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310" r:id="rId4"/>
    <p:sldId id="311" r:id="rId5"/>
    <p:sldId id="304" r:id="rId6"/>
    <p:sldId id="305" r:id="rId7"/>
    <p:sldId id="306" r:id="rId8"/>
    <p:sldId id="307" r:id="rId9"/>
    <p:sldId id="308" r:id="rId10"/>
    <p:sldId id="270" r:id="rId11"/>
    <p:sldId id="271" r:id="rId12"/>
    <p:sldId id="275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06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oh Teik Toe" userId="04285961-8f1d-4dac-83a4-2cd896b4506a" providerId="ADAL" clId="{C64912C6-1EA8-46B6-A223-2886C82A74AB}"/>
    <pc:docChg chg="custSel addSld modSld">
      <pc:chgData name="Teoh Teik Toe" userId="04285961-8f1d-4dac-83a4-2cd896b4506a" providerId="ADAL" clId="{C64912C6-1EA8-46B6-A223-2886C82A74AB}" dt="2022-03-17T12:12:22.776" v="25" actId="1076"/>
      <pc:docMkLst>
        <pc:docMk/>
      </pc:docMkLst>
      <pc:sldChg chg="addSp delSp modSp new mod">
        <pc:chgData name="Teoh Teik Toe" userId="04285961-8f1d-4dac-83a4-2cd896b4506a" providerId="ADAL" clId="{C64912C6-1EA8-46B6-A223-2886C82A74AB}" dt="2022-03-17T12:12:22.776" v="25" actId="1076"/>
        <pc:sldMkLst>
          <pc:docMk/>
          <pc:sldMk cId="3110308871" sldId="310"/>
        </pc:sldMkLst>
        <pc:spChg chg="mod">
          <ac:chgData name="Teoh Teik Toe" userId="04285961-8f1d-4dac-83a4-2cd896b4506a" providerId="ADAL" clId="{C64912C6-1EA8-46B6-A223-2886C82A74AB}" dt="2022-03-17T12:12:20.087" v="24" actId="1076"/>
          <ac:spMkLst>
            <pc:docMk/>
            <pc:sldMk cId="3110308871" sldId="310"/>
            <ac:spMk id="2" creationId="{5AD6FA45-F84F-4A41-8CC9-73EB04AC2BB1}"/>
          </ac:spMkLst>
        </pc:spChg>
        <pc:spChg chg="del">
          <ac:chgData name="Teoh Teik Toe" userId="04285961-8f1d-4dac-83a4-2cd896b4506a" providerId="ADAL" clId="{C64912C6-1EA8-46B6-A223-2886C82A74AB}" dt="2022-03-17T12:11:40.654" v="20" actId="478"/>
          <ac:spMkLst>
            <pc:docMk/>
            <pc:sldMk cId="3110308871" sldId="310"/>
            <ac:spMk id="3" creationId="{5BB28C28-9A64-4152-8F92-F2AA369047AD}"/>
          </ac:spMkLst>
        </pc:spChg>
        <pc:spChg chg="add mod">
          <ac:chgData name="Teoh Teik Toe" userId="04285961-8f1d-4dac-83a4-2cd896b4506a" providerId="ADAL" clId="{C64912C6-1EA8-46B6-A223-2886C82A74AB}" dt="2022-03-17T12:12:22.776" v="25" actId="1076"/>
          <ac:spMkLst>
            <pc:docMk/>
            <pc:sldMk cId="3110308871" sldId="310"/>
            <ac:spMk id="5" creationId="{0AB3DBF2-A373-42F2-B848-F8F0BE0F9B9A}"/>
          </ac:spMkLst>
        </pc:spChg>
      </pc:sldChg>
    </pc:docChg>
  </pc:docChgLst>
  <pc:docChgLst>
    <pc:chgData name="Teoh Teik Toe" userId="04285961-8f1d-4dac-83a4-2cd896b4506a" providerId="ADAL" clId="{3273B963-98C4-4F4F-A3C7-D6F69BFFD6C3}"/>
    <pc:docChg chg="custSel addSld modSld">
      <pc:chgData name="Teoh Teik Toe" userId="04285961-8f1d-4dac-83a4-2cd896b4506a" providerId="ADAL" clId="{3273B963-98C4-4F4F-A3C7-D6F69BFFD6C3}" dt="2022-05-18T03:55:49.520" v="10" actId="1076"/>
      <pc:docMkLst>
        <pc:docMk/>
      </pc:docMkLst>
      <pc:sldChg chg="delSp modSp new mod">
        <pc:chgData name="Teoh Teik Toe" userId="04285961-8f1d-4dac-83a4-2cd896b4506a" providerId="ADAL" clId="{3273B963-98C4-4F4F-A3C7-D6F69BFFD6C3}" dt="2022-05-18T03:55:49.520" v="10" actId="1076"/>
        <pc:sldMkLst>
          <pc:docMk/>
          <pc:sldMk cId="3276140173" sldId="311"/>
        </pc:sldMkLst>
        <pc:spChg chg="mod">
          <ac:chgData name="Teoh Teik Toe" userId="04285961-8f1d-4dac-83a4-2cd896b4506a" providerId="ADAL" clId="{3273B963-98C4-4F4F-A3C7-D6F69BFFD6C3}" dt="2022-05-18T03:55:49.520" v="10" actId="1076"/>
          <ac:spMkLst>
            <pc:docMk/>
            <pc:sldMk cId="3276140173" sldId="311"/>
            <ac:spMk id="2" creationId="{DFECF531-CB16-0005-4A90-6BD9DE2CF450}"/>
          </ac:spMkLst>
        </pc:spChg>
        <pc:spChg chg="del">
          <ac:chgData name="Teoh Teik Toe" userId="04285961-8f1d-4dac-83a4-2cd896b4506a" providerId="ADAL" clId="{3273B963-98C4-4F4F-A3C7-D6F69BFFD6C3}" dt="2022-05-18T03:55:45.514" v="9" actId="478"/>
          <ac:spMkLst>
            <pc:docMk/>
            <pc:sldMk cId="3276140173" sldId="311"/>
            <ac:spMk id="3" creationId="{5409CB5F-2C80-DE0C-6472-2FC8E8144A5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46868-D3F1-4BFB-8786-8CD305F6E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BD5255-F67E-427F-95B7-1B82E6608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19A27-D9EA-48FB-948B-1A40C23A2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B5D8-95F1-462E-8956-B614D07A2D15}" type="datetimeFigureOut">
              <a:rPr lang="en-SG" smtClean="0"/>
              <a:t>25/6/2022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C3736-E955-490E-BDDC-76969491B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59A78-379D-4452-BCE6-B1C22CA56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00D6-B386-4249-90E0-BA14FD39847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90812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C01C9-8664-4544-87C9-7B8D129C6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4E524A-F7B0-4A44-B9D7-DC89821D3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009BC-B559-46A3-AE9A-F09379F70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B5D8-95F1-462E-8956-B614D07A2D15}" type="datetimeFigureOut">
              <a:rPr lang="en-SG" smtClean="0"/>
              <a:t>25/6/2022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711C2-A05B-4442-81DD-57299FF6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0D91B-3116-427F-A74D-FFF65A259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00D6-B386-4249-90E0-BA14FD39847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1814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F806B1-13CF-483F-A538-F4B39432EE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882BE-2237-4B83-BB97-82CF95431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1776E-F8C8-48E2-A35E-FA5B1138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B5D8-95F1-462E-8956-B614D07A2D15}" type="datetimeFigureOut">
              <a:rPr lang="en-SG" smtClean="0"/>
              <a:t>25/6/2022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3E7EB-2B1B-4A00-ABD7-3AA7C9EDC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06BBB-0C15-4A6F-AE10-EEC091D3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00D6-B386-4249-90E0-BA14FD39847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45551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D8331-3B60-4DC5-B1FA-819454D41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8DB17-E57B-4B0E-9187-A2F449B27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2BFE3-9DEF-4999-9741-9E63DD0B1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B5D8-95F1-462E-8956-B614D07A2D15}" type="datetimeFigureOut">
              <a:rPr lang="en-SG" smtClean="0"/>
              <a:t>25/6/2022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749A8-CF03-4EA8-847F-77F9434A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AF453-65D4-4197-A2C7-4D50B4A3B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00D6-B386-4249-90E0-BA14FD39847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1194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39B6E-1C0B-4A31-B758-57B5A7EC2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BCB96-C610-4FD7-9374-6E4A7BD58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52043-0D4A-430C-8117-AF71A6D45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B5D8-95F1-462E-8956-B614D07A2D15}" type="datetimeFigureOut">
              <a:rPr lang="en-SG" smtClean="0"/>
              <a:t>25/6/2022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F5A4C-0FA4-41CC-AB0E-875C12354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BE033-FF98-43E9-AB53-0002E5A7F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00D6-B386-4249-90E0-BA14FD39847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9464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4DF62-95F3-47C6-843F-2F82145EA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61439-B112-4DDD-BF74-C74BDAE318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8F187-18A2-4844-A176-8539870D0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48BE74-7585-491D-BE47-EC232285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B5D8-95F1-462E-8956-B614D07A2D15}" type="datetimeFigureOut">
              <a:rPr lang="en-SG" smtClean="0"/>
              <a:t>25/6/2022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29DDA-18A0-41F8-8B28-677F21A16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7F113-7D9A-4031-AE1E-366924A84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00D6-B386-4249-90E0-BA14FD39847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5004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C6D6D-64F3-41C5-AC85-8735AB602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B1391-9C8F-4DC7-BC5C-4028C40F0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0E4CB7-5101-4A66-AA27-896DF66D7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264BB3-F043-4572-99D3-AFE2363D7A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8A9B66-D49D-4E42-817A-28EE09FCCE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F1EF49-FF79-44A7-9413-F556917EC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B5D8-95F1-462E-8956-B614D07A2D15}" type="datetimeFigureOut">
              <a:rPr lang="en-SG" smtClean="0"/>
              <a:t>25/6/2022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B87B9A-A641-4FE7-917C-14A5DFB03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7FEAC8-3498-4979-B060-30331F7BC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00D6-B386-4249-90E0-BA14FD39847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06077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A6533-949F-496B-A45A-FB37875BA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85A554-7BDD-4360-90DD-57C49069D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B5D8-95F1-462E-8956-B614D07A2D15}" type="datetimeFigureOut">
              <a:rPr lang="en-SG" smtClean="0"/>
              <a:t>25/6/2022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9A829A-B728-4C71-B433-B1D37A71F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C88D5-F054-4162-9E93-ACFAE12CF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00D6-B386-4249-90E0-BA14FD39847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04775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D64465-7AE3-40C8-B7C2-A3C8FD3D5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B5D8-95F1-462E-8956-B614D07A2D15}" type="datetimeFigureOut">
              <a:rPr lang="en-SG" smtClean="0"/>
              <a:t>25/6/2022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37E21F-9F60-4DF0-9393-82DE07F3C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C92B7-130F-47D3-851F-5838C9E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00D6-B386-4249-90E0-BA14FD39847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55859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2C11F-9936-476C-B1FD-0625501FD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C3017-0538-4122-B2A7-F774DDAD8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080C32-3BC3-44EE-A93A-5CB2C11FA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0FBAC1-5633-4478-AD1D-FB2F7D70D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B5D8-95F1-462E-8956-B614D07A2D15}" type="datetimeFigureOut">
              <a:rPr lang="en-SG" smtClean="0"/>
              <a:t>25/6/2022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AB291-41B7-417B-8468-49FD84D32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85C0A-E5E2-4945-BD70-D7E529278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00D6-B386-4249-90E0-BA14FD39847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56010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5317C-2348-4A8F-B4A3-969B57958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8ED285-7D03-4AF6-9286-DAF98E6D92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46EB6D-8356-468F-A657-64570EF9FE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BA91DC-C8DD-4F45-A16A-212BCFBC4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B5D8-95F1-462E-8956-B614D07A2D15}" type="datetimeFigureOut">
              <a:rPr lang="en-SG" smtClean="0"/>
              <a:t>25/6/2022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0A483-895A-46D5-8610-CB591546E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42C487-D6ED-4E16-BB54-6EDA4BBA3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00D6-B386-4249-90E0-BA14FD39847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1728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6F7732-EDDD-4062-9626-74D6260B7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988755-184C-40AA-88D6-03A9C7C9B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5D46F-1335-48D3-828D-6672A156C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9B5D8-95F1-462E-8956-B614D07A2D15}" type="datetimeFigureOut">
              <a:rPr lang="en-SG" smtClean="0"/>
              <a:t>25/6/2022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EE2C2-F51F-43FA-B779-41B5D90482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0505D-C1DB-41E8-8A03-E0842330E4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E00D6-B386-4249-90E0-BA14FD39847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5508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9FD3329-F164-49BF-BBF6-5AEA6090AC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 (Basic)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21843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4223E-2091-4EC5-8E6F-D42AF80FB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365125"/>
            <a:ext cx="10515600" cy="1325563"/>
          </a:xfrm>
        </p:spPr>
        <p:txBody>
          <a:bodyPr/>
          <a:lstStyle/>
          <a:p>
            <a:r>
              <a:rPr lang="en-US" dirty="0"/>
              <a:t>Read data using </a:t>
            </a:r>
            <a:r>
              <a:rPr lang="en-US" dirty="0" err="1"/>
              <a:t>fread</a:t>
            </a:r>
            <a:r>
              <a:rPr lang="en-US" dirty="0"/>
              <a:t> and split the data</a:t>
            </a:r>
            <a:endParaRPr lang="en-S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C4FD80-6140-480B-8457-3B3D710EFE8B}"/>
              </a:ext>
            </a:extLst>
          </p:cNvPr>
          <p:cNvSpPr txBox="1"/>
          <p:nvPr/>
        </p:nvSpPr>
        <p:spPr>
          <a:xfrm>
            <a:off x="781050" y="2273022"/>
            <a:ext cx="558165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dirty="0"/>
              <a:t>library(</a:t>
            </a:r>
            <a:r>
              <a:rPr lang="en-SG" dirty="0" err="1"/>
              <a:t>data.table</a:t>
            </a:r>
            <a:r>
              <a:rPr lang="en-SG" dirty="0"/>
              <a:t>)</a:t>
            </a:r>
          </a:p>
          <a:p>
            <a:endParaRPr lang="en-SG" dirty="0"/>
          </a:p>
          <a:p>
            <a:r>
              <a:rPr lang="en-SG" dirty="0"/>
              <a:t>dt=</a:t>
            </a:r>
            <a:r>
              <a:rPr lang="en-SG" dirty="0" err="1"/>
              <a:t>fread</a:t>
            </a:r>
            <a:r>
              <a:rPr lang="en-SG" dirty="0"/>
              <a:t>("Treynor (Basic).csv")</a:t>
            </a:r>
          </a:p>
          <a:p>
            <a:endParaRPr lang="en-SG" dirty="0"/>
          </a:p>
          <a:p>
            <a:r>
              <a:rPr lang="en-SG" dirty="0"/>
              <a:t>library(</a:t>
            </a:r>
            <a:r>
              <a:rPr lang="en-SG" dirty="0" err="1"/>
              <a:t>caTools</a:t>
            </a:r>
            <a:r>
              <a:rPr lang="en-SG" dirty="0"/>
              <a:t>)</a:t>
            </a:r>
          </a:p>
          <a:p>
            <a:endParaRPr lang="en-SG" dirty="0"/>
          </a:p>
          <a:p>
            <a:r>
              <a:rPr lang="en-SG" dirty="0"/>
              <a:t>temp=</a:t>
            </a:r>
            <a:r>
              <a:rPr lang="en-SG" dirty="0" err="1"/>
              <a:t>sample.split</a:t>
            </a:r>
            <a:r>
              <a:rPr lang="en-SG" dirty="0"/>
              <a:t>(</a:t>
            </a:r>
            <a:r>
              <a:rPr lang="en-SG" dirty="0" err="1"/>
              <a:t>dt$Class</a:t>
            </a:r>
            <a:r>
              <a:rPr lang="en-SG" dirty="0"/>
              <a:t>, </a:t>
            </a:r>
            <a:r>
              <a:rPr lang="en-SG" dirty="0" err="1"/>
              <a:t>SplitRatio</a:t>
            </a:r>
            <a:r>
              <a:rPr lang="en-SG" dirty="0"/>
              <a:t>=0.3)</a:t>
            </a:r>
          </a:p>
          <a:p>
            <a:r>
              <a:rPr lang="en-SG" dirty="0"/>
              <a:t>train=dt[!temp,]</a:t>
            </a:r>
          </a:p>
          <a:p>
            <a:r>
              <a:rPr lang="en-SG" dirty="0"/>
              <a:t>test=dt[temp,]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7450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B73D5-733D-4C76-8098-3FC17C24C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5" y="333375"/>
            <a:ext cx="10515600" cy="1325563"/>
          </a:xfrm>
        </p:spPr>
        <p:txBody>
          <a:bodyPr/>
          <a:lstStyle/>
          <a:p>
            <a:r>
              <a:rPr lang="en-US" dirty="0"/>
              <a:t>Logistic Regression</a:t>
            </a:r>
            <a:endParaRPr lang="en-S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1D01E4-06C6-420B-A1E2-990CC90C0055}"/>
              </a:ext>
            </a:extLst>
          </p:cNvPr>
          <p:cNvSpPr txBox="1"/>
          <p:nvPr/>
        </p:nvSpPr>
        <p:spPr>
          <a:xfrm>
            <a:off x="390525" y="1796415"/>
            <a:ext cx="527685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dirty="0"/>
              <a:t>model = </a:t>
            </a:r>
            <a:r>
              <a:rPr lang="en-SG" dirty="0" err="1"/>
              <a:t>glm</a:t>
            </a:r>
            <a:r>
              <a:rPr lang="en-SG" dirty="0"/>
              <a:t>(Class~., data=train)</a:t>
            </a:r>
          </a:p>
          <a:p>
            <a:r>
              <a:rPr lang="en-SG" dirty="0"/>
              <a:t>summary(model)</a:t>
            </a:r>
          </a:p>
          <a:p>
            <a:r>
              <a:rPr lang="en-SG" dirty="0" err="1"/>
              <a:t>pred</a:t>
            </a:r>
            <a:r>
              <a:rPr lang="en-SG" dirty="0"/>
              <a:t>=predict(model, train)</a:t>
            </a:r>
          </a:p>
          <a:p>
            <a:r>
              <a:rPr lang="en-SG" dirty="0"/>
              <a:t>print(</a:t>
            </a:r>
            <a:r>
              <a:rPr lang="en-SG" dirty="0" err="1"/>
              <a:t>pred</a:t>
            </a:r>
            <a:r>
              <a:rPr lang="en-SG" dirty="0"/>
              <a:t>)</a:t>
            </a:r>
          </a:p>
          <a:p>
            <a:r>
              <a:rPr lang="en-SG" dirty="0"/>
              <a:t>cm=table(</a:t>
            </a:r>
            <a:r>
              <a:rPr lang="en-SG" dirty="0" err="1"/>
              <a:t>train$Class</a:t>
            </a:r>
            <a:r>
              <a:rPr lang="en-SG" dirty="0"/>
              <a:t>, </a:t>
            </a:r>
            <a:r>
              <a:rPr lang="en-SG" dirty="0" err="1"/>
              <a:t>ifelse</a:t>
            </a:r>
            <a:r>
              <a:rPr lang="en-SG" dirty="0"/>
              <a:t>(</a:t>
            </a:r>
            <a:r>
              <a:rPr lang="en-SG" dirty="0" err="1"/>
              <a:t>pred</a:t>
            </a:r>
            <a:r>
              <a:rPr lang="en-SG" dirty="0"/>
              <a:t>&gt;0.5,1,0))</a:t>
            </a:r>
          </a:p>
          <a:p>
            <a:r>
              <a:rPr lang="en-SG" dirty="0"/>
              <a:t>print(cm)</a:t>
            </a:r>
          </a:p>
          <a:p>
            <a:r>
              <a:rPr lang="en-SG" dirty="0"/>
              <a:t>print(cm[1,"0"]) # 1 row and column name 0</a:t>
            </a:r>
          </a:p>
          <a:p>
            <a:endParaRPr lang="en-SG" dirty="0"/>
          </a:p>
          <a:p>
            <a:r>
              <a:rPr lang="en-SG" dirty="0"/>
              <a:t>accuracy=(cm[1,"0"]+cm[2,"1"])/sum(sum(cm))</a:t>
            </a:r>
          </a:p>
          <a:p>
            <a:r>
              <a:rPr lang="en-SG" dirty="0"/>
              <a:t>print(accuracy)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804CD7-35B4-48E4-8042-8CD86F78F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419100"/>
            <a:ext cx="5133975" cy="4057650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EE69460-3AF6-4E3C-8E23-8FBBE8F7AA7C}"/>
              </a:ext>
            </a:extLst>
          </p:cNvPr>
          <p:cNvCxnSpPr/>
          <p:nvPr/>
        </p:nvCxnSpPr>
        <p:spPr>
          <a:xfrm flipV="1">
            <a:off x="2275840" y="1796415"/>
            <a:ext cx="3911600" cy="408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7E1893D0-4BF5-4D5F-A9F6-AD28F7C979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7440" y="4779327"/>
            <a:ext cx="3562350" cy="1666875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C0DDED0-7AE2-44ED-AB04-8C6FD3096963}"/>
              </a:ext>
            </a:extLst>
          </p:cNvPr>
          <p:cNvCxnSpPr/>
          <p:nvPr/>
        </p:nvCxnSpPr>
        <p:spPr>
          <a:xfrm>
            <a:off x="1495425" y="3333750"/>
            <a:ext cx="4953000" cy="1962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A34055B-3514-463A-8B94-28282D6F4C4A}"/>
              </a:ext>
            </a:extLst>
          </p:cNvPr>
          <p:cNvCxnSpPr>
            <a:cxnSpLocks/>
          </p:cNvCxnSpPr>
          <p:nvPr/>
        </p:nvCxnSpPr>
        <p:spPr>
          <a:xfrm>
            <a:off x="2058035" y="4476750"/>
            <a:ext cx="4333240" cy="1819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435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BC041-50D1-4513-93F9-22CEA8DB2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Regression – Test Set</a:t>
            </a:r>
            <a:endParaRPr lang="en-S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F4898F-9ED1-4EA6-B322-489CB8476307}"/>
              </a:ext>
            </a:extLst>
          </p:cNvPr>
          <p:cNvSpPr txBox="1"/>
          <p:nvPr/>
        </p:nvSpPr>
        <p:spPr>
          <a:xfrm>
            <a:off x="600075" y="2246968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pred</a:t>
            </a:r>
            <a:r>
              <a:rPr lang="en-US" dirty="0"/>
              <a:t>=predict(model, test)</a:t>
            </a:r>
          </a:p>
          <a:p>
            <a:r>
              <a:rPr lang="en-US" dirty="0"/>
              <a:t>cm=table(</a:t>
            </a:r>
            <a:r>
              <a:rPr lang="en-US" dirty="0" err="1"/>
              <a:t>test$Class</a:t>
            </a:r>
            <a:r>
              <a:rPr lang="en-US" dirty="0"/>
              <a:t>, </a:t>
            </a:r>
            <a:r>
              <a:rPr lang="en-US" dirty="0" err="1"/>
              <a:t>ifelse</a:t>
            </a:r>
            <a:r>
              <a:rPr lang="en-US" dirty="0"/>
              <a:t>(</a:t>
            </a:r>
            <a:r>
              <a:rPr lang="en-US" dirty="0" err="1"/>
              <a:t>pred</a:t>
            </a:r>
            <a:r>
              <a:rPr lang="en-US" dirty="0"/>
              <a:t>&gt;0.5,1,0))</a:t>
            </a:r>
          </a:p>
          <a:p>
            <a:r>
              <a:rPr lang="en-US" dirty="0"/>
              <a:t>print(cm)</a:t>
            </a:r>
          </a:p>
          <a:p>
            <a:r>
              <a:rPr lang="en-US" dirty="0"/>
              <a:t>print(cm[1,"0"]) # 1 row and column name 0</a:t>
            </a:r>
          </a:p>
          <a:p>
            <a:r>
              <a:rPr lang="en-US" dirty="0"/>
              <a:t>accuracy=(cm[1,"0"]+cm[2,"1"])/sum(sum(cm))</a:t>
            </a:r>
          </a:p>
          <a:p>
            <a:r>
              <a:rPr lang="en-US" dirty="0"/>
              <a:t>print(accuracy)</a:t>
            </a:r>
            <a:endParaRPr lang="en-SG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85F50A-5070-4A5C-9B3E-200C86BAE9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7825" y="2090737"/>
            <a:ext cx="57150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078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D2BAE-F1EA-4715-BCC4-F3C4E8797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241300"/>
            <a:ext cx="10515600" cy="1325563"/>
          </a:xfrm>
        </p:spPr>
        <p:txBody>
          <a:bodyPr/>
          <a:lstStyle/>
          <a:p>
            <a:r>
              <a:rPr lang="en-US" dirty="0"/>
              <a:t>Decision Tree (Train + Test)</a:t>
            </a:r>
            <a:endParaRPr lang="en-S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9DB24F-8955-41B6-823D-672912DFCF40}"/>
              </a:ext>
            </a:extLst>
          </p:cNvPr>
          <p:cNvSpPr txBox="1"/>
          <p:nvPr/>
        </p:nvSpPr>
        <p:spPr>
          <a:xfrm>
            <a:off x="459105" y="1388745"/>
            <a:ext cx="6096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library(</a:t>
            </a:r>
            <a:r>
              <a:rPr lang="en-US" dirty="0" err="1"/>
              <a:t>rpart</a:t>
            </a:r>
            <a:r>
              <a:rPr lang="en-US" dirty="0"/>
              <a:t>)</a:t>
            </a:r>
          </a:p>
          <a:p>
            <a:r>
              <a:rPr lang="en-US" dirty="0"/>
              <a:t>model=</a:t>
            </a:r>
            <a:r>
              <a:rPr lang="en-US" dirty="0" err="1"/>
              <a:t>rpart</a:t>
            </a:r>
            <a:r>
              <a:rPr lang="en-US" dirty="0"/>
              <a:t>(</a:t>
            </a:r>
            <a:r>
              <a:rPr lang="en-US" dirty="0" err="1"/>
              <a:t>Class~.,data</a:t>
            </a:r>
            <a:r>
              <a:rPr lang="en-US" dirty="0"/>
              <a:t>=train)</a:t>
            </a:r>
          </a:p>
          <a:p>
            <a:r>
              <a:rPr lang="en-US" dirty="0" err="1"/>
              <a:t>pred</a:t>
            </a:r>
            <a:r>
              <a:rPr lang="en-US" dirty="0"/>
              <a:t>=predict(model, train)</a:t>
            </a:r>
          </a:p>
          <a:p>
            <a:r>
              <a:rPr lang="en-US" dirty="0"/>
              <a:t>cm=table(</a:t>
            </a:r>
            <a:r>
              <a:rPr lang="en-US" dirty="0" err="1"/>
              <a:t>train$Class</a:t>
            </a:r>
            <a:r>
              <a:rPr lang="en-US" dirty="0"/>
              <a:t>, </a:t>
            </a:r>
            <a:r>
              <a:rPr lang="en-US" dirty="0" err="1"/>
              <a:t>ifelse</a:t>
            </a:r>
            <a:r>
              <a:rPr lang="en-US" dirty="0"/>
              <a:t>(</a:t>
            </a:r>
            <a:r>
              <a:rPr lang="en-US" dirty="0" err="1"/>
              <a:t>pred</a:t>
            </a:r>
            <a:r>
              <a:rPr lang="en-US" dirty="0"/>
              <a:t>&gt;0.5,1,0))</a:t>
            </a:r>
          </a:p>
          <a:p>
            <a:r>
              <a:rPr lang="en-US" dirty="0"/>
              <a:t>print(cm)</a:t>
            </a:r>
          </a:p>
          <a:p>
            <a:endParaRPr lang="en-US" dirty="0"/>
          </a:p>
          <a:p>
            <a:r>
              <a:rPr lang="en-US" dirty="0"/>
              <a:t>accuracy=(cm[1,"0"]+cm[2,"1"])/sum(sum(cm))</a:t>
            </a:r>
          </a:p>
          <a:p>
            <a:r>
              <a:rPr lang="en-US" dirty="0"/>
              <a:t>print(accuracy)</a:t>
            </a:r>
            <a:endParaRPr lang="en-SG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96CD6F-C9FA-4250-9B0C-5E38A5197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388745"/>
            <a:ext cx="5257800" cy="2209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82F4ED2-2C12-44AF-995B-D72EF67212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7132" y="4020502"/>
            <a:ext cx="5286375" cy="23526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749C591-AF34-4882-A504-29C3C77FD9CB}"/>
              </a:ext>
            </a:extLst>
          </p:cNvPr>
          <p:cNvSpPr txBox="1"/>
          <p:nvPr/>
        </p:nvSpPr>
        <p:spPr>
          <a:xfrm>
            <a:off x="371475" y="4458175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pred</a:t>
            </a:r>
            <a:r>
              <a:rPr lang="en-US" dirty="0"/>
              <a:t>=predict(model, test)</a:t>
            </a:r>
          </a:p>
          <a:p>
            <a:r>
              <a:rPr lang="en-US" dirty="0"/>
              <a:t>cm=table(</a:t>
            </a:r>
            <a:r>
              <a:rPr lang="en-US" dirty="0" err="1"/>
              <a:t>test$Class</a:t>
            </a:r>
            <a:r>
              <a:rPr lang="en-US" dirty="0"/>
              <a:t>, </a:t>
            </a:r>
            <a:r>
              <a:rPr lang="en-US" dirty="0" err="1"/>
              <a:t>ifelse</a:t>
            </a:r>
            <a:r>
              <a:rPr lang="en-US" dirty="0"/>
              <a:t>(</a:t>
            </a:r>
            <a:r>
              <a:rPr lang="en-US" dirty="0" err="1"/>
              <a:t>pred</a:t>
            </a:r>
            <a:r>
              <a:rPr lang="en-US" dirty="0"/>
              <a:t>&gt;0.5,1,0))</a:t>
            </a:r>
          </a:p>
          <a:p>
            <a:r>
              <a:rPr lang="en-US" dirty="0"/>
              <a:t>print(cm)</a:t>
            </a:r>
          </a:p>
          <a:p>
            <a:r>
              <a:rPr lang="en-US" dirty="0"/>
              <a:t>accuracy=(cm[1,"0"]+cm[2,"1"])/sum(sum(cm))</a:t>
            </a:r>
          </a:p>
          <a:p>
            <a:r>
              <a:rPr lang="en-US" dirty="0"/>
              <a:t>print(accuracy)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110691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8B24A-B2DC-4298-9FE9-8FA6BAFBF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0"/>
            <a:ext cx="10515600" cy="1325563"/>
          </a:xfrm>
        </p:spPr>
        <p:txBody>
          <a:bodyPr/>
          <a:lstStyle/>
          <a:p>
            <a:r>
              <a:rPr lang="en-US" dirty="0"/>
              <a:t>Random Forest</a:t>
            </a:r>
            <a:endParaRPr lang="en-S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7967E1-7CCA-4D4A-B059-C8183613BE25}"/>
              </a:ext>
            </a:extLst>
          </p:cNvPr>
          <p:cNvSpPr txBox="1"/>
          <p:nvPr/>
        </p:nvSpPr>
        <p:spPr>
          <a:xfrm>
            <a:off x="314325" y="1406525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dirty="0"/>
              <a:t># install library </a:t>
            </a:r>
            <a:r>
              <a:rPr lang="en-SG" dirty="0" err="1"/>
              <a:t>randomForest</a:t>
            </a:r>
            <a:endParaRPr lang="en-SG" dirty="0"/>
          </a:p>
          <a:p>
            <a:r>
              <a:rPr lang="en-SG" dirty="0"/>
              <a:t>options(warn=-1) # remove any warning</a:t>
            </a:r>
          </a:p>
          <a:p>
            <a:endParaRPr lang="en-SG" dirty="0"/>
          </a:p>
          <a:p>
            <a:r>
              <a:rPr lang="en-SG" dirty="0"/>
              <a:t>library(</a:t>
            </a:r>
            <a:r>
              <a:rPr lang="en-SG" dirty="0" err="1"/>
              <a:t>randomForest</a:t>
            </a:r>
            <a:r>
              <a:rPr lang="en-SG" dirty="0"/>
              <a:t>)</a:t>
            </a:r>
          </a:p>
          <a:p>
            <a:r>
              <a:rPr lang="en-SG" dirty="0"/>
              <a:t>model=</a:t>
            </a:r>
            <a:r>
              <a:rPr lang="en-SG" dirty="0" err="1"/>
              <a:t>randomForest</a:t>
            </a:r>
            <a:r>
              <a:rPr lang="en-SG" dirty="0"/>
              <a:t>(</a:t>
            </a:r>
            <a:r>
              <a:rPr lang="en-SG" dirty="0" err="1"/>
              <a:t>Class~.,data</a:t>
            </a:r>
            <a:r>
              <a:rPr lang="en-SG" dirty="0"/>
              <a:t>=train)</a:t>
            </a:r>
          </a:p>
          <a:p>
            <a:r>
              <a:rPr lang="en-SG" dirty="0" err="1"/>
              <a:t>pred</a:t>
            </a:r>
            <a:r>
              <a:rPr lang="en-SG" dirty="0"/>
              <a:t>=predict(model, train)</a:t>
            </a:r>
          </a:p>
          <a:p>
            <a:r>
              <a:rPr lang="en-SG" dirty="0"/>
              <a:t>cm=table(</a:t>
            </a:r>
            <a:r>
              <a:rPr lang="en-SG" dirty="0" err="1"/>
              <a:t>train$Class</a:t>
            </a:r>
            <a:r>
              <a:rPr lang="en-SG" dirty="0"/>
              <a:t>, </a:t>
            </a:r>
            <a:r>
              <a:rPr lang="en-SG" dirty="0" err="1"/>
              <a:t>ifelse</a:t>
            </a:r>
            <a:r>
              <a:rPr lang="en-SG" dirty="0"/>
              <a:t>(</a:t>
            </a:r>
            <a:r>
              <a:rPr lang="en-SG" dirty="0" err="1"/>
              <a:t>pred</a:t>
            </a:r>
            <a:r>
              <a:rPr lang="en-SG" dirty="0"/>
              <a:t>&gt;0.5,1,0))</a:t>
            </a:r>
          </a:p>
          <a:p>
            <a:r>
              <a:rPr lang="en-SG" dirty="0"/>
              <a:t>print(cm)</a:t>
            </a:r>
          </a:p>
          <a:p>
            <a:r>
              <a:rPr lang="en-SG" dirty="0"/>
              <a:t>accuracy=(cm[1,"0"]+cm[2,"1"])/sum(sum(cm))</a:t>
            </a:r>
          </a:p>
          <a:p>
            <a:r>
              <a:rPr lang="en-SG" dirty="0"/>
              <a:t>print(accuracy)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4E4A31-3039-4D83-86B2-EFA95475D6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675" y="851436"/>
            <a:ext cx="6096000" cy="30099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A1FDB23-FE4A-4820-B931-F22D1325E87E}"/>
              </a:ext>
            </a:extLst>
          </p:cNvPr>
          <p:cNvSpPr txBox="1"/>
          <p:nvPr/>
        </p:nvSpPr>
        <p:spPr>
          <a:xfrm>
            <a:off x="314325" y="4823936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dirty="0" err="1"/>
              <a:t>pred</a:t>
            </a:r>
            <a:r>
              <a:rPr lang="en-SG" dirty="0"/>
              <a:t>=predict(model, test)</a:t>
            </a:r>
          </a:p>
          <a:p>
            <a:r>
              <a:rPr lang="en-SG" dirty="0"/>
              <a:t>cm=table(</a:t>
            </a:r>
            <a:r>
              <a:rPr lang="en-SG" dirty="0" err="1"/>
              <a:t>test$Class</a:t>
            </a:r>
            <a:r>
              <a:rPr lang="en-SG" dirty="0"/>
              <a:t>, </a:t>
            </a:r>
            <a:r>
              <a:rPr lang="en-SG" dirty="0" err="1"/>
              <a:t>ifelse</a:t>
            </a:r>
            <a:r>
              <a:rPr lang="en-SG" dirty="0"/>
              <a:t>(</a:t>
            </a:r>
            <a:r>
              <a:rPr lang="en-SG" dirty="0" err="1"/>
              <a:t>pred</a:t>
            </a:r>
            <a:r>
              <a:rPr lang="en-SG" dirty="0"/>
              <a:t>&gt;0.5,1,0))</a:t>
            </a:r>
          </a:p>
          <a:p>
            <a:r>
              <a:rPr lang="en-SG" dirty="0"/>
              <a:t>print(cm)</a:t>
            </a:r>
          </a:p>
          <a:p>
            <a:r>
              <a:rPr lang="en-SG" dirty="0"/>
              <a:t>accuracy=(cm[1,"0"]+cm[2,"1"])/sum(sum(cm))</a:t>
            </a:r>
          </a:p>
          <a:p>
            <a:r>
              <a:rPr lang="en-SG" dirty="0"/>
              <a:t>print(accuracy)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725ADC-5382-4F4F-ADE6-F01B12979E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50" y="3977164"/>
            <a:ext cx="54483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09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FF619-710A-442B-AB09-C7A71385E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 basic command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89D4C8-1361-430B-BEB4-C47A67706815}"/>
              </a:ext>
            </a:extLst>
          </p:cNvPr>
          <p:cNvSpPr txBox="1"/>
          <p:nvPr/>
        </p:nvSpPr>
        <p:spPr>
          <a:xfrm>
            <a:off x="487156" y="1674674"/>
            <a:ext cx="609494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a=1</a:t>
            </a:r>
          </a:p>
          <a:p>
            <a:r>
              <a:rPr lang="en-US" dirty="0"/>
              <a:t>print(a)</a:t>
            </a:r>
          </a:p>
          <a:p>
            <a:r>
              <a:rPr lang="en-US" dirty="0"/>
              <a:t>b="Hello"</a:t>
            </a:r>
          </a:p>
          <a:p>
            <a:r>
              <a:rPr lang="en-US" dirty="0"/>
              <a:t>print(b)</a:t>
            </a:r>
          </a:p>
          <a:p>
            <a:r>
              <a:rPr lang="en-US"/>
              <a:t>a=c(1,2,4,5)</a:t>
            </a:r>
            <a:endParaRPr lang="en-US" dirty="0"/>
          </a:p>
          <a:p>
            <a:r>
              <a:rPr lang="en-US" dirty="0"/>
              <a:t>c = </a:t>
            </a:r>
            <a:r>
              <a:rPr lang="en-US" dirty="0" err="1"/>
              <a:t>readline</a:t>
            </a:r>
            <a:r>
              <a:rPr lang="en-US" dirty="0"/>
              <a:t>(prompt="Enter name: ")</a:t>
            </a:r>
          </a:p>
          <a:p>
            <a:r>
              <a:rPr lang="en-US" dirty="0" err="1"/>
              <a:t>sprintf</a:t>
            </a:r>
            <a:r>
              <a:rPr lang="en-US" dirty="0"/>
              <a:t>("You have entered: %s", c)</a:t>
            </a:r>
            <a:endParaRPr lang="en-S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ACB099-3888-4562-9F4C-B29868A371B8}"/>
              </a:ext>
            </a:extLst>
          </p:cNvPr>
          <p:cNvSpPr txBox="1"/>
          <p:nvPr/>
        </p:nvSpPr>
        <p:spPr>
          <a:xfrm>
            <a:off x="487156" y="4255851"/>
            <a:ext cx="60949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 = 1</a:t>
            </a:r>
          </a:p>
          <a:p>
            <a:r>
              <a:rPr lang="en-US" dirty="0"/>
              <a:t>if (d == 0) </a:t>
            </a:r>
          </a:p>
          <a:p>
            <a:r>
              <a:rPr lang="en-US" dirty="0"/>
              <a:t>  {print("d is zero")} else if (d == 1) </a:t>
            </a:r>
          </a:p>
          <a:p>
            <a:r>
              <a:rPr lang="en-US" dirty="0"/>
              <a:t>  {print("d is 1")} else </a:t>
            </a:r>
          </a:p>
          <a:p>
            <a:r>
              <a:rPr lang="en-US" dirty="0"/>
              <a:t>  {print("d is not 0 or 1")}</a:t>
            </a:r>
            <a:endParaRPr lang="en-SG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F197FD-CDFF-435D-9215-9E7A916327EA}"/>
              </a:ext>
            </a:extLst>
          </p:cNvPr>
          <p:cNvSpPr txBox="1"/>
          <p:nvPr/>
        </p:nvSpPr>
        <p:spPr>
          <a:xfrm>
            <a:off x="5090686" y="1852950"/>
            <a:ext cx="60949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dirty="0"/>
              <a:t>e = 1</a:t>
            </a:r>
          </a:p>
          <a:p>
            <a:r>
              <a:rPr lang="en-SG" dirty="0"/>
              <a:t>while (e&lt;5) {</a:t>
            </a:r>
          </a:p>
          <a:p>
            <a:r>
              <a:rPr lang="en-SG" dirty="0"/>
              <a:t>  e=e+1</a:t>
            </a:r>
          </a:p>
          <a:p>
            <a:r>
              <a:rPr lang="en-SG" dirty="0"/>
              <a:t>  print(e)}</a:t>
            </a:r>
          </a:p>
        </p:txBody>
      </p:sp>
    </p:spTree>
    <p:extLst>
      <p:ext uri="{BB962C8B-B14F-4D97-AF65-F5344CB8AC3E}">
        <p14:creationId xmlns:p14="http://schemas.microsoft.com/office/powerpoint/2010/main" val="338326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6FA45-F84F-4A41-8CC9-73EB04AC2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9364" y="1512854"/>
            <a:ext cx="4818468" cy="1469981"/>
          </a:xfrm>
        </p:spPr>
        <p:txBody>
          <a:bodyPr/>
          <a:lstStyle/>
          <a:p>
            <a:r>
              <a:rPr lang="en-SG" dirty="0"/>
              <a:t>R Analytics Example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B3DBF2-A373-42F2-B848-F8F0BE0F9B9A}"/>
              </a:ext>
            </a:extLst>
          </p:cNvPr>
          <p:cNvSpPr txBox="1"/>
          <p:nvPr/>
        </p:nvSpPr>
        <p:spPr>
          <a:xfrm>
            <a:off x="581748" y="425709"/>
            <a:ext cx="609494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dirty="0"/>
              <a:t>dt = read.csv("C:/Users/Teoh Teik Teo/OneDrive - TSS Global Pte. Ltd/TT Library/AI Model/Data/DBS_SingDollar.csv") #alternatively read.csv</a:t>
            </a:r>
          </a:p>
          <a:p>
            <a:r>
              <a:rPr lang="en-SG" dirty="0"/>
              <a:t>model=</a:t>
            </a:r>
            <a:r>
              <a:rPr lang="en-SG" dirty="0" err="1"/>
              <a:t>lm</a:t>
            </a:r>
            <a:r>
              <a:rPr lang="en-SG" dirty="0"/>
              <a:t>(</a:t>
            </a:r>
            <a:r>
              <a:rPr lang="en-SG" dirty="0" err="1"/>
              <a:t>dt$DBS</a:t>
            </a:r>
            <a:r>
              <a:rPr lang="en-SG" dirty="0"/>
              <a:t> ~ </a:t>
            </a:r>
            <a:r>
              <a:rPr lang="en-SG" dirty="0" err="1"/>
              <a:t>dt$SGD</a:t>
            </a:r>
            <a:r>
              <a:rPr lang="en-SG" dirty="0"/>
              <a:t>)</a:t>
            </a:r>
          </a:p>
          <a:p>
            <a:r>
              <a:rPr lang="en-SG" dirty="0"/>
              <a:t>summary(model)</a:t>
            </a:r>
          </a:p>
          <a:p>
            <a:endParaRPr lang="en-SG" dirty="0"/>
          </a:p>
          <a:p>
            <a:r>
              <a:rPr lang="en-SG" dirty="0"/>
              <a:t>pred = predict(model)</a:t>
            </a:r>
          </a:p>
          <a:p>
            <a:r>
              <a:rPr lang="en-SG" dirty="0"/>
              <a:t>err = </a:t>
            </a:r>
            <a:r>
              <a:rPr lang="en-SG" dirty="0" err="1"/>
              <a:t>dt$DBS</a:t>
            </a:r>
            <a:r>
              <a:rPr lang="en-SG" dirty="0"/>
              <a:t> - pred</a:t>
            </a:r>
          </a:p>
          <a:p>
            <a:r>
              <a:rPr lang="en-SG" dirty="0" err="1"/>
              <a:t>rmse</a:t>
            </a:r>
            <a:r>
              <a:rPr lang="en-SG" dirty="0"/>
              <a:t>=(mean(err^2)^0.5)</a:t>
            </a:r>
          </a:p>
          <a:p>
            <a:r>
              <a:rPr lang="en-SG" dirty="0"/>
              <a:t>print(</a:t>
            </a:r>
            <a:r>
              <a:rPr lang="en-SG" dirty="0" err="1"/>
              <a:t>rmse</a:t>
            </a:r>
            <a:r>
              <a:rPr lang="en-SG" dirty="0"/>
              <a:t>)</a:t>
            </a:r>
          </a:p>
          <a:p>
            <a:endParaRPr lang="en-SG" dirty="0"/>
          </a:p>
          <a:p>
            <a:r>
              <a:rPr lang="en-SG" dirty="0"/>
              <a:t>dt$SGD2 = dt$SGD^2</a:t>
            </a:r>
          </a:p>
          <a:p>
            <a:r>
              <a:rPr lang="en-SG" dirty="0"/>
              <a:t>model=</a:t>
            </a:r>
            <a:r>
              <a:rPr lang="en-SG" dirty="0" err="1"/>
              <a:t>lm</a:t>
            </a:r>
            <a:r>
              <a:rPr lang="en-SG" dirty="0"/>
              <a:t>(</a:t>
            </a:r>
            <a:r>
              <a:rPr lang="en-SG" dirty="0" err="1"/>
              <a:t>dt$DBS</a:t>
            </a:r>
            <a:r>
              <a:rPr lang="en-SG" dirty="0"/>
              <a:t> ~ </a:t>
            </a:r>
            <a:r>
              <a:rPr lang="en-SG" dirty="0" err="1"/>
              <a:t>dt$SGD</a:t>
            </a:r>
            <a:r>
              <a:rPr lang="en-SG" dirty="0"/>
              <a:t> + dt$SGD2)</a:t>
            </a:r>
          </a:p>
          <a:p>
            <a:r>
              <a:rPr lang="en-SG" dirty="0"/>
              <a:t>summary(model)</a:t>
            </a:r>
          </a:p>
          <a:p>
            <a:r>
              <a:rPr lang="en-SG" dirty="0"/>
              <a:t>pred = predict(model, </a:t>
            </a:r>
            <a:r>
              <a:rPr lang="en-SG" dirty="0" err="1"/>
              <a:t>newdata</a:t>
            </a:r>
            <a:r>
              <a:rPr lang="en-SG" dirty="0"/>
              <a:t> = dt)</a:t>
            </a:r>
          </a:p>
          <a:p>
            <a:r>
              <a:rPr lang="en-SG" dirty="0"/>
              <a:t>err=</a:t>
            </a:r>
            <a:r>
              <a:rPr lang="en-SG" dirty="0" err="1"/>
              <a:t>dt$DBS</a:t>
            </a:r>
            <a:r>
              <a:rPr lang="en-SG" dirty="0"/>
              <a:t> - pred</a:t>
            </a:r>
          </a:p>
          <a:p>
            <a:r>
              <a:rPr lang="en-SG" dirty="0" err="1"/>
              <a:t>rmse</a:t>
            </a:r>
            <a:r>
              <a:rPr lang="en-SG" dirty="0"/>
              <a:t> = (mean(err^2)^0.5)</a:t>
            </a:r>
          </a:p>
          <a:p>
            <a:r>
              <a:rPr lang="en-SG" dirty="0"/>
              <a:t>print(</a:t>
            </a:r>
            <a:r>
              <a:rPr lang="en-SG" dirty="0" err="1"/>
              <a:t>rmse</a:t>
            </a:r>
            <a:r>
              <a:rPr lang="en-SG" dirty="0"/>
              <a:t>)</a:t>
            </a:r>
          </a:p>
          <a:p>
            <a:endParaRPr lang="en-SG" dirty="0"/>
          </a:p>
          <a:p>
            <a:r>
              <a:rPr lang="en-SG" dirty="0"/>
              <a:t>plot(</a:t>
            </a:r>
            <a:r>
              <a:rPr lang="en-SG" dirty="0" err="1"/>
              <a:t>dt$SGD</a:t>
            </a:r>
            <a:r>
              <a:rPr lang="en-SG" dirty="0"/>
              <a:t>, </a:t>
            </a:r>
            <a:r>
              <a:rPr lang="en-SG" dirty="0" err="1"/>
              <a:t>dt$DBS</a:t>
            </a:r>
            <a:r>
              <a:rPr lang="en-SG" dirty="0"/>
              <a:t>, main="Regression", </a:t>
            </a:r>
            <a:r>
              <a:rPr lang="en-SG" dirty="0" err="1"/>
              <a:t>xlab</a:t>
            </a:r>
            <a:r>
              <a:rPr lang="en-SG" dirty="0"/>
              <a:t> = "SGD", </a:t>
            </a:r>
            <a:r>
              <a:rPr lang="en-SG" dirty="0" err="1"/>
              <a:t>ylab</a:t>
            </a:r>
            <a:r>
              <a:rPr lang="en-SG" dirty="0"/>
              <a:t>="DBS")</a:t>
            </a:r>
          </a:p>
          <a:p>
            <a:r>
              <a:rPr lang="en-SG" dirty="0" err="1"/>
              <a:t>abline</a:t>
            </a:r>
            <a:r>
              <a:rPr lang="en-SG" dirty="0"/>
              <a:t>(model)</a:t>
            </a:r>
          </a:p>
        </p:txBody>
      </p:sp>
    </p:spTree>
    <p:extLst>
      <p:ext uri="{BB962C8B-B14F-4D97-AF65-F5344CB8AC3E}">
        <p14:creationId xmlns:p14="http://schemas.microsoft.com/office/powerpoint/2010/main" val="311030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CF531-CB16-0005-4A90-6BD9DE2CF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033" y="4918206"/>
            <a:ext cx="10515600" cy="1325563"/>
          </a:xfrm>
        </p:spPr>
        <p:txBody>
          <a:bodyPr/>
          <a:lstStyle/>
          <a:p>
            <a:r>
              <a:rPr lang="en-SG" dirty="0"/>
              <a:t>Optional</a:t>
            </a:r>
          </a:p>
        </p:txBody>
      </p:sp>
    </p:spTree>
    <p:extLst>
      <p:ext uri="{BB962C8B-B14F-4D97-AF65-F5344CB8AC3E}">
        <p14:creationId xmlns:p14="http://schemas.microsoft.com/office/powerpoint/2010/main" val="3276140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BDEA1-B837-475D-920E-CA82FE81B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Simple Syntax (Variable, assign or input)</a:t>
            </a:r>
            <a:endParaRPr lang="en-S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A4A006-32E1-4646-A167-B1917AFB6534}"/>
              </a:ext>
            </a:extLst>
          </p:cNvPr>
          <p:cNvSpPr txBox="1"/>
          <p:nvPr/>
        </p:nvSpPr>
        <p:spPr>
          <a:xfrm>
            <a:off x="971550" y="195927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dirty="0"/>
              <a:t>print("hello")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FAAAA4-1978-42F8-A23E-7E9F0520A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880" y="2938721"/>
            <a:ext cx="1543050" cy="15906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B4944C4-DA8B-412D-8466-49DA775A4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8370" y="2938721"/>
            <a:ext cx="4495800" cy="17430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139773-9834-435A-B790-D7EAD64901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2140" y="2824480"/>
            <a:ext cx="3208258" cy="253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286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957C4-E04C-4898-B0E0-783A34C8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else</a:t>
            </a:r>
            <a:endParaRPr lang="en-S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704851-33AF-474C-9686-31CACD648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36408"/>
            <a:ext cx="4600575" cy="1181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5C6718E-0185-4F77-A54C-FA5CAAC480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7923" y="1379468"/>
            <a:ext cx="3058478" cy="18949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59ECE8A-C829-4EE5-9F43-BF7C94702F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183" y="1300479"/>
            <a:ext cx="3428850" cy="283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969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C8C7D-0FAE-4B65-866E-1EFCA207E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</a:t>
            </a:r>
            <a:endParaRPr lang="en-S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290F4C-87D3-4792-99E9-F8C5CA81A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530" y="2028189"/>
            <a:ext cx="3389630" cy="2478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706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839E8-687F-4220-9696-B966B5B98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task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99262-E582-4683-BF7B-21A79EBE0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effectLst/>
                <a:latin typeface="Helvetica" panose="020B0604020202020204" pitchFamily="34" charset="0"/>
              </a:rPr>
              <a:t>Write a Python program which accepts the radius of a circle from the user and compute the area.</a:t>
            </a:r>
            <a:endParaRPr lang="en-S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BB7B46-55E8-4635-86E7-20E3D334F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032" y="3348037"/>
            <a:ext cx="399097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751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F948D-2672-47A0-8127-89061CFA7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function</a:t>
            </a:r>
            <a:endParaRPr lang="en-SG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195848-2C42-464B-80F1-EF01225900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0" y="2133600"/>
            <a:ext cx="43815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026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3866</TotalTime>
  <Words>791</Words>
  <Application>Microsoft Office PowerPoint</Application>
  <PresentationFormat>Widescreen</PresentationFormat>
  <Paragraphs>104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Helvetica</vt:lpstr>
      <vt:lpstr>Office Theme</vt:lpstr>
      <vt:lpstr>R (Basic)</vt:lpstr>
      <vt:lpstr>R basic command</vt:lpstr>
      <vt:lpstr>R Analytics Example</vt:lpstr>
      <vt:lpstr>Optional</vt:lpstr>
      <vt:lpstr>Python Simple Syntax (Variable, assign or input)</vt:lpstr>
      <vt:lpstr>If else</vt:lpstr>
      <vt:lpstr>For Loop</vt:lpstr>
      <vt:lpstr>Simple task</vt:lpstr>
      <vt:lpstr>Using function</vt:lpstr>
      <vt:lpstr>Read data using fread and split the data</vt:lpstr>
      <vt:lpstr>Logistic Regression</vt:lpstr>
      <vt:lpstr>Logistic Regression – Test Set</vt:lpstr>
      <vt:lpstr>Decision Tree (Train + Test)</vt:lpstr>
      <vt:lpstr>Random Forest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Teik Toe Teoh</dc:creator>
  <cp:lastModifiedBy>Teik Toe Teoh</cp:lastModifiedBy>
  <cp:revision>123</cp:revision>
  <dcterms:created xsi:type="dcterms:W3CDTF">2020-12-16T09:09:19Z</dcterms:created>
  <dcterms:modified xsi:type="dcterms:W3CDTF">2022-06-25T11:32:17Z</dcterms:modified>
</cp:coreProperties>
</file>