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1233" r:id="rId6"/>
    <p:sldId id="1235" r:id="rId7"/>
    <p:sldId id="257" r:id="rId8"/>
    <p:sldId id="258" r:id="rId9"/>
    <p:sldId id="269" r:id="rId10"/>
    <p:sldId id="274" r:id="rId11"/>
    <p:sldId id="275" r:id="rId12"/>
    <p:sldId id="276" r:id="rId13"/>
    <p:sldId id="277" r:id="rId14"/>
    <p:sldId id="278" r:id="rId15"/>
    <p:sldId id="279" r:id="rId16"/>
    <p:sldId id="1239" r:id="rId17"/>
    <p:sldId id="1236" r:id="rId18"/>
    <p:sldId id="1436" r:id="rId19"/>
    <p:sldId id="1438" r:id="rId20"/>
    <p:sldId id="1240" r:id="rId21"/>
    <p:sldId id="1244" r:id="rId22"/>
    <p:sldId id="1243" r:id="rId23"/>
    <p:sldId id="1439" r:id="rId24"/>
    <p:sldId id="1440" r:id="rId25"/>
    <p:sldId id="1241" r:id="rId26"/>
    <p:sldId id="1245" r:id="rId27"/>
    <p:sldId id="1242" r:id="rId28"/>
    <p:sldId id="1237" r:id="rId2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7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Teoh Teik Toe" userId="55ecb6fd-ba51-4086-9090-c17ec3ac27f3" providerId="ADAL" clId="{08F08DB5-6D33-48E0-897A-4BD282607523}"/>
    <pc:docChg chg="undo custSel modSld">
      <pc:chgData name="Dr Teoh Teik Toe" userId="55ecb6fd-ba51-4086-9090-c17ec3ac27f3" providerId="ADAL" clId="{08F08DB5-6D33-48E0-897A-4BD282607523}" dt="2023-04-27T14:43:06.036" v="7" actId="20577"/>
      <pc:docMkLst>
        <pc:docMk/>
      </pc:docMkLst>
      <pc:sldChg chg="addSp delSp modSp mod">
        <pc:chgData name="Dr Teoh Teik Toe" userId="55ecb6fd-ba51-4086-9090-c17ec3ac27f3" providerId="ADAL" clId="{08F08DB5-6D33-48E0-897A-4BD282607523}" dt="2023-04-27T14:43:06.036" v="7" actId="20577"/>
        <pc:sldMkLst>
          <pc:docMk/>
          <pc:sldMk cId="4242057645" sldId="1439"/>
        </pc:sldMkLst>
        <pc:spChg chg="mod">
          <ac:chgData name="Dr Teoh Teik Toe" userId="55ecb6fd-ba51-4086-9090-c17ec3ac27f3" providerId="ADAL" clId="{08F08DB5-6D33-48E0-897A-4BD282607523}" dt="2023-04-27T14:43:06.036" v="7" actId="20577"/>
          <ac:spMkLst>
            <pc:docMk/>
            <pc:sldMk cId="4242057645" sldId="1439"/>
            <ac:spMk id="2" creationId="{02CE26A5-1DA7-3253-38BF-3E052954BA8B}"/>
          </ac:spMkLst>
        </pc:spChg>
        <pc:picChg chg="add del">
          <ac:chgData name="Dr Teoh Teik Toe" userId="55ecb6fd-ba51-4086-9090-c17ec3ac27f3" providerId="ADAL" clId="{08F08DB5-6D33-48E0-897A-4BD282607523}" dt="2023-04-27T14:42:38.710" v="3" actId="22"/>
          <ac:picMkLst>
            <pc:docMk/>
            <pc:sldMk cId="4242057645" sldId="1439"/>
            <ac:picMk id="4" creationId="{44FEFC8C-B06E-7A5A-A4C0-80A552E43C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.biolab.si/text-semantics/data/proposals-to-government-1k/" TargetMode="External"/><Relationship Id="rId2" Type="http://schemas.openxmlformats.org/officeDocument/2006/relationships/hyperlink" Target="http://file.biolab.si/text-semantics/da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ile.biolab.si/text-semantics/dat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Orange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E7D1-7F79-01B8-1726-7508F6E4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Loan Default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DDCD9-2386-15F9-5C3C-C5BEACA83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1833863"/>
            <a:ext cx="8893629" cy="44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5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1F1B-521E-E0EE-B520-AEEBC0E84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Credit Card Default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7E2BA-A993-5F30-8072-C6F069F2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26" y="1747017"/>
            <a:ext cx="7261309" cy="4950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75BA5A-8592-9EC3-44C1-F4B14EAB5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691" y="1927494"/>
            <a:ext cx="4052888" cy="136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0DDA4A-1F52-EBA0-2385-4EA5EF290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057" y="128319"/>
            <a:ext cx="3420156" cy="140156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443D4A-011C-639A-2121-324320FC3851}"/>
              </a:ext>
            </a:extLst>
          </p:cNvPr>
          <p:cNvCxnSpPr/>
          <p:nvPr/>
        </p:nvCxnSpPr>
        <p:spPr>
          <a:xfrm flipV="1">
            <a:off x="10265229" y="1328057"/>
            <a:ext cx="0" cy="1349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2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B08A-FA42-60D5-E774-830B565B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Treynor Ratio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20041-58DB-ED27-190F-48AD56D0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39768"/>
            <a:ext cx="6728791" cy="44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CB21-B88A-D1E9-FA27-C5C306EB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Equity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23194-B0A8-3C1F-248A-D65F329A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75" y="1690688"/>
            <a:ext cx="9778482" cy="47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2FE7-F155-CC43-DA45-3FDA76C6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6" y="3263836"/>
            <a:ext cx="10515600" cy="1325563"/>
          </a:xfrm>
        </p:spPr>
        <p:txBody>
          <a:bodyPr/>
          <a:lstStyle/>
          <a:p>
            <a:r>
              <a:rPr lang="en-SG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3299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C4C12D-57D9-946F-7AC9-E849E1BBB368}"/>
              </a:ext>
            </a:extLst>
          </p:cNvPr>
          <p:cNvSpPr txBox="1">
            <a:spLocks/>
          </p:cNvSpPr>
          <p:nvPr/>
        </p:nvSpPr>
        <p:spPr>
          <a:xfrm>
            <a:off x="339824" y="473198"/>
            <a:ext cx="5298142" cy="1171039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SG" dirty="0"/>
              <a:t>News Category – CSV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BE86B-CB54-9C0A-0188-BF336DF74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982" y="1156048"/>
            <a:ext cx="8749227" cy="51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3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C4C12D-57D9-946F-7AC9-E849E1BBB368}"/>
              </a:ext>
            </a:extLst>
          </p:cNvPr>
          <p:cNvSpPr txBox="1">
            <a:spLocks/>
          </p:cNvSpPr>
          <p:nvPr/>
        </p:nvSpPr>
        <p:spPr>
          <a:xfrm>
            <a:off x="339824" y="473198"/>
            <a:ext cx="5298142" cy="1171039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SG" dirty="0"/>
              <a:t>Movie Review – Text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662CB-243F-872D-B8BA-DC561121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8" y="1717315"/>
            <a:ext cx="11028784" cy="38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C010-917D-C3B1-7A6A-E0030F6A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Word cloud and many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12DAE-EA44-BD22-7235-58E7E53C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64" y="1332996"/>
            <a:ext cx="6692268" cy="51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9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7488-AA10-5D23-8ED2-37D4340A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Classifier – types of tales – Grimm Tales from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2D9D8-7051-01A6-A9FD-0315A4533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02" y="1500341"/>
            <a:ext cx="9996196" cy="51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3657-D95F-5021-EC64-A17B1975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" y="179705"/>
            <a:ext cx="6127143" cy="6710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SG" dirty="0">
                <a:hlinkClick r:id="rId2"/>
              </a:rPr>
              <a:t>http://file.biolab.si/text-semantics/data/</a:t>
            </a:r>
            <a:endParaRPr lang="en-SG" dirty="0"/>
          </a:p>
          <a:p>
            <a:pPr marL="0" indent="0">
              <a:buNone/>
            </a:pPr>
            <a:r>
              <a:rPr lang="en-SG" dirty="0">
                <a:hlinkClick r:id="rId3"/>
              </a:rPr>
              <a:t>http://file.biolab.si/text-semantics/data/proposals-to-government-1k/</a:t>
            </a:r>
            <a:endParaRPr lang="en-S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2AACA-C272-F6B8-0DE7-820E680D5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370" y="1155217"/>
            <a:ext cx="9301719" cy="5476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C27A3-B927-AB82-78A8-91E2619E04FC}"/>
              </a:ext>
            </a:extLst>
          </p:cNvPr>
          <p:cNvSpPr txBox="1"/>
          <p:nvPr/>
        </p:nvSpPr>
        <p:spPr>
          <a:xfrm>
            <a:off x="186613" y="1076130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/>
              <a:t>Clustering (Proposal </a:t>
            </a:r>
            <a:r>
              <a:rPr lang="en-SG" sz="2800"/>
              <a:t>to Government)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6445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9A97-E516-4AAA-8A7C-BFA89EB1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0" y="232318"/>
            <a:ext cx="11136761" cy="1574520"/>
          </a:xfrm>
        </p:spPr>
        <p:txBody>
          <a:bodyPr>
            <a:normAutofit/>
          </a:bodyPr>
          <a:lstStyle/>
          <a:p>
            <a:r>
              <a:rPr lang="en-US" dirty="0"/>
              <a:t>Measurement of a model on test set: Accuracy (For Classifier), for continuous, using RMSE</a:t>
            </a:r>
            <a:endParaRPr lang="en-SG" dirty="0"/>
          </a:p>
        </p:txBody>
      </p:sp>
      <p:pic>
        <p:nvPicPr>
          <p:cNvPr id="2050" name="Picture 2" descr="Machine Learning Classification Model Evaluation Metrics">
            <a:extLst>
              <a:ext uri="{FF2B5EF4-FFF2-40B4-BE49-F238E27FC236}">
                <a16:creationId xmlns:a16="http://schemas.microsoft.com/office/drawing/2014/main" id="{7DE8C716-2305-450D-A42F-D2A38C39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54" y="2305028"/>
            <a:ext cx="5236042" cy="30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FD96C-878B-40AA-B078-51C19048259C}"/>
              </a:ext>
            </a:extLst>
          </p:cNvPr>
          <p:cNvSpPr/>
          <p:nvPr/>
        </p:nvSpPr>
        <p:spPr>
          <a:xfrm>
            <a:off x="1981200" y="5684850"/>
            <a:ext cx="812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/>
              <a:t>https://images.app.goo.gl/yGHjQrE27emHFTRd7</a:t>
            </a:r>
          </a:p>
        </p:txBody>
      </p:sp>
    </p:spTree>
    <p:extLst>
      <p:ext uri="{BB962C8B-B14F-4D97-AF65-F5344CB8AC3E}">
        <p14:creationId xmlns:p14="http://schemas.microsoft.com/office/powerpoint/2010/main" val="253490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26A5-1DA7-3253-38BF-3E052954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Financial News – Change delimiter </a:t>
            </a:r>
            <a:r>
              <a:rPr lang="en-SG"/>
              <a:t>to tab (financial news (text).txt)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E5470-32C3-EEF9-D685-55857C48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739" y="1549899"/>
            <a:ext cx="6961069" cy="48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57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9B61-7635-5946-1E5F-3BF20499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Annual Report – skip first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C34B4-6056-283C-8663-A2964F68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90" y="1523697"/>
            <a:ext cx="7416419" cy="47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85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FE10-2EBC-26CE-62BC-6D07F54A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4333746"/>
            <a:ext cx="10515600" cy="1325563"/>
          </a:xfrm>
        </p:spPr>
        <p:txBody>
          <a:bodyPr/>
          <a:lstStyle/>
          <a:p>
            <a:r>
              <a:rPr lang="en-SG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858982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E3F0-478E-9046-AB4C-B5A2DE5E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Clustering (Animal photo)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3BA8D-820A-0968-5208-F1892396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314" y="1577007"/>
            <a:ext cx="7916426" cy="49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4A34-A2EF-2DCF-5E62-81BE3132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5" y="232694"/>
            <a:ext cx="3280576" cy="3063875"/>
          </a:xfrm>
        </p:spPr>
        <p:txBody>
          <a:bodyPr>
            <a:normAutofit fontScale="90000"/>
          </a:bodyPr>
          <a:lstStyle/>
          <a:p>
            <a:r>
              <a:rPr lang="en-SG" dirty="0"/>
              <a:t>Classifier: Can CNN or Resnet do better ? Pneumonia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C4C5B-D997-8A68-0A0E-279C39FA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31" y="870031"/>
            <a:ext cx="7505669" cy="54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22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BA92-A9A8-91EB-6E2A-FD72DFA4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2478-8500-1621-2342-ED712F13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92886" cy="3044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>
                <a:hlinkClick r:id="rId2"/>
              </a:rPr>
              <a:t>http://file.biolab.si/text-semantics/data/</a:t>
            </a:r>
            <a:endParaRPr lang="en-SG" dirty="0"/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SG" dirty="0"/>
              <a:t>https://youtu.be/f5xR72y43Rs</a:t>
            </a:r>
          </a:p>
        </p:txBody>
      </p:sp>
    </p:spTree>
    <p:extLst>
      <p:ext uri="{BB962C8B-B14F-4D97-AF65-F5344CB8AC3E}">
        <p14:creationId xmlns:p14="http://schemas.microsoft.com/office/powerpoint/2010/main" val="261733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4D70-70F0-47A9-8206-5D57ADB6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aka Regression Y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7AA7-BC76-49D1-BC92-7ECE62444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MSE</a:t>
            </a:r>
          </a:p>
          <a:p>
            <a:r>
              <a:rPr lang="en-US"/>
              <a:t>RMSE</a:t>
            </a:r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C6E7F-2934-42E0-BC6C-CD68BDFD8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27" y="1706633"/>
            <a:ext cx="4335785" cy="1448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2102B-827C-4049-AB5E-925C6599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993" y="3960744"/>
            <a:ext cx="3829050" cy="11906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DA101E-6189-4FEC-A16A-E3273344BE09}"/>
              </a:ext>
            </a:extLst>
          </p:cNvPr>
          <p:cNvCxnSpPr/>
          <p:nvPr/>
        </p:nvCxnSpPr>
        <p:spPr>
          <a:xfrm>
            <a:off x="7469519" y="2599362"/>
            <a:ext cx="681313" cy="1458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5CF9CA-7C7B-4423-8F91-7DCC3F117900}"/>
              </a:ext>
            </a:extLst>
          </p:cNvPr>
          <p:cNvSpPr/>
          <p:nvPr/>
        </p:nvSpPr>
        <p:spPr>
          <a:xfrm>
            <a:off x="6589161" y="1930652"/>
            <a:ext cx="2794883" cy="1162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E9A34D-F96A-4AF2-8952-C7A4D7A858AF}"/>
              </a:ext>
            </a:extLst>
          </p:cNvPr>
          <p:cNvCxnSpPr/>
          <p:nvPr/>
        </p:nvCxnSpPr>
        <p:spPr>
          <a:xfrm flipH="1" flipV="1">
            <a:off x="3157592" y="2147299"/>
            <a:ext cx="3431569" cy="973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9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4A35-F513-8774-6E83-90B8F8E5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Install the software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E3DB-0DC3-4796-D41B-2DC4F584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</a:rPr>
              <a:t>https://orangedatamining.com/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1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8A8E-59B1-5210-E911-DC8622F7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Upload Data – File (note if you use read csv, then need to select </a:t>
            </a:r>
            <a:r>
              <a:rPr lang="en-GB">
                <a:cs typeface="Calibri Light"/>
              </a:rPr>
              <a:t>columns) – Try to use File</a:t>
            </a:r>
            <a:endParaRPr lang="en-GB" dirty="0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FA7C93B-1F36-E41A-A074-79632EC7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1160"/>
            <a:ext cx="4077839" cy="32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8A8E-59B1-5210-E911-DC8622F7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26" y="26497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Split train test (Categorical)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AF18C1-C24F-A8BD-8AFA-3C0D8F46DEB4}"/>
              </a:ext>
            </a:extLst>
          </p:cNvPr>
          <p:cNvCxnSpPr/>
          <p:nvPr/>
        </p:nvCxnSpPr>
        <p:spPr>
          <a:xfrm>
            <a:off x="3220278" y="-69971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28397F-0841-1728-155D-CE102FC56423}"/>
              </a:ext>
            </a:extLst>
          </p:cNvPr>
          <p:cNvCxnSpPr/>
          <p:nvPr/>
        </p:nvCxnSpPr>
        <p:spPr>
          <a:xfrm flipV="1">
            <a:off x="5555768" y="3224696"/>
            <a:ext cx="876563" cy="1284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3078C1-4354-D718-0FCF-B7AA758C97A6}"/>
              </a:ext>
            </a:extLst>
          </p:cNvPr>
          <p:cNvCxnSpPr/>
          <p:nvPr/>
        </p:nvCxnSpPr>
        <p:spPr>
          <a:xfrm flipV="1">
            <a:off x="6014296" y="4159771"/>
            <a:ext cx="876563" cy="1284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1CD4DB7-F4FF-1103-82E5-053279DEA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44" y="229191"/>
            <a:ext cx="2801303" cy="1397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A07E5-BEE3-F85D-8C43-277D1F5C7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88" y="1567416"/>
            <a:ext cx="6710093" cy="5061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A76D84-669E-9119-99BE-C6A14111B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09" y="4367766"/>
            <a:ext cx="2826237" cy="7974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1302F3-C025-CA91-2A93-353D6C27566F}"/>
              </a:ext>
            </a:extLst>
          </p:cNvPr>
          <p:cNvCxnSpPr/>
          <p:nvPr/>
        </p:nvCxnSpPr>
        <p:spPr>
          <a:xfrm>
            <a:off x="3427949" y="4906229"/>
            <a:ext cx="885497" cy="21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E2991A7-1176-C384-5BEE-7DD101D23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928" y="5240457"/>
            <a:ext cx="2201457" cy="92826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22FD915-2610-76BC-F90F-33BE1C11B0B5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5555768" y="3866817"/>
            <a:ext cx="2692160" cy="1837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A64626-90D8-243C-407A-308A10ED6E72}"/>
              </a:ext>
            </a:extLst>
          </p:cNvPr>
          <p:cNvCxnSpPr/>
          <p:nvPr/>
        </p:nvCxnSpPr>
        <p:spPr>
          <a:xfrm flipH="1">
            <a:off x="5870934" y="1690688"/>
            <a:ext cx="492029" cy="1534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1B2B25E-0273-C26A-ABA4-A8A98B18A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211" y="2257115"/>
            <a:ext cx="2288937" cy="14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4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EEC439-556B-71DE-AA2E-CE5A3610A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68" y="752716"/>
            <a:ext cx="9115178" cy="6190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EF3A0-CBA2-B7D6-CE77-3264A1C6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1" y="557782"/>
            <a:ext cx="10495151" cy="389869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Calibri Light"/>
              </a:rPr>
              <a:t>without split train test (Categorical)</a:t>
            </a:r>
            <a:br>
              <a:rPr lang="en-GB" dirty="0">
                <a:cs typeface="Calibri Light"/>
              </a:rPr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BDB1C-2DFB-E9DF-4E41-F77C7F792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595" y="1251857"/>
            <a:ext cx="1352362" cy="23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8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6D95-BC96-1BCD-1027-B9428E8E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6" y="0"/>
            <a:ext cx="10515600" cy="1325563"/>
          </a:xfrm>
        </p:spPr>
        <p:txBody>
          <a:bodyPr/>
          <a:lstStyle/>
          <a:p>
            <a:r>
              <a:rPr lang="en-SG" dirty="0"/>
              <a:t>Bankruptcy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570AF-4D50-F9EF-CB92-99F2B566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31" y="1436914"/>
            <a:ext cx="6794451" cy="4844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E71EF-19D9-8CB2-D457-21B095B6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855" y="2291691"/>
            <a:ext cx="3582081" cy="1224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7E6E8-AA37-AF44-5217-778E745D5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699" y="4235329"/>
            <a:ext cx="3667378" cy="2371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DF0FAE-FF64-CD80-87FF-D5C4305744BB}"/>
              </a:ext>
            </a:extLst>
          </p:cNvPr>
          <p:cNvSpPr txBox="1"/>
          <p:nvPr/>
        </p:nvSpPr>
        <p:spPr>
          <a:xfrm>
            <a:off x="7043057" y="6785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2938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E59C4-F3CF-E6C3-8B91-787DAA076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760" y="831708"/>
            <a:ext cx="1879146" cy="85347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98F87E-D04E-CC35-09E6-76154E1C650C}"/>
              </a:ext>
            </a:extLst>
          </p:cNvPr>
          <p:cNvCxnSpPr>
            <a:cxnSpLocks/>
          </p:cNvCxnSpPr>
          <p:nvPr/>
        </p:nvCxnSpPr>
        <p:spPr>
          <a:xfrm>
            <a:off x="8927892" y="1523999"/>
            <a:ext cx="622465" cy="3984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13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7610B5-6AB3-D8FB-B44E-BA0B7A655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672" y="863383"/>
            <a:ext cx="2673602" cy="1718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02A96D-1C44-43E1-C28A-5F00FCEADFD3}"/>
              </a:ext>
            </a:extLst>
          </p:cNvPr>
          <p:cNvSpPr txBox="1"/>
          <p:nvPr/>
        </p:nvSpPr>
        <p:spPr>
          <a:xfrm>
            <a:off x="8465701" y="2873309"/>
            <a:ext cx="344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Remove NA, save as new file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84B1A-2B30-995F-B44C-3E7FFA71C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54" y="3800025"/>
            <a:ext cx="2406148" cy="1448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5AC31A-6515-7301-A812-526406AAF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3" y="1017814"/>
            <a:ext cx="8201388" cy="48223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A3EE4F1-C589-8C06-B7BE-C13D42ED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6" y="0"/>
            <a:ext cx="10515600" cy="1325563"/>
          </a:xfrm>
        </p:spPr>
        <p:txBody>
          <a:bodyPr/>
          <a:lstStyle/>
          <a:p>
            <a:r>
              <a:rPr lang="en-SG"/>
              <a:t>Sharpe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9932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75f7e3a-ad13-4f08-87d6-220e8dc7d5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F7347F08B3B4A96C14A574E7D6F6C" ma:contentTypeVersion="15" ma:contentTypeDescription="Create a new document." ma:contentTypeScope="" ma:versionID="ac5dbc88582db53a859ef7dec373594b">
  <xsd:schema xmlns:xsd="http://www.w3.org/2001/XMLSchema" xmlns:xs="http://www.w3.org/2001/XMLSchema" xmlns:p="http://schemas.microsoft.com/office/2006/metadata/properties" xmlns:ns3="375f7e3a-ad13-4f08-87d6-220e8dc7d5fe" xmlns:ns4="da78e243-11cc-4a33-8087-34002b870865" targetNamespace="http://schemas.microsoft.com/office/2006/metadata/properties" ma:root="true" ma:fieldsID="05f38cb23d472a32506d5d5116b77daf" ns3:_="" ns4:_="">
    <xsd:import namespace="375f7e3a-ad13-4f08-87d6-220e8dc7d5fe"/>
    <xsd:import namespace="da78e243-11cc-4a33-8087-34002b870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f7e3a-ad13-4f08-87d6-220e8dc7d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8e243-11cc-4a33-8087-34002b870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15FF4-7350-4474-8A57-5730B96A6492}">
  <ds:schemaRefs>
    <ds:schemaRef ds:uri="http://purl.org/dc/elements/1.1/"/>
    <ds:schemaRef ds:uri="http://schemas.microsoft.com/office/2006/documentManagement/types"/>
    <ds:schemaRef ds:uri="375f7e3a-ad13-4f08-87d6-220e8dc7d5fe"/>
    <ds:schemaRef ds:uri="da78e243-11cc-4a33-8087-34002b870865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F53E30D-A1DF-42B4-A6AE-4357A9F5D6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D06040-7547-42B1-A60C-B88951863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f7e3a-ad13-4f08-87d6-220e8dc7d5fe"/>
    <ds:schemaRef ds:uri="da78e243-11cc-4a33-8087-34002b870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3884</TotalTime>
  <Words>219</Words>
  <Application>Microsoft Office PowerPoint</Application>
  <PresentationFormat>Widescreen</PresentationFormat>
  <Paragraphs>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Orange</vt:lpstr>
      <vt:lpstr>Measurement of a model on test set: Accuracy (For Classifier), for continuous, using RMSE</vt:lpstr>
      <vt:lpstr>Continuous aka Regression Y</vt:lpstr>
      <vt:lpstr>Install the software</vt:lpstr>
      <vt:lpstr>Upload Data – File (note if you use read csv, then need to select columns) – Try to use File</vt:lpstr>
      <vt:lpstr>Split train test (Categorical)</vt:lpstr>
      <vt:lpstr>without split train test (Categorical) </vt:lpstr>
      <vt:lpstr>Bankruptcy</vt:lpstr>
      <vt:lpstr>Sharpe</vt:lpstr>
      <vt:lpstr>Loan Default II</vt:lpstr>
      <vt:lpstr>Credit Card Default II</vt:lpstr>
      <vt:lpstr>Treynor Ratio</vt:lpstr>
      <vt:lpstr>Equity</vt:lpstr>
      <vt:lpstr>Text</vt:lpstr>
      <vt:lpstr>PowerPoint Presentation</vt:lpstr>
      <vt:lpstr>PowerPoint Presentation</vt:lpstr>
      <vt:lpstr>Word cloud and many others</vt:lpstr>
      <vt:lpstr>Classifier – types of tales – Grimm Tales from tab</vt:lpstr>
      <vt:lpstr>PowerPoint Presentation</vt:lpstr>
      <vt:lpstr>Financial News – Change delimiter to tab (financial news (text).txt)</vt:lpstr>
      <vt:lpstr>Annual Report – skip first line</vt:lpstr>
      <vt:lpstr>images</vt:lpstr>
      <vt:lpstr>Clustering (Animal photo)</vt:lpstr>
      <vt:lpstr>Classifier: Can CNN or Resnet do better ? Pneumonia Data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Teoh Teik Toe</dc:creator>
  <cp:lastModifiedBy>Dr Teoh Teik Toe</cp:lastModifiedBy>
  <cp:revision>71</cp:revision>
  <dcterms:created xsi:type="dcterms:W3CDTF">2022-06-11T12:11:33Z</dcterms:created>
  <dcterms:modified xsi:type="dcterms:W3CDTF">2023-04-27T14:43:09Z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0x010100DAEF7347F08B3B4A96C14A574E7D6F6C</vt:lpwstr>
  </property>
</Properties>
</file>