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9" r:id="rId5"/>
    <p:sldId id="1441" r:id="rId6"/>
    <p:sldId id="1442" r:id="rId7"/>
    <p:sldId id="1398" r:id="rId8"/>
    <p:sldId id="266" r:id="rId9"/>
    <p:sldId id="276" r:id="rId10"/>
    <p:sldId id="277" r:id="rId11"/>
    <p:sldId id="1440" r:id="rId12"/>
    <p:sldId id="310" r:id="rId13"/>
    <p:sldId id="1439" r:id="rId14"/>
    <p:sldId id="1437" r:id="rId15"/>
    <p:sldId id="1438" r:id="rId16"/>
    <p:sldId id="257" r:id="rId17"/>
    <p:sldId id="264" r:id="rId18"/>
    <p:sldId id="260" r:id="rId19"/>
    <p:sldId id="261" r:id="rId20"/>
    <p:sldId id="267" r:id="rId21"/>
    <p:sldId id="2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43" y="6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oh Teik Toe" userId="04285961-8f1d-4dac-83a4-2cd896b4506a" providerId="ADAL" clId="{4BF935F9-5BEF-4E1B-A8B8-12ECE72B4100}"/>
    <pc:docChg chg="custSel addSld delSld modSld">
      <pc:chgData name="Teoh Teik Toe" userId="04285961-8f1d-4dac-83a4-2cd896b4506a" providerId="ADAL" clId="{4BF935F9-5BEF-4E1B-A8B8-12ECE72B4100}" dt="2023-02-25T00:22:25.711" v="559" actId="1076"/>
      <pc:docMkLst>
        <pc:docMk/>
      </pc:docMkLst>
      <pc:sldChg chg="add">
        <pc:chgData name="Teoh Teik Toe" userId="04285961-8f1d-4dac-83a4-2cd896b4506a" providerId="ADAL" clId="{4BF935F9-5BEF-4E1B-A8B8-12ECE72B4100}" dt="2023-02-24T01:53:00.075" v="136"/>
        <pc:sldMkLst>
          <pc:docMk/>
          <pc:sldMk cId="1627645044" sldId="257"/>
        </pc:sldMkLst>
      </pc:sldChg>
      <pc:sldChg chg="modSp mod">
        <pc:chgData name="Teoh Teik Toe" userId="04285961-8f1d-4dac-83a4-2cd896b4506a" providerId="ADAL" clId="{4BF935F9-5BEF-4E1B-A8B8-12ECE72B4100}" dt="2023-02-24T13:57:51.255" v="355" actId="20577"/>
        <pc:sldMkLst>
          <pc:docMk/>
          <pc:sldMk cId="1897986182" sldId="259"/>
        </pc:sldMkLst>
        <pc:spChg chg="mod">
          <ac:chgData name="Teoh Teik Toe" userId="04285961-8f1d-4dac-83a4-2cd896b4506a" providerId="ADAL" clId="{4BF935F9-5BEF-4E1B-A8B8-12ECE72B4100}" dt="2023-02-24T13:57:51.255" v="355" actId="20577"/>
          <ac:spMkLst>
            <pc:docMk/>
            <pc:sldMk cId="1897986182" sldId="259"/>
            <ac:spMk id="2" creationId="{00000000-0000-0000-0000-000000000000}"/>
          </ac:spMkLst>
        </pc:spChg>
      </pc:sldChg>
      <pc:sldChg chg="add del">
        <pc:chgData name="Teoh Teik Toe" userId="04285961-8f1d-4dac-83a4-2cd896b4506a" providerId="ADAL" clId="{4BF935F9-5BEF-4E1B-A8B8-12ECE72B4100}" dt="2023-02-24T01:55:34.252" v="155" actId="2696"/>
        <pc:sldMkLst>
          <pc:docMk/>
          <pc:sldMk cId="3595484827" sldId="260"/>
        </pc:sldMkLst>
      </pc:sldChg>
      <pc:sldChg chg="add">
        <pc:chgData name="Teoh Teik Toe" userId="04285961-8f1d-4dac-83a4-2cd896b4506a" providerId="ADAL" clId="{4BF935F9-5BEF-4E1B-A8B8-12ECE72B4100}" dt="2023-02-24T01:55:42.875" v="156"/>
        <pc:sldMkLst>
          <pc:docMk/>
          <pc:sldMk cId="3734955192" sldId="260"/>
        </pc:sldMkLst>
      </pc:sldChg>
      <pc:sldChg chg="del">
        <pc:chgData name="Teoh Teik Toe" userId="04285961-8f1d-4dac-83a4-2cd896b4506a" providerId="ADAL" clId="{4BF935F9-5BEF-4E1B-A8B8-12ECE72B4100}" dt="2023-02-24T01:41:05.455" v="10" actId="47"/>
        <pc:sldMkLst>
          <pc:docMk/>
          <pc:sldMk cId="41253088" sldId="261"/>
        </pc:sldMkLst>
      </pc:sldChg>
      <pc:sldChg chg="add del">
        <pc:chgData name="Teoh Teik Toe" userId="04285961-8f1d-4dac-83a4-2cd896b4506a" providerId="ADAL" clId="{4BF935F9-5BEF-4E1B-A8B8-12ECE72B4100}" dt="2023-02-24T01:55:34.252" v="155" actId="2696"/>
        <pc:sldMkLst>
          <pc:docMk/>
          <pc:sldMk cId="1819239217" sldId="261"/>
        </pc:sldMkLst>
      </pc:sldChg>
      <pc:sldChg chg="modSp add mod">
        <pc:chgData name="Teoh Teik Toe" userId="04285961-8f1d-4dac-83a4-2cd896b4506a" providerId="ADAL" clId="{4BF935F9-5BEF-4E1B-A8B8-12ECE72B4100}" dt="2023-02-24T01:56:58.867" v="302" actId="20577"/>
        <pc:sldMkLst>
          <pc:docMk/>
          <pc:sldMk cId="2910168402" sldId="261"/>
        </pc:sldMkLst>
        <pc:spChg chg="mod">
          <ac:chgData name="Teoh Teik Toe" userId="04285961-8f1d-4dac-83a4-2cd896b4506a" providerId="ADAL" clId="{4BF935F9-5BEF-4E1B-A8B8-12ECE72B4100}" dt="2023-02-24T01:56:58.867" v="302" actId="20577"/>
          <ac:spMkLst>
            <pc:docMk/>
            <pc:sldMk cId="2910168402" sldId="261"/>
            <ac:spMk id="6" creationId="{15C77CE7-756F-5A4A-F001-F3F43C7BF03B}"/>
          </ac:spMkLst>
        </pc:spChg>
        <pc:picChg chg="mod">
          <ac:chgData name="Teoh Teik Toe" userId="04285961-8f1d-4dac-83a4-2cd896b4506a" providerId="ADAL" clId="{4BF935F9-5BEF-4E1B-A8B8-12ECE72B4100}" dt="2023-02-24T01:56:40.171" v="268" actId="1076"/>
          <ac:picMkLst>
            <pc:docMk/>
            <pc:sldMk cId="2910168402" sldId="261"/>
            <ac:picMk id="5" creationId="{25E1C740-5294-FC0A-3760-509FEB30C8C8}"/>
          </ac:picMkLst>
        </pc:picChg>
      </pc:sldChg>
      <pc:sldChg chg="add del">
        <pc:chgData name="Teoh Teik Toe" userId="04285961-8f1d-4dac-83a4-2cd896b4506a" providerId="ADAL" clId="{4BF935F9-5BEF-4E1B-A8B8-12ECE72B4100}" dt="2023-02-24T01:53:12.138" v="138" actId="47"/>
        <pc:sldMkLst>
          <pc:docMk/>
          <pc:sldMk cId="4326197" sldId="262"/>
        </pc:sldMkLst>
      </pc:sldChg>
      <pc:sldChg chg="add del">
        <pc:chgData name="Teoh Teik Toe" userId="04285961-8f1d-4dac-83a4-2cd896b4506a" providerId="ADAL" clId="{4BF935F9-5BEF-4E1B-A8B8-12ECE72B4100}" dt="2023-02-24T01:53:13.783" v="139" actId="47"/>
        <pc:sldMkLst>
          <pc:docMk/>
          <pc:sldMk cId="394721866" sldId="263"/>
        </pc:sldMkLst>
      </pc:sldChg>
      <pc:sldChg chg="add">
        <pc:chgData name="Teoh Teik Toe" userId="04285961-8f1d-4dac-83a4-2cd896b4506a" providerId="ADAL" clId="{4BF935F9-5BEF-4E1B-A8B8-12ECE72B4100}" dt="2023-02-24T01:53:00.075" v="136"/>
        <pc:sldMkLst>
          <pc:docMk/>
          <pc:sldMk cId="4221415878" sldId="264"/>
        </pc:sldMkLst>
      </pc:sldChg>
      <pc:sldChg chg="modSp add mod">
        <pc:chgData name="Teoh Teik Toe" userId="04285961-8f1d-4dac-83a4-2cd896b4506a" providerId="ADAL" clId="{4BF935F9-5BEF-4E1B-A8B8-12ECE72B4100}" dt="2023-02-24T01:53:00.128" v="137" actId="27636"/>
        <pc:sldMkLst>
          <pc:docMk/>
          <pc:sldMk cId="3552229305" sldId="265"/>
        </pc:sldMkLst>
        <pc:spChg chg="mod">
          <ac:chgData name="Teoh Teik Toe" userId="04285961-8f1d-4dac-83a4-2cd896b4506a" providerId="ADAL" clId="{4BF935F9-5BEF-4E1B-A8B8-12ECE72B4100}" dt="2023-02-24T01:53:00.128" v="137" actId="27636"/>
          <ac:spMkLst>
            <pc:docMk/>
            <pc:sldMk cId="3552229305" sldId="265"/>
            <ac:spMk id="2" creationId="{25558975-5036-46E7-9FC0-04FF3FA4DA5E}"/>
          </ac:spMkLst>
        </pc:spChg>
      </pc:sldChg>
      <pc:sldChg chg="del">
        <pc:chgData name="Teoh Teik Toe" userId="04285961-8f1d-4dac-83a4-2cd896b4506a" providerId="ADAL" clId="{4BF935F9-5BEF-4E1B-A8B8-12ECE72B4100}" dt="2023-02-24T01:41:05.455" v="10" actId="47"/>
        <pc:sldMkLst>
          <pc:docMk/>
          <pc:sldMk cId="2721104460" sldId="266"/>
        </pc:sldMkLst>
      </pc:sldChg>
      <pc:sldChg chg="add">
        <pc:chgData name="Teoh Teik Toe" userId="04285961-8f1d-4dac-83a4-2cd896b4506a" providerId="ADAL" clId="{4BF935F9-5BEF-4E1B-A8B8-12ECE72B4100}" dt="2023-02-24T01:53:00.075" v="136"/>
        <pc:sldMkLst>
          <pc:docMk/>
          <pc:sldMk cId="1047215676" sldId="267"/>
        </pc:sldMkLst>
      </pc:sldChg>
      <pc:sldChg chg="add">
        <pc:chgData name="Teoh Teik Toe" userId="04285961-8f1d-4dac-83a4-2cd896b4506a" providerId="ADAL" clId="{4BF935F9-5BEF-4E1B-A8B8-12ECE72B4100}" dt="2023-02-24T01:50:37.612" v="135"/>
        <pc:sldMkLst>
          <pc:docMk/>
          <pc:sldMk cId="3092973084" sldId="276"/>
        </pc:sldMkLst>
      </pc:sldChg>
      <pc:sldChg chg="addSp delSp modSp add mod">
        <pc:chgData name="Teoh Teik Toe" userId="04285961-8f1d-4dac-83a4-2cd896b4506a" providerId="ADAL" clId="{4BF935F9-5BEF-4E1B-A8B8-12ECE72B4100}" dt="2023-02-25T00:18:11.948" v="547" actId="11529"/>
        <pc:sldMkLst>
          <pc:docMk/>
          <pc:sldMk cId="1140118853" sldId="277"/>
        </pc:sldMkLst>
        <pc:spChg chg="del">
          <ac:chgData name="Teoh Teik Toe" userId="04285961-8f1d-4dac-83a4-2cd896b4506a" providerId="ADAL" clId="{4BF935F9-5BEF-4E1B-A8B8-12ECE72B4100}" dt="2023-02-24T01:53:48.448" v="142" actId="478"/>
          <ac:spMkLst>
            <pc:docMk/>
            <pc:sldMk cId="1140118853" sldId="277"/>
            <ac:spMk id="2" creationId="{AE192F98-EEB7-4D40-A40E-EB713FF9FF78}"/>
          </ac:spMkLst>
        </pc:spChg>
        <pc:spChg chg="del">
          <ac:chgData name="Teoh Teik Toe" userId="04285961-8f1d-4dac-83a4-2cd896b4506a" providerId="ADAL" clId="{4BF935F9-5BEF-4E1B-A8B8-12ECE72B4100}" dt="2023-02-25T00:17:27.795" v="490" actId="478"/>
          <ac:spMkLst>
            <pc:docMk/>
            <pc:sldMk cId="1140118853" sldId="277"/>
            <ac:spMk id="3" creationId="{DAF6C3FA-A662-4B02-AE17-25A0A81D61FA}"/>
          </ac:spMkLst>
        </pc:spChg>
        <pc:spChg chg="add mod">
          <ac:chgData name="Teoh Teik Toe" userId="04285961-8f1d-4dac-83a4-2cd896b4506a" providerId="ADAL" clId="{4BF935F9-5BEF-4E1B-A8B8-12ECE72B4100}" dt="2023-02-25T00:18:05.416" v="546" actId="1076"/>
          <ac:spMkLst>
            <pc:docMk/>
            <pc:sldMk cId="1140118853" sldId="277"/>
            <ac:spMk id="6" creationId="{4B570D08-4E9A-5506-4D9A-1B291D3D4247}"/>
          </ac:spMkLst>
        </pc:spChg>
        <pc:picChg chg="add mod">
          <ac:chgData name="Teoh Teik Toe" userId="04285961-8f1d-4dac-83a4-2cd896b4506a" providerId="ADAL" clId="{4BF935F9-5BEF-4E1B-A8B8-12ECE72B4100}" dt="2023-02-25T00:17:35.431" v="493" actId="1076"/>
          <ac:picMkLst>
            <pc:docMk/>
            <pc:sldMk cId="1140118853" sldId="277"/>
            <ac:picMk id="4" creationId="{2BBD20AD-7623-1C5E-6BC5-6363EE4EF978}"/>
          </ac:picMkLst>
        </pc:picChg>
        <pc:picChg chg="mod">
          <ac:chgData name="Teoh Teik Toe" userId="04285961-8f1d-4dac-83a4-2cd896b4506a" providerId="ADAL" clId="{4BF935F9-5BEF-4E1B-A8B8-12ECE72B4100}" dt="2023-02-25T00:17:25.568" v="489" actId="14100"/>
          <ac:picMkLst>
            <pc:docMk/>
            <pc:sldMk cId="1140118853" sldId="277"/>
            <ac:picMk id="5" creationId="{7312B016-E35C-44FD-BAE1-152F34DD3A4D}"/>
          </ac:picMkLst>
        </pc:picChg>
        <pc:cxnChg chg="add">
          <ac:chgData name="Teoh Teik Toe" userId="04285961-8f1d-4dac-83a4-2cd896b4506a" providerId="ADAL" clId="{4BF935F9-5BEF-4E1B-A8B8-12ECE72B4100}" dt="2023-02-25T00:18:11.948" v="547" actId="11529"/>
          <ac:cxnSpMkLst>
            <pc:docMk/>
            <pc:sldMk cId="1140118853" sldId="277"/>
            <ac:cxnSpMk id="8" creationId="{C9A57923-F994-5857-B6C0-8FA75C82266E}"/>
          </ac:cxnSpMkLst>
        </pc:cxnChg>
      </pc:sldChg>
      <pc:sldChg chg="modSp mod">
        <pc:chgData name="Teoh Teik Toe" userId="04285961-8f1d-4dac-83a4-2cd896b4506a" providerId="ADAL" clId="{4BF935F9-5BEF-4E1B-A8B8-12ECE72B4100}" dt="2023-02-24T01:48:47.739" v="126" actId="1076"/>
        <pc:sldMkLst>
          <pc:docMk/>
          <pc:sldMk cId="3110308871" sldId="310"/>
        </pc:sldMkLst>
        <pc:spChg chg="mod">
          <ac:chgData name="Teoh Teik Toe" userId="04285961-8f1d-4dac-83a4-2cd896b4506a" providerId="ADAL" clId="{4BF935F9-5BEF-4E1B-A8B8-12ECE72B4100}" dt="2023-02-24T01:48:43.958" v="125" actId="20577"/>
          <ac:spMkLst>
            <pc:docMk/>
            <pc:sldMk cId="3110308871" sldId="310"/>
            <ac:spMk id="2" creationId="{5AD6FA45-F84F-4A41-8CC9-73EB04AC2BB1}"/>
          </ac:spMkLst>
        </pc:spChg>
        <pc:spChg chg="mod">
          <ac:chgData name="Teoh Teik Toe" userId="04285961-8f1d-4dac-83a4-2cd896b4506a" providerId="ADAL" clId="{4BF935F9-5BEF-4E1B-A8B8-12ECE72B4100}" dt="2023-02-24T01:48:47.739" v="126" actId="1076"/>
          <ac:spMkLst>
            <pc:docMk/>
            <pc:sldMk cId="3110308871" sldId="310"/>
            <ac:spMk id="5" creationId="{0AB3DBF2-A373-42F2-B848-F8F0BE0F9B9A}"/>
          </ac:spMkLst>
        </pc:spChg>
      </pc:sldChg>
      <pc:sldChg chg="del">
        <pc:chgData name="Teoh Teik Toe" userId="04285961-8f1d-4dac-83a4-2cd896b4506a" providerId="ADAL" clId="{4BF935F9-5BEF-4E1B-A8B8-12ECE72B4100}" dt="2023-02-24T01:41:05.455" v="10" actId="47"/>
        <pc:sldMkLst>
          <pc:docMk/>
          <pc:sldMk cId="1312929176" sldId="329"/>
        </pc:sldMkLst>
      </pc:sldChg>
      <pc:sldChg chg="del">
        <pc:chgData name="Teoh Teik Toe" userId="04285961-8f1d-4dac-83a4-2cd896b4506a" providerId="ADAL" clId="{4BF935F9-5BEF-4E1B-A8B8-12ECE72B4100}" dt="2023-02-24T01:41:05.455" v="10" actId="47"/>
        <pc:sldMkLst>
          <pc:docMk/>
          <pc:sldMk cId="0" sldId="423"/>
        </pc:sldMkLst>
      </pc:sldChg>
      <pc:sldChg chg="del">
        <pc:chgData name="Teoh Teik Toe" userId="04285961-8f1d-4dac-83a4-2cd896b4506a" providerId="ADAL" clId="{4BF935F9-5BEF-4E1B-A8B8-12ECE72B4100}" dt="2023-02-24T01:41:05.455" v="10" actId="47"/>
        <pc:sldMkLst>
          <pc:docMk/>
          <pc:sldMk cId="0" sldId="700"/>
        </pc:sldMkLst>
      </pc:sldChg>
      <pc:sldChg chg="del">
        <pc:chgData name="Teoh Teik Toe" userId="04285961-8f1d-4dac-83a4-2cd896b4506a" providerId="ADAL" clId="{4BF935F9-5BEF-4E1B-A8B8-12ECE72B4100}" dt="2023-02-24T01:41:05.455" v="10" actId="47"/>
        <pc:sldMkLst>
          <pc:docMk/>
          <pc:sldMk cId="4097170693" sldId="730"/>
        </pc:sldMkLst>
      </pc:sldChg>
      <pc:sldChg chg="del">
        <pc:chgData name="Teoh Teik Toe" userId="04285961-8f1d-4dac-83a4-2cd896b4506a" providerId="ADAL" clId="{4BF935F9-5BEF-4E1B-A8B8-12ECE72B4100}" dt="2023-02-24T01:41:05.455" v="10" actId="47"/>
        <pc:sldMkLst>
          <pc:docMk/>
          <pc:sldMk cId="224664364" sldId="731"/>
        </pc:sldMkLst>
      </pc:sldChg>
      <pc:sldChg chg="del">
        <pc:chgData name="Teoh Teik Toe" userId="04285961-8f1d-4dac-83a4-2cd896b4506a" providerId="ADAL" clId="{4BF935F9-5BEF-4E1B-A8B8-12ECE72B4100}" dt="2023-02-24T01:41:05.455" v="10" actId="47"/>
        <pc:sldMkLst>
          <pc:docMk/>
          <pc:sldMk cId="870105892" sldId="747"/>
        </pc:sldMkLst>
      </pc:sldChg>
      <pc:sldChg chg="del">
        <pc:chgData name="Teoh Teik Toe" userId="04285961-8f1d-4dac-83a4-2cd896b4506a" providerId="ADAL" clId="{4BF935F9-5BEF-4E1B-A8B8-12ECE72B4100}" dt="2023-02-24T01:41:05.455" v="10" actId="47"/>
        <pc:sldMkLst>
          <pc:docMk/>
          <pc:sldMk cId="2272323139" sldId="895"/>
        </pc:sldMkLst>
      </pc:sldChg>
      <pc:sldChg chg="del">
        <pc:chgData name="Teoh Teik Toe" userId="04285961-8f1d-4dac-83a4-2cd896b4506a" providerId="ADAL" clId="{4BF935F9-5BEF-4E1B-A8B8-12ECE72B4100}" dt="2023-02-24T01:41:05.455" v="10" actId="47"/>
        <pc:sldMkLst>
          <pc:docMk/>
          <pc:sldMk cId="2990414267" sldId="968"/>
        </pc:sldMkLst>
      </pc:sldChg>
      <pc:sldChg chg="del">
        <pc:chgData name="Teoh Teik Toe" userId="04285961-8f1d-4dac-83a4-2cd896b4506a" providerId="ADAL" clId="{4BF935F9-5BEF-4E1B-A8B8-12ECE72B4100}" dt="2023-02-24T01:41:05.455" v="10" actId="47"/>
        <pc:sldMkLst>
          <pc:docMk/>
          <pc:sldMk cId="2009175807" sldId="1015"/>
        </pc:sldMkLst>
      </pc:sldChg>
      <pc:sldChg chg="del">
        <pc:chgData name="Teoh Teik Toe" userId="04285961-8f1d-4dac-83a4-2cd896b4506a" providerId="ADAL" clId="{4BF935F9-5BEF-4E1B-A8B8-12ECE72B4100}" dt="2023-02-24T01:41:05.455" v="10" actId="47"/>
        <pc:sldMkLst>
          <pc:docMk/>
          <pc:sldMk cId="3757012313" sldId="1020"/>
        </pc:sldMkLst>
      </pc:sldChg>
      <pc:sldChg chg="del">
        <pc:chgData name="Teoh Teik Toe" userId="04285961-8f1d-4dac-83a4-2cd896b4506a" providerId="ADAL" clId="{4BF935F9-5BEF-4E1B-A8B8-12ECE72B4100}" dt="2023-02-24T01:41:05.455" v="10" actId="47"/>
        <pc:sldMkLst>
          <pc:docMk/>
          <pc:sldMk cId="3732111597" sldId="1064"/>
        </pc:sldMkLst>
      </pc:sldChg>
      <pc:sldChg chg="del">
        <pc:chgData name="Teoh Teik Toe" userId="04285961-8f1d-4dac-83a4-2cd896b4506a" providerId="ADAL" clId="{4BF935F9-5BEF-4E1B-A8B8-12ECE72B4100}" dt="2023-02-24T01:41:05.455" v="10" actId="47"/>
        <pc:sldMkLst>
          <pc:docMk/>
          <pc:sldMk cId="505619497" sldId="1085"/>
        </pc:sldMkLst>
      </pc:sldChg>
      <pc:sldChg chg="del">
        <pc:chgData name="Teoh Teik Toe" userId="04285961-8f1d-4dac-83a4-2cd896b4506a" providerId="ADAL" clId="{4BF935F9-5BEF-4E1B-A8B8-12ECE72B4100}" dt="2023-02-24T01:41:05.455" v="10" actId="47"/>
        <pc:sldMkLst>
          <pc:docMk/>
          <pc:sldMk cId="1774373140" sldId="1087"/>
        </pc:sldMkLst>
      </pc:sldChg>
      <pc:sldChg chg="del">
        <pc:chgData name="Teoh Teik Toe" userId="04285961-8f1d-4dac-83a4-2cd896b4506a" providerId="ADAL" clId="{4BF935F9-5BEF-4E1B-A8B8-12ECE72B4100}" dt="2023-02-24T01:41:05.455" v="10" actId="47"/>
        <pc:sldMkLst>
          <pc:docMk/>
          <pc:sldMk cId="1216718559" sldId="1137"/>
        </pc:sldMkLst>
      </pc:sldChg>
      <pc:sldChg chg="del">
        <pc:chgData name="Teoh Teik Toe" userId="04285961-8f1d-4dac-83a4-2cd896b4506a" providerId="ADAL" clId="{4BF935F9-5BEF-4E1B-A8B8-12ECE72B4100}" dt="2023-02-24T01:41:05.455" v="10" actId="47"/>
        <pc:sldMkLst>
          <pc:docMk/>
          <pc:sldMk cId="1025832790" sldId="1167"/>
        </pc:sldMkLst>
      </pc:sldChg>
      <pc:sldChg chg="del">
        <pc:chgData name="Teoh Teik Toe" userId="04285961-8f1d-4dac-83a4-2cd896b4506a" providerId="ADAL" clId="{4BF935F9-5BEF-4E1B-A8B8-12ECE72B4100}" dt="2023-02-24T01:41:05.455" v="10" actId="47"/>
        <pc:sldMkLst>
          <pc:docMk/>
          <pc:sldMk cId="2040385076" sldId="1180"/>
        </pc:sldMkLst>
      </pc:sldChg>
      <pc:sldChg chg="del">
        <pc:chgData name="Teoh Teik Toe" userId="04285961-8f1d-4dac-83a4-2cd896b4506a" providerId="ADAL" clId="{4BF935F9-5BEF-4E1B-A8B8-12ECE72B4100}" dt="2023-02-24T01:41:05.455" v="10" actId="47"/>
        <pc:sldMkLst>
          <pc:docMk/>
          <pc:sldMk cId="90057948" sldId="1181"/>
        </pc:sldMkLst>
      </pc:sldChg>
      <pc:sldChg chg="del">
        <pc:chgData name="Teoh Teik Toe" userId="04285961-8f1d-4dac-83a4-2cd896b4506a" providerId="ADAL" clId="{4BF935F9-5BEF-4E1B-A8B8-12ECE72B4100}" dt="2023-02-24T01:41:05.455" v="10" actId="47"/>
        <pc:sldMkLst>
          <pc:docMk/>
          <pc:sldMk cId="474112719" sldId="1183"/>
        </pc:sldMkLst>
      </pc:sldChg>
      <pc:sldChg chg="del">
        <pc:chgData name="Teoh Teik Toe" userId="04285961-8f1d-4dac-83a4-2cd896b4506a" providerId="ADAL" clId="{4BF935F9-5BEF-4E1B-A8B8-12ECE72B4100}" dt="2023-02-24T01:41:05.455" v="10" actId="47"/>
        <pc:sldMkLst>
          <pc:docMk/>
          <pc:sldMk cId="53956102" sldId="1184"/>
        </pc:sldMkLst>
      </pc:sldChg>
      <pc:sldChg chg="del">
        <pc:chgData name="Teoh Teik Toe" userId="04285961-8f1d-4dac-83a4-2cd896b4506a" providerId="ADAL" clId="{4BF935F9-5BEF-4E1B-A8B8-12ECE72B4100}" dt="2023-02-24T01:41:05.455" v="10" actId="47"/>
        <pc:sldMkLst>
          <pc:docMk/>
          <pc:sldMk cId="4100956984" sldId="1188"/>
        </pc:sldMkLst>
      </pc:sldChg>
      <pc:sldChg chg="del">
        <pc:chgData name="Teoh Teik Toe" userId="04285961-8f1d-4dac-83a4-2cd896b4506a" providerId="ADAL" clId="{4BF935F9-5BEF-4E1B-A8B8-12ECE72B4100}" dt="2023-02-24T01:41:05.455" v="10" actId="47"/>
        <pc:sldMkLst>
          <pc:docMk/>
          <pc:sldMk cId="4178373229" sldId="1189"/>
        </pc:sldMkLst>
      </pc:sldChg>
      <pc:sldChg chg="del">
        <pc:chgData name="Teoh Teik Toe" userId="04285961-8f1d-4dac-83a4-2cd896b4506a" providerId="ADAL" clId="{4BF935F9-5BEF-4E1B-A8B8-12ECE72B4100}" dt="2023-02-24T01:41:05.455" v="10" actId="47"/>
        <pc:sldMkLst>
          <pc:docMk/>
          <pc:sldMk cId="68803942" sldId="1232"/>
        </pc:sldMkLst>
      </pc:sldChg>
      <pc:sldChg chg="del">
        <pc:chgData name="Teoh Teik Toe" userId="04285961-8f1d-4dac-83a4-2cd896b4506a" providerId="ADAL" clId="{4BF935F9-5BEF-4E1B-A8B8-12ECE72B4100}" dt="2023-02-24T01:41:05.455" v="10" actId="47"/>
        <pc:sldMkLst>
          <pc:docMk/>
          <pc:sldMk cId="2534906721" sldId="1233"/>
        </pc:sldMkLst>
      </pc:sldChg>
      <pc:sldChg chg="del">
        <pc:chgData name="Teoh Teik Toe" userId="04285961-8f1d-4dac-83a4-2cd896b4506a" providerId="ADAL" clId="{4BF935F9-5BEF-4E1B-A8B8-12ECE72B4100}" dt="2023-02-24T01:41:05.455" v="10" actId="47"/>
        <pc:sldMkLst>
          <pc:docMk/>
          <pc:sldMk cId="444598177" sldId="1234"/>
        </pc:sldMkLst>
      </pc:sldChg>
      <pc:sldChg chg="del">
        <pc:chgData name="Teoh Teik Toe" userId="04285961-8f1d-4dac-83a4-2cd896b4506a" providerId="ADAL" clId="{4BF935F9-5BEF-4E1B-A8B8-12ECE72B4100}" dt="2023-02-24T01:41:05.455" v="10" actId="47"/>
        <pc:sldMkLst>
          <pc:docMk/>
          <pc:sldMk cId="2044899356" sldId="1235"/>
        </pc:sldMkLst>
      </pc:sldChg>
      <pc:sldChg chg="del">
        <pc:chgData name="Teoh Teik Toe" userId="04285961-8f1d-4dac-83a4-2cd896b4506a" providerId="ADAL" clId="{4BF935F9-5BEF-4E1B-A8B8-12ECE72B4100}" dt="2023-02-24T01:41:05.455" v="10" actId="47"/>
        <pc:sldMkLst>
          <pc:docMk/>
          <pc:sldMk cId="4018991813" sldId="1236"/>
        </pc:sldMkLst>
      </pc:sldChg>
      <pc:sldChg chg="del">
        <pc:chgData name="Teoh Teik Toe" userId="04285961-8f1d-4dac-83a4-2cd896b4506a" providerId="ADAL" clId="{4BF935F9-5BEF-4E1B-A8B8-12ECE72B4100}" dt="2023-02-24T01:41:05.455" v="10" actId="47"/>
        <pc:sldMkLst>
          <pc:docMk/>
          <pc:sldMk cId="3755538725" sldId="1251"/>
        </pc:sldMkLst>
      </pc:sldChg>
      <pc:sldChg chg="del">
        <pc:chgData name="Teoh Teik Toe" userId="04285961-8f1d-4dac-83a4-2cd896b4506a" providerId="ADAL" clId="{4BF935F9-5BEF-4E1B-A8B8-12ECE72B4100}" dt="2023-02-24T01:41:05.455" v="10" actId="47"/>
        <pc:sldMkLst>
          <pc:docMk/>
          <pc:sldMk cId="2269140907" sldId="1253"/>
        </pc:sldMkLst>
      </pc:sldChg>
      <pc:sldChg chg="del">
        <pc:chgData name="Teoh Teik Toe" userId="04285961-8f1d-4dac-83a4-2cd896b4506a" providerId="ADAL" clId="{4BF935F9-5BEF-4E1B-A8B8-12ECE72B4100}" dt="2023-02-24T01:41:05.455" v="10" actId="47"/>
        <pc:sldMkLst>
          <pc:docMk/>
          <pc:sldMk cId="2810522207" sldId="1260"/>
        </pc:sldMkLst>
      </pc:sldChg>
      <pc:sldChg chg="del">
        <pc:chgData name="Teoh Teik Toe" userId="04285961-8f1d-4dac-83a4-2cd896b4506a" providerId="ADAL" clId="{4BF935F9-5BEF-4E1B-A8B8-12ECE72B4100}" dt="2023-02-24T01:41:05.455" v="10" actId="47"/>
        <pc:sldMkLst>
          <pc:docMk/>
          <pc:sldMk cId="3469110533" sldId="1262"/>
        </pc:sldMkLst>
      </pc:sldChg>
      <pc:sldChg chg="del">
        <pc:chgData name="Teoh Teik Toe" userId="04285961-8f1d-4dac-83a4-2cd896b4506a" providerId="ADAL" clId="{4BF935F9-5BEF-4E1B-A8B8-12ECE72B4100}" dt="2023-02-24T01:41:05.455" v="10" actId="47"/>
        <pc:sldMkLst>
          <pc:docMk/>
          <pc:sldMk cId="2904847360" sldId="1263"/>
        </pc:sldMkLst>
      </pc:sldChg>
      <pc:sldChg chg="del">
        <pc:chgData name="Teoh Teik Toe" userId="04285961-8f1d-4dac-83a4-2cd896b4506a" providerId="ADAL" clId="{4BF935F9-5BEF-4E1B-A8B8-12ECE72B4100}" dt="2023-02-24T01:41:05.455" v="10" actId="47"/>
        <pc:sldMkLst>
          <pc:docMk/>
          <pc:sldMk cId="3357266440" sldId="1268"/>
        </pc:sldMkLst>
      </pc:sldChg>
      <pc:sldChg chg="del">
        <pc:chgData name="Teoh Teik Toe" userId="04285961-8f1d-4dac-83a4-2cd896b4506a" providerId="ADAL" clId="{4BF935F9-5BEF-4E1B-A8B8-12ECE72B4100}" dt="2023-02-24T01:41:05.455" v="10" actId="47"/>
        <pc:sldMkLst>
          <pc:docMk/>
          <pc:sldMk cId="1007042565" sldId="1365"/>
        </pc:sldMkLst>
      </pc:sldChg>
      <pc:sldChg chg="addSp modSp add mod">
        <pc:chgData name="Teoh Teik Toe" userId="04285961-8f1d-4dac-83a4-2cd896b4506a" providerId="ADAL" clId="{4BF935F9-5BEF-4E1B-A8B8-12ECE72B4100}" dt="2023-02-25T00:16:35.226" v="487" actId="14100"/>
        <pc:sldMkLst>
          <pc:docMk/>
          <pc:sldMk cId="94738593" sldId="1398"/>
        </pc:sldMkLst>
        <pc:spChg chg="add mod">
          <ac:chgData name="Teoh Teik Toe" userId="04285961-8f1d-4dac-83a4-2cd896b4506a" providerId="ADAL" clId="{4BF935F9-5BEF-4E1B-A8B8-12ECE72B4100}" dt="2023-02-25T00:16:35.226" v="487" actId="14100"/>
          <ac:spMkLst>
            <pc:docMk/>
            <pc:sldMk cId="94738593" sldId="1398"/>
            <ac:spMk id="2" creationId="{E1F6E9E8-7ABD-6B35-721E-E2F9ECEEFE95}"/>
          </ac:spMkLst>
        </pc:spChg>
        <pc:spChg chg="mod">
          <ac:chgData name="Teoh Teik Toe" userId="04285961-8f1d-4dac-83a4-2cd896b4506a" providerId="ADAL" clId="{4BF935F9-5BEF-4E1B-A8B8-12ECE72B4100}" dt="2023-02-25T00:14:22.988" v="356" actId="1076"/>
          <ac:spMkLst>
            <pc:docMk/>
            <pc:sldMk cId="94738593" sldId="1398"/>
            <ac:spMk id="5" creationId="{F5A63990-02CD-4408-8D3F-F7C876B6F2C9}"/>
          </ac:spMkLst>
        </pc:spChg>
        <pc:spChg chg="mod">
          <ac:chgData name="Teoh Teik Toe" userId="04285961-8f1d-4dac-83a4-2cd896b4506a" providerId="ADAL" clId="{4BF935F9-5BEF-4E1B-A8B8-12ECE72B4100}" dt="2023-02-24T01:48:59.498" v="134" actId="20577"/>
          <ac:spMkLst>
            <pc:docMk/>
            <pc:sldMk cId="94738593" sldId="1398"/>
            <ac:spMk id="8" creationId="{1C8E8636-CFE0-E9A3-741C-FD549C57E2B3}"/>
          </ac:spMkLst>
        </pc:spChg>
      </pc:sldChg>
      <pc:sldChg chg="del">
        <pc:chgData name="Teoh Teik Toe" userId="04285961-8f1d-4dac-83a4-2cd896b4506a" providerId="ADAL" clId="{4BF935F9-5BEF-4E1B-A8B8-12ECE72B4100}" dt="2023-02-24T01:41:05.455" v="10" actId="47"/>
        <pc:sldMkLst>
          <pc:docMk/>
          <pc:sldMk cId="2613207729" sldId="1399"/>
        </pc:sldMkLst>
      </pc:sldChg>
      <pc:sldChg chg="del">
        <pc:chgData name="Teoh Teik Toe" userId="04285961-8f1d-4dac-83a4-2cd896b4506a" providerId="ADAL" clId="{4BF935F9-5BEF-4E1B-A8B8-12ECE72B4100}" dt="2023-02-24T01:41:05.455" v="10" actId="47"/>
        <pc:sldMkLst>
          <pc:docMk/>
          <pc:sldMk cId="1428107603" sldId="1400"/>
        </pc:sldMkLst>
      </pc:sldChg>
      <pc:sldChg chg="del">
        <pc:chgData name="Teoh Teik Toe" userId="04285961-8f1d-4dac-83a4-2cd896b4506a" providerId="ADAL" clId="{4BF935F9-5BEF-4E1B-A8B8-12ECE72B4100}" dt="2023-02-24T01:41:05.455" v="10" actId="47"/>
        <pc:sldMkLst>
          <pc:docMk/>
          <pc:sldMk cId="575603615" sldId="1401"/>
        </pc:sldMkLst>
      </pc:sldChg>
      <pc:sldChg chg="del">
        <pc:chgData name="Teoh Teik Toe" userId="04285961-8f1d-4dac-83a4-2cd896b4506a" providerId="ADAL" clId="{4BF935F9-5BEF-4E1B-A8B8-12ECE72B4100}" dt="2023-02-24T01:41:05.455" v="10" actId="47"/>
        <pc:sldMkLst>
          <pc:docMk/>
          <pc:sldMk cId="3772816833" sldId="1403"/>
        </pc:sldMkLst>
      </pc:sldChg>
      <pc:sldChg chg="del">
        <pc:chgData name="Teoh Teik Toe" userId="04285961-8f1d-4dac-83a4-2cd896b4506a" providerId="ADAL" clId="{4BF935F9-5BEF-4E1B-A8B8-12ECE72B4100}" dt="2023-02-24T01:41:05.455" v="10" actId="47"/>
        <pc:sldMkLst>
          <pc:docMk/>
          <pc:sldMk cId="687499379" sldId="1404"/>
        </pc:sldMkLst>
      </pc:sldChg>
      <pc:sldChg chg="del">
        <pc:chgData name="Teoh Teik Toe" userId="04285961-8f1d-4dac-83a4-2cd896b4506a" providerId="ADAL" clId="{4BF935F9-5BEF-4E1B-A8B8-12ECE72B4100}" dt="2023-02-24T01:41:05.455" v="10" actId="47"/>
        <pc:sldMkLst>
          <pc:docMk/>
          <pc:sldMk cId="2715663462" sldId="1411"/>
        </pc:sldMkLst>
      </pc:sldChg>
      <pc:sldChg chg="del">
        <pc:chgData name="Teoh Teik Toe" userId="04285961-8f1d-4dac-83a4-2cd896b4506a" providerId="ADAL" clId="{4BF935F9-5BEF-4E1B-A8B8-12ECE72B4100}" dt="2023-02-24T01:41:05.455" v="10" actId="47"/>
        <pc:sldMkLst>
          <pc:docMk/>
          <pc:sldMk cId="2011654832" sldId="1413"/>
        </pc:sldMkLst>
      </pc:sldChg>
      <pc:sldChg chg="del">
        <pc:chgData name="Teoh Teik Toe" userId="04285961-8f1d-4dac-83a4-2cd896b4506a" providerId="ADAL" clId="{4BF935F9-5BEF-4E1B-A8B8-12ECE72B4100}" dt="2023-02-24T01:41:05.455" v="10" actId="47"/>
        <pc:sldMkLst>
          <pc:docMk/>
          <pc:sldMk cId="1372112091" sldId="1414"/>
        </pc:sldMkLst>
      </pc:sldChg>
      <pc:sldChg chg="del">
        <pc:chgData name="Teoh Teik Toe" userId="04285961-8f1d-4dac-83a4-2cd896b4506a" providerId="ADAL" clId="{4BF935F9-5BEF-4E1B-A8B8-12ECE72B4100}" dt="2023-02-24T01:41:05.455" v="10" actId="47"/>
        <pc:sldMkLst>
          <pc:docMk/>
          <pc:sldMk cId="3590513036" sldId="1417"/>
        </pc:sldMkLst>
      </pc:sldChg>
      <pc:sldChg chg="del">
        <pc:chgData name="Teoh Teik Toe" userId="04285961-8f1d-4dac-83a4-2cd896b4506a" providerId="ADAL" clId="{4BF935F9-5BEF-4E1B-A8B8-12ECE72B4100}" dt="2023-02-24T01:41:05.455" v="10" actId="47"/>
        <pc:sldMkLst>
          <pc:docMk/>
          <pc:sldMk cId="3517358198" sldId="1420"/>
        </pc:sldMkLst>
      </pc:sldChg>
      <pc:sldChg chg="del">
        <pc:chgData name="Teoh Teik Toe" userId="04285961-8f1d-4dac-83a4-2cd896b4506a" providerId="ADAL" clId="{4BF935F9-5BEF-4E1B-A8B8-12ECE72B4100}" dt="2023-02-24T01:41:05.455" v="10" actId="47"/>
        <pc:sldMkLst>
          <pc:docMk/>
          <pc:sldMk cId="3232616790" sldId="1421"/>
        </pc:sldMkLst>
      </pc:sldChg>
      <pc:sldChg chg="del">
        <pc:chgData name="Teoh Teik Toe" userId="04285961-8f1d-4dac-83a4-2cd896b4506a" providerId="ADAL" clId="{4BF935F9-5BEF-4E1B-A8B8-12ECE72B4100}" dt="2023-02-24T01:41:05.455" v="10" actId="47"/>
        <pc:sldMkLst>
          <pc:docMk/>
          <pc:sldMk cId="3867088188" sldId="1422"/>
        </pc:sldMkLst>
      </pc:sldChg>
      <pc:sldChg chg="del">
        <pc:chgData name="Teoh Teik Toe" userId="04285961-8f1d-4dac-83a4-2cd896b4506a" providerId="ADAL" clId="{4BF935F9-5BEF-4E1B-A8B8-12ECE72B4100}" dt="2023-02-24T01:41:05.455" v="10" actId="47"/>
        <pc:sldMkLst>
          <pc:docMk/>
          <pc:sldMk cId="1731067160" sldId="1423"/>
        </pc:sldMkLst>
      </pc:sldChg>
      <pc:sldChg chg="del">
        <pc:chgData name="Teoh Teik Toe" userId="04285961-8f1d-4dac-83a4-2cd896b4506a" providerId="ADAL" clId="{4BF935F9-5BEF-4E1B-A8B8-12ECE72B4100}" dt="2023-02-24T01:41:05.455" v="10" actId="47"/>
        <pc:sldMkLst>
          <pc:docMk/>
          <pc:sldMk cId="2691825861" sldId="1425"/>
        </pc:sldMkLst>
      </pc:sldChg>
      <pc:sldChg chg="del">
        <pc:chgData name="Teoh Teik Toe" userId="04285961-8f1d-4dac-83a4-2cd896b4506a" providerId="ADAL" clId="{4BF935F9-5BEF-4E1B-A8B8-12ECE72B4100}" dt="2023-02-24T01:41:05.455" v="10" actId="47"/>
        <pc:sldMkLst>
          <pc:docMk/>
          <pc:sldMk cId="2078528438" sldId="1428"/>
        </pc:sldMkLst>
      </pc:sldChg>
      <pc:sldChg chg="del">
        <pc:chgData name="Teoh Teik Toe" userId="04285961-8f1d-4dac-83a4-2cd896b4506a" providerId="ADAL" clId="{4BF935F9-5BEF-4E1B-A8B8-12ECE72B4100}" dt="2023-02-24T01:41:05.455" v="10" actId="47"/>
        <pc:sldMkLst>
          <pc:docMk/>
          <pc:sldMk cId="668126270" sldId="1430"/>
        </pc:sldMkLst>
      </pc:sldChg>
      <pc:sldChg chg="del">
        <pc:chgData name="Teoh Teik Toe" userId="04285961-8f1d-4dac-83a4-2cd896b4506a" providerId="ADAL" clId="{4BF935F9-5BEF-4E1B-A8B8-12ECE72B4100}" dt="2023-02-24T01:41:05.455" v="10" actId="47"/>
        <pc:sldMkLst>
          <pc:docMk/>
          <pc:sldMk cId="1281363470" sldId="1434"/>
        </pc:sldMkLst>
      </pc:sldChg>
      <pc:sldChg chg="del">
        <pc:chgData name="Teoh Teik Toe" userId="04285961-8f1d-4dac-83a4-2cd896b4506a" providerId="ADAL" clId="{4BF935F9-5BEF-4E1B-A8B8-12ECE72B4100}" dt="2023-02-24T01:41:05.455" v="10" actId="47"/>
        <pc:sldMkLst>
          <pc:docMk/>
          <pc:sldMk cId="2953302355" sldId="1435"/>
        </pc:sldMkLst>
      </pc:sldChg>
      <pc:sldChg chg="del">
        <pc:chgData name="Teoh Teik Toe" userId="04285961-8f1d-4dac-83a4-2cd896b4506a" providerId="ADAL" clId="{4BF935F9-5BEF-4E1B-A8B8-12ECE72B4100}" dt="2023-02-24T01:41:05.455" v="10" actId="47"/>
        <pc:sldMkLst>
          <pc:docMk/>
          <pc:sldMk cId="1196623832" sldId="1436"/>
        </pc:sldMkLst>
      </pc:sldChg>
      <pc:sldChg chg="delSp modSp add mod">
        <pc:chgData name="Teoh Teik Toe" userId="04285961-8f1d-4dac-83a4-2cd896b4506a" providerId="ADAL" clId="{4BF935F9-5BEF-4E1B-A8B8-12ECE72B4100}" dt="2023-02-24T01:46:05.595" v="116" actId="20577"/>
        <pc:sldMkLst>
          <pc:docMk/>
          <pc:sldMk cId="450951953" sldId="1437"/>
        </pc:sldMkLst>
        <pc:spChg chg="mod">
          <ac:chgData name="Teoh Teik Toe" userId="04285961-8f1d-4dac-83a4-2cd896b4506a" providerId="ADAL" clId="{4BF935F9-5BEF-4E1B-A8B8-12ECE72B4100}" dt="2023-02-24T01:43:39.865" v="13" actId="1076"/>
          <ac:spMkLst>
            <pc:docMk/>
            <pc:sldMk cId="450951953" sldId="1437"/>
            <ac:spMk id="2" creationId="{A323B75B-6F77-48B5-BF9A-AC1DB8760F2B}"/>
          </ac:spMkLst>
        </pc:spChg>
        <pc:spChg chg="del">
          <ac:chgData name="Teoh Teik Toe" userId="04285961-8f1d-4dac-83a4-2cd896b4506a" providerId="ADAL" clId="{4BF935F9-5BEF-4E1B-A8B8-12ECE72B4100}" dt="2023-02-24T01:43:52.064" v="16" actId="478"/>
          <ac:spMkLst>
            <pc:docMk/>
            <pc:sldMk cId="450951953" sldId="1437"/>
            <ac:spMk id="3" creationId="{E8BF9520-4A9E-4060-8DE4-FDFA73A75566}"/>
          </ac:spMkLst>
        </pc:spChg>
        <pc:spChg chg="del">
          <ac:chgData name="Teoh Teik Toe" userId="04285961-8f1d-4dac-83a4-2cd896b4506a" providerId="ADAL" clId="{4BF935F9-5BEF-4E1B-A8B8-12ECE72B4100}" dt="2023-02-24T01:43:52.064" v="16" actId="478"/>
          <ac:spMkLst>
            <pc:docMk/>
            <pc:sldMk cId="450951953" sldId="1437"/>
            <ac:spMk id="4" creationId="{D5352B11-A646-4908-857A-62FE999279CF}"/>
          </ac:spMkLst>
        </pc:spChg>
        <pc:spChg chg="mod">
          <ac:chgData name="Teoh Teik Toe" userId="04285961-8f1d-4dac-83a4-2cd896b4506a" providerId="ADAL" clId="{4BF935F9-5BEF-4E1B-A8B8-12ECE72B4100}" dt="2023-02-24T01:46:05.595" v="116" actId="20577"/>
          <ac:spMkLst>
            <pc:docMk/>
            <pc:sldMk cId="450951953" sldId="1437"/>
            <ac:spMk id="6" creationId="{79BF282E-EA06-4D6A-A4DF-AD00453EDC7F}"/>
          </ac:spMkLst>
        </pc:spChg>
        <pc:spChg chg="del">
          <ac:chgData name="Teoh Teik Toe" userId="04285961-8f1d-4dac-83a4-2cd896b4506a" providerId="ADAL" clId="{4BF935F9-5BEF-4E1B-A8B8-12ECE72B4100}" dt="2023-02-24T01:43:52.064" v="16" actId="478"/>
          <ac:spMkLst>
            <pc:docMk/>
            <pc:sldMk cId="450951953" sldId="1437"/>
            <ac:spMk id="7" creationId="{676467C8-FEA1-4C69-A4AE-71023518D832}"/>
          </ac:spMkLst>
        </pc:spChg>
        <pc:spChg chg="del">
          <ac:chgData name="Teoh Teik Toe" userId="04285961-8f1d-4dac-83a4-2cd896b4506a" providerId="ADAL" clId="{4BF935F9-5BEF-4E1B-A8B8-12ECE72B4100}" dt="2023-02-24T01:43:52.064" v="16" actId="478"/>
          <ac:spMkLst>
            <pc:docMk/>
            <pc:sldMk cId="450951953" sldId="1437"/>
            <ac:spMk id="8" creationId="{8C912219-7E99-46EC-B262-E618688966FE}"/>
          </ac:spMkLst>
        </pc:spChg>
        <pc:spChg chg="del mod">
          <ac:chgData name="Teoh Teik Toe" userId="04285961-8f1d-4dac-83a4-2cd896b4506a" providerId="ADAL" clId="{4BF935F9-5BEF-4E1B-A8B8-12ECE72B4100}" dt="2023-02-24T01:44:29.878" v="23" actId="478"/>
          <ac:spMkLst>
            <pc:docMk/>
            <pc:sldMk cId="450951953" sldId="1437"/>
            <ac:spMk id="10" creationId="{B023ED2F-5167-4B71-9BC5-3C1010AA7C48}"/>
          </ac:spMkLst>
        </pc:spChg>
      </pc:sldChg>
      <pc:sldChg chg="del">
        <pc:chgData name="Teoh Teik Toe" userId="04285961-8f1d-4dac-83a4-2cd896b4506a" providerId="ADAL" clId="{4BF935F9-5BEF-4E1B-A8B8-12ECE72B4100}" dt="2023-02-24T01:41:05.455" v="10" actId="47"/>
        <pc:sldMkLst>
          <pc:docMk/>
          <pc:sldMk cId="3559559517" sldId="1437"/>
        </pc:sldMkLst>
      </pc:sldChg>
      <pc:sldChg chg="del">
        <pc:chgData name="Teoh Teik Toe" userId="04285961-8f1d-4dac-83a4-2cd896b4506a" providerId="ADAL" clId="{4BF935F9-5BEF-4E1B-A8B8-12ECE72B4100}" dt="2023-02-24T01:41:05.455" v="10" actId="47"/>
        <pc:sldMkLst>
          <pc:docMk/>
          <pc:sldMk cId="840364975" sldId="1438"/>
        </pc:sldMkLst>
      </pc:sldChg>
      <pc:sldChg chg="modSp add mod">
        <pc:chgData name="Teoh Teik Toe" userId="04285961-8f1d-4dac-83a4-2cd896b4506a" providerId="ADAL" clId="{4BF935F9-5BEF-4E1B-A8B8-12ECE72B4100}" dt="2023-02-24T01:46:15.157" v="117" actId="1076"/>
        <pc:sldMkLst>
          <pc:docMk/>
          <pc:sldMk cId="2942103630" sldId="1438"/>
        </pc:sldMkLst>
        <pc:spChg chg="mod">
          <ac:chgData name="Teoh Teik Toe" userId="04285961-8f1d-4dac-83a4-2cd896b4506a" providerId="ADAL" clId="{4BF935F9-5BEF-4E1B-A8B8-12ECE72B4100}" dt="2023-02-24T01:46:15.157" v="117" actId="1076"/>
          <ac:spMkLst>
            <pc:docMk/>
            <pc:sldMk cId="2942103630" sldId="1438"/>
            <ac:spMk id="3" creationId="{D1FE491E-C812-45A2-BE11-9824BBB4FD13}"/>
          </ac:spMkLst>
        </pc:spChg>
      </pc:sldChg>
      <pc:sldChg chg="new del">
        <pc:chgData name="Teoh Teik Toe" userId="04285961-8f1d-4dac-83a4-2cd896b4506a" providerId="ADAL" clId="{4BF935F9-5BEF-4E1B-A8B8-12ECE72B4100}" dt="2023-02-24T01:46:41.465" v="119" actId="47"/>
        <pc:sldMkLst>
          <pc:docMk/>
          <pc:sldMk cId="1009396533" sldId="1439"/>
        </pc:sldMkLst>
      </pc:sldChg>
      <pc:sldChg chg="add del">
        <pc:chgData name="Teoh Teik Toe" userId="04285961-8f1d-4dac-83a4-2cd896b4506a" providerId="ADAL" clId="{4BF935F9-5BEF-4E1B-A8B8-12ECE72B4100}" dt="2023-02-24T01:53:26.167" v="140" actId="47"/>
        <pc:sldMkLst>
          <pc:docMk/>
          <pc:sldMk cId="3016632430" sldId="1439"/>
        </pc:sldMkLst>
      </pc:sldChg>
      <pc:sldChg chg="addSp delSp modSp new mod">
        <pc:chgData name="Teoh Teik Toe" userId="04285961-8f1d-4dac-83a4-2cd896b4506a" providerId="ADAL" clId="{4BF935F9-5BEF-4E1B-A8B8-12ECE72B4100}" dt="2023-02-24T01:54:47.591" v="154" actId="1076"/>
        <pc:sldMkLst>
          <pc:docMk/>
          <pc:sldMk cId="3939487922" sldId="1439"/>
        </pc:sldMkLst>
        <pc:spChg chg="mod">
          <ac:chgData name="Teoh Teik Toe" userId="04285961-8f1d-4dac-83a4-2cd896b4506a" providerId="ADAL" clId="{4BF935F9-5BEF-4E1B-A8B8-12ECE72B4100}" dt="2023-02-24T01:54:32.542" v="153" actId="20577"/>
          <ac:spMkLst>
            <pc:docMk/>
            <pc:sldMk cId="3939487922" sldId="1439"/>
            <ac:spMk id="2" creationId="{604E9D0E-0A41-9B6B-6D66-1BBF3FC91E4B}"/>
          </ac:spMkLst>
        </pc:spChg>
        <pc:spChg chg="del">
          <ac:chgData name="Teoh Teik Toe" userId="04285961-8f1d-4dac-83a4-2cd896b4506a" providerId="ADAL" clId="{4BF935F9-5BEF-4E1B-A8B8-12ECE72B4100}" dt="2023-02-24T01:54:29.807" v="147" actId="478"/>
          <ac:spMkLst>
            <pc:docMk/>
            <pc:sldMk cId="3939487922" sldId="1439"/>
            <ac:spMk id="3" creationId="{F0059761-D4BB-7E7D-9F0B-7B97A06CE731}"/>
          </ac:spMkLst>
        </pc:spChg>
        <pc:picChg chg="add mod">
          <ac:chgData name="Teoh Teik Toe" userId="04285961-8f1d-4dac-83a4-2cd896b4506a" providerId="ADAL" clId="{4BF935F9-5BEF-4E1B-A8B8-12ECE72B4100}" dt="2023-02-24T01:54:47.591" v="154" actId="1076"/>
          <ac:picMkLst>
            <pc:docMk/>
            <pc:sldMk cId="3939487922" sldId="1439"/>
            <ac:picMk id="5" creationId="{2FA1BAAC-40D8-70C1-33BF-18C0987A9CA6}"/>
          </ac:picMkLst>
        </pc:picChg>
      </pc:sldChg>
      <pc:sldChg chg="add del">
        <pc:chgData name="Teoh Teik Toe" userId="04285961-8f1d-4dac-83a4-2cd896b4506a" providerId="ADAL" clId="{4BF935F9-5BEF-4E1B-A8B8-12ECE72B4100}" dt="2023-02-24T01:53:26.854" v="141" actId="47"/>
        <pc:sldMkLst>
          <pc:docMk/>
          <pc:sldMk cId="453854655" sldId="1440"/>
        </pc:sldMkLst>
      </pc:sldChg>
      <pc:sldChg chg="addSp delSp modSp new mod">
        <pc:chgData name="Teoh Teik Toe" userId="04285961-8f1d-4dac-83a4-2cd896b4506a" providerId="ADAL" clId="{4BF935F9-5BEF-4E1B-A8B8-12ECE72B4100}" dt="2023-02-25T00:22:25.711" v="559" actId="1076"/>
        <pc:sldMkLst>
          <pc:docMk/>
          <pc:sldMk cId="2122327051" sldId="1440"/>
        </pc:sldMkLst>
        <pc:spChg chg="del">
          <ac:chgData name="Teoh Teik Toe" userId="04285961-8f1d-4dac-83a4-2cd896b4506a" providerId="ADAL" clId="{4BF935F9-5BEF-4E1B-A8B8-12ECE72B4100}" dt="2023-02-25T00:21:54.733" v="552" actId="478"/>
          <ac:spMkLst>
            <pc:docMk/>
            <pc:sldMk cId="2122327051" sldId="1440"/>
            <ac:spMk id="2" creationId="{F207941C-5B33-6946-2FBD-46D4391AA639}"/>
          </ac:spMkLst>
        </pc:spChg>
        <pc:spChg chg="del">
          <ac:chgData name="Teoh Teik Toe" userId="04285961-8f1d-4dac-83a4-2cd896b4506a" providerId="ADAL" clId="{4BF935F9-5BEF-4E1B-A8B8-12ECE72B4100}" dt="2023-02-25T00:21:52.359" v="551" actId="478"/>
          <ac:spMkLst>
            <pc:docMk/>
            <pc:sldMk cId="2122327051" sldId="1440"/>
            <ac:spMk id="3" creationId="{FC28AEF1-57C4-32FF-C6E6-05CB2F159A10}"/>
          </ac:spMkLst>
        </pc:spChg>
        <pc:picChg chg="add mod">
          <ac:chgData name="Teoh Teik Toe" userId="04285961-8f1d-4dac-83a4-2cd896b4506a" providerId="ADAL" clId="{4BF935F9-5BEF-4E1B-A8B8-12ECE72B4100}" dt="2023-02-25T00:22:24.465" v="558" actId="1076"/>
          <ac:picMkLst>
            <pc:docMk/>
            <pc:sldMk cId="2122327051" sldId="1440"/>
            <ac:picMk id="5" creationId="{287912AF-F443-1B05-B6C7-4A41DEC263BB}"/>
          </ac:picMkLst>
        </pc:picChg>
        <pc:picChg chg="add mod">
          <ac:chgData name="Teoh Teik Toe" userId="04285961-8f1d-4dac-83a4-2cd896b4506a" providerId="ADAL" clId="{4BF935F9-5BEF-4E1B-A8B8-12ECE72B4100}" dt="2023-02-25T00:22:25.711" v="559" actId="1076"/>
          <ac:picMkLst>
            <pc:docMk/>
            <pc:sldMk cId="2122327051" sldId="1440"/>
            <ac:picMk id="7" creationId="{C4F1DD7E-9007-D84A-27D2-B2AC48CBD865}"/>
          </ac:picMkLst>
        </pc:picChg>
      </pc:sldChg>
      <pc:sldMasterChg chg="delSldLayout">
        <pc:chgData name="Teoh Teik Toe" userId="04285961-8f1d-4dac-83a4-2cd896b4506a" providerId="ADAL" clId="{4BF935F9-5BEF-4E1B-A8B8-12ECE72B4100}" dt="2023-02-24T01:41:05.455" v="10" actId="47"/>
        <pc:sldMasterMkLst>
          <pc:docMk/>
          <pc:sldMasterMk cId="671930949" sldId="2147483648"/>
        </pc:sldMasterMkLst>
        <pc:sldLayoutChg chg="del">
          <pc:chgData name="Teoh Teik Toe" userId="04285961-8f1d-4dac-83a4-2cd896b4506a" providerId="ADAL" clId="{4BF935F9-5BEF-4E1B-A8B8-12ECE72B4100}" dt="2023-02-24T01:41:05.455" v="10" actId="47"/>
          <pc:sldLayoutMkLst>
            <pc:docMk/>
            <pc:sldMasterMk cId="671930949" sldId="2147483648"/>
            <pc:sldLayoutMk cId="3365805076" sldId="2147483663"/>
          </pc:sldLayoutMkLst>
        </pc:sldLayoutChg>
      </pc:sldMasterChg>
    </pc:docChg>
  </pc:docChgLst>
  <pc:docChgLst>
    <pc:chgData name="Dr Teoh Teik Toe" userId="55ecb6fd-ba51-4086-9090-c17ec3ac27f3" providerId="ADAL" clId="{D67270E8-6E0E-4345-B2C9-8E24D28695E5}"/>
    <pc:docChg chg="custSel addSld modSld sldOrd">
      <pc:chgData name="Dr Teoh Teik Toe" userId="55ecb6fd-ba51-4086-9090-c17ec3ac27f3" providerId="ADAL" clId="{D67270E8-6E0E-4345-B2C9-8E24D28695E5}" dt="2023-07-01T00:01:27.692" v="72" actId="1076"/>
      <pc:docMkLst>
        <pc:docMk/>
      </pc:docMkLst>
      <pc:sldChg chg="ord">
        <pc:chgData name="Dr Teoh Teik Toe" userId="55ecb6fd-ba51-4086-9090-c17ec3ac27f3" providerId="ADAL" clId="{D67270E8-6E0E-4345-B2C9-8E24D28695E5}" dt="2023-06-30T05:25:10.809" v="1"/>
        <pc:sldMkLst>
          <pc:docMk/>
          <pc:sldMk cId="2721104460" sldId="266"/>
        </pc:sldMkLst>
      </pc:sldChg>
      <pc:sldChg chg="ord">
        <pc:chgData name="Dr Teoh Teik Toe" userId="55ecb6fd-ba51-4086-9090-c17ec3ac27f3" providerId="ADAL" clId="{D67270E8-6E0E-4345-B2C9-8E24D28695E5}" dt="2023-06-30T05:25:24.325" v="3"/>
        <pc:sldMkLst>
          <pc:docMk/>
          <pc:sldMk cId="3092973084" sldId="276"/>
        </pc:sldMkLst>
      </pc:sldChg>
      <pc:sldChg chg="ord">
        <pc:chgData name="Dr Teoh Teik Toe" userId="55ecb6fd-ba51-4086-9090-c17ec3ac27f3" providerId="ADAL" clId="{D67270E8-6E0E-4345-B2C9-8E24D28695E5}" dt="2023-06-30T05:25:25.933" v="5"/>
        <pc:sldMkLst>
          <pc:docMk/>
          <pc:sldMk cId="1140118853" sldId="277"/>
        </pc:sldMkLst>
      </pc:sldChg>
      <pc:sldChg chg="ord">
        <pc:chgData name="Dr Teoh Teik Toe" userId="55ecb6fd-ba51-4086-9090-c17ec3ac27f3" providerId="ADAL" clId="{D67270E8-6E0E-4345-B2C9-8E24D28695E5}" dt="2023-06-30T05:25:31.318" v="7"/>
        <pc:sldMkLst>
          <pc:docMk/>
          <pc:sldMk cId="2122327051" sldId="1440"/>
        </pc:sldMkLst>
      </pc:sldChg>
      <pc:sldChg chg="addSp delSp modSp new mod">
        <pc:chgData name="Dr Teoh Teik Toe" userId="55ecb6fd-ba51-4086-9090-c17ec3ac27f3" providerId="ADAL" clId="{D67270E8-6E0E-4345-B2C9-8E24D28695E5}" dt="2023-06-30T23:59:25.809" v="62" actId="1076"/>
        <pc:sldMkLst>
          <pc:docMk/>
          <pc:sldMk cId="3578110592" sldId="1441"/>
        </pc:sldMkLst>
        <pc:spChg chg="mod">
          <ac:chgData name="Dr Teoh Teik Toe" userId="55ecb6fd-ba51-4086-9090-c17ec3ac27f3" providerId="ADAL" clId="{D67270E8-6E0E-4345-B2C9-8E24D28695E5}" dt="2023-06-30T23:57:36.544" v="56" actId="20577"/>
          <ac:spMkLst>
            <pc:docMk/>
            <pc:sldMk cId="3578110592" sldId="1441"/>
            <ac:spMk id="2" creationId="{821FEACD-3B14-C7FD-4667-E6228F6137B4}"/>
          </ac:spMkLst>
        </pc:spChg>
        <pc:spChg chg="del">
          <ac:chgData name="Dr Teoh Teik Toe" userId="55ecb6fd-ba51-4086-9090-c17ec3ac27f3" providerId="ADAL" clId="{D67270E8-6E0E-4345-B2C9-8E24D28695E5}" dt="2023-06-30T23:57:14.415" v="21" actId="478"/>
          <ac:spMkLst>
            <pc:docMk/>
            <pc:sldMk cId="3578110592" sldId="1441"/>
            <ac:spMk id="3" creationId="{DCA3C8C1-15CF-ED08-17E7-3E90587A7099}"/>
          </ac:spMkLst>
        </pc:spChg>
        <pc:spChg chg="add mod">
          <ac:chgData name="Dr Teoh Teik Toe" userId="55ecb6fd-ba51-4086-9090-c17ec3ac27f3" providerId="ADAL" clId="{D67270E8-6E0E-4345-B2C9-8E24D28695E5}" dt="2023-06-30T23:59:25.809" v="62" actId="1076"/>
          <ac:spMkLst>
            <pc:docMk/>
            <pc:sldMk cId="3578110592" sldId="1441"/>
            <ac:spMk id="5" creationId="{C65FB09F-79A1-5453-58C5-69475BADE1D3}"/>
          </ac:spMkLst>
        </pc:spChg>
      </pc:sldChg>
      <pc:sldChg chg="addSp delSp modSp new mod">
        <pc:chgData name="Dr Teoh Teik Toe" userId="55ecb6fd-ba51-4086-9090-c17ec3ac27f3" providerId="ADAL" clId="{D67270E8-6E0E-4345-B2C9-8E24D28695E5}" dt="2023-07-01T00:01:27.692" v="72" actId="1076"/>
        <pc:sldMkLst>
          <pc:docMk/>
          <pc:sldMk cId="3480807763" sldId="1442"/>
        </pc:sldMkLst>
        <pc:spChg chg="mod">
          <ac:chgData name="Dr Teoh Teik Toe" userId="55ecb6fd-ba51-4086-9090-c17ec3ac27f3" providerId="ADAL" clId="{D67270E8-6E0E-4345-B2C9-8E24D28695E5}" dt="2023-06-30T23:59:33.397" v="67" actId="20577"/>
          <ac:spMkLst>
            <pc:docMk/>
            <pc:sldMk cId="3480807763" sldId="1442"/>
            <ac:spMk id="2" creationId="{ACF4F4A7-617B-A638-1E4B-341CACF693A7}"/>
          </ac:spMkLst>
        </pc:spChg>
        <pc:spChg chg="del">
          <ac:chgData name="Dr Teoh Teik Toe" userId="55ecb6fd-ba51-4086-9090-c17ec3ac27f3" providerId="ADAL" clId="{D67270E8-6E0E-4345-B2C9-8E24D28695E5}" dt="2023-07-01T00:01:25.956" v="71" actId="478"/>
          <ac:spMkLst>
            <pc:docMk/>
            <pc:sldMk cId="3480807763" sldId="1442"/>
            <ac:spMk id="3" creationId="{F6A9202B-CAC6-3384-D8CD-0E891E7EFF50}"/>
          </ac:spMkLst>
        </pc:spChg>
        <pc:picChg chg="add mod">
          <ac:chgData name="Dr Teoh Teik Toe" userId="55ecb6fd-ba51-4086-9090-c17ec3ac27f3" providerId="ADAL" clId="{D67270E8-6E0E-4345-B2C9-8E24D28695E5}" dt="2023-07-01T00:01:27.692" v="72" actId="1076"/>
          <ac:picMkLst>
            <pc:docMk/>
            <pc:sldMk cId="3480807763" sldId="1442"/>
            <ac:picMk id="5" creationId="{7B85E768-0928-F915-1D83-2E77FCBB3E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7/1/2023</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03:26:56.311"/>
    </inkml:context>
    <inkml:brush xml:id="br0">
      <inkml:brushProperty name="width" value="0.1" units="cm"/>
      <inkml:brushProperty name="height" value="0.1" units="cm"/>
      <inkml:brushProperty name="color" value="#E71224"/>
    </inkml:brush>
  </inkml:definitions>
  <inkml:trace contextRef="#ctx0" brushRef="#br0">5666 7804 16383 0 0,'-7'0'0'0'0,"-23"4"0"0"0,-38 1 0 0 0,-29 0 0 0 0,-8-1 0 0 0,-20-5 0 0 0,-24-2 0 0 0,-19-2 0 0 0,-19-10 0 0 0,-25-3 0 0 0,-15 1 0 0 0,-5 4 0 0 0,14 4 0 0 0,16 11 0 0 0,20 5 0 0 0,28 11 0 0 0,29 4 0 0 0,28 3 0 0 0,15 2 0 0 0,9 3 0 0 0,10 1 0 0 0,3-1 0 0 0,-2-2 0 0 0,-1-2 0 0 0,8 0 0 0 0,5 2 0 0 0,11 0 0 0 0,5 0 0 0 0,0 3 0 0 0,1 3 0 0 0,-4 4 0 0 0,-5 4 0 0 0,-6 15 0 0 0,0 3 0 0 0,-6 6 0 0 0,2-2 0 0 0,9-4 0 0 0,8-4 0 0 0,7-8 0 0 0,7-8 0 0 0,5-2 0 0 0,-1 10 0 0 0,4 10 0 0 0,4 15 0 0 0,3 9 0 0 0,3 12 0 0 0,1 13 0 0 0,2 4 0 0 0,5-10 0 0 0,1-13 0 0 0,3-19 0 0 0,1-16 0 0 0,2-14 0 0 0,-1-5 0 0 0,2-5 0 0 0,7-7 0 0 0,2-4 0 0 0,7 3 0 0 0,14 14 0 0 0,34 13 0 0 0,36 13 0 0 0,41 17 0 0 0,47 9 0 0 0,18 3 0 0 0,1-3 0 0 0,-3-11 0 0 0,-13-20 0 0 0,-27-19 0 0 0,-24-15 0 0 0,-22-12 0 0 0,-14-12 0 0 0,13-8 0 0 0,34-12 0 0 0,37-13 0 0 0,23-9 0 0 0,29 0 0 0 0,29-12 0 0 0,14 2 0 0 0,19 4 0 0 0,15-6 0 0 0,-33-1 0 0 0,-55 9 0 0 0,-54 13 0 0 0,-46 4 0 0 0,-28 4 0 0 0,-26 2 0 0 0,-16 2 0 0 0,-8 0 0 0 0,-8 2 0 0 0,3-6 0 0 0,-2 0 0 0 0,-5 0 0 0 0,-5-4 0 0 0,-9 0 0 0 0,-9-3 0 0 0,-3-2 0 0 0,-1-5 0 0 0,-2-5 0 0 0,-7-12 0 0 0,-5-7 0 0 0,-9-16 0 0 0,-4-15 0 0 0,-10-5 0 0 0,-12-22 0 0 0,-7-8 0 0 0,-13-7 0 0 0,-1 5 0 0 0,3 14 0 0 0,0 15 0 0 0,9 17 0 0 0,4 8 0 0 0,4 10 0 0 0,3 12 0 0 0,0 16 0 0 0,-3 8 0 0 0,-6 4 0 0 0,-4 1 0 0 0,-6 0 0 0 0,-2 1 0 0 0,-14-2 0 0 0,-21-1 0 0 0,-17 6 0 0 0,-15 2 0 0 0,-21 5 0 0 0,-3 5 0 0 0,5 6 0 0 0,13 2 0 0 0,6 3 0 0 0,8 1 0 0 0,0 2 0 0 0,6-2 0 0 0,7 1 0 0 0,12 0 0 0 0,11 3 0 0 0,4 2 0 0 0,10-1 0 0 0,5-1 0 0 0,-1-1 0 0 0,0-1 0 0 0,0-1 0 0 0,1 3 0 0 0,4 1 0 0 0,2 0 0 0 0,-1-1 0 0 0,0-1 0 0 0,3-2 0 0 0,4 0 0 0 0,8 3 0 0 0,5 1 0 0 0,2 4 0 0 0,0 4 0 0 0,5-1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36F0-6936-4FC0-97A3-A708269A923B}" type="datetimeFigureOut">
              <a:rPr lang="en-SG" smtClean="0"/>
              <a:t>1/7/2023</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0A2B-4052-4FBD-8A9E-819616F498F6}" type="slidenum">
              <a:rPr lang="en-SG" smtClean="0"/>
              <a:t>‹#›</a:t>
            </a:fld>
            <a:endParaRPr lang="en-SG"/>
          </a:p>
        </p:txBody>
      </p:sp>
    </p:spTree>
    <p:extLst>
      <p:ext uri="{BB962C8B-B14F-4D97-AF65-F5344CB8AC3E}">
        <p14:creationId xmlns:p14="http://schemas.microsoft.com/office/powerpoint/2010/main" val="27749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77A-8FCB-48AD-92CA-653A1909F33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BC3AE0B-4ABA-40D5-8CE4-582C9A3AA73C}"/>
              </a:ext>
            </a:extLst>
          </p:cNvPr>
          <p:cNvSpPr>
            <a:spLocks noGrp="1"/>
          </p:cNvSpPr>
          <p:nvPr>
            <p:ph type="dt" sz="half" idx="10"/>
          </p:nvPr>
        </p:nvSpPr>
        <p:spPr/>
        <p:txBody>
          <a:bodyPr/>
          <a:lstStyle/>
          <a:p>
            <a:fld id="{9F1CC899-6CEC-9548-B06D-7E1EB6F78CA3}" type="datetimeFigureOut">
              <a:rPr lang="en-US" smtClean="0"/>
              <a:pPr/>
              <a:t>7/1/2023</a:t>
            </a:fld>
            <a:endParaRPr lang="en-US" dirty="0"/>
          </a:p>
        </p:txBody>
      </p:sp>
      <p:sp>
        <p:nvSpPr>
          <p:cNvPr id="5" name="Slide Number Placeholder 4">
            <a:extLst>
              <a:ext uri="{FF2B5EF4-FFF2-40B4-BE49-F238E27FC236}">
                <a16:creationId xmlns:a16="http://schemas.microsoft.com/office/drawing/2014/main" id="{E3FDA372-DBC2-46DE-9DDA-FA86ACAF05A3}"/>
              </a:ext>
            </a:extLst>
          </p:cNvPr>
          <p:cNvSpPr>
            <a:spLocks noGrp="1"/>
          </p:cNvSpPr>
          <p:nvPr>
            <p:ph type="sldNum" sz="quarter" idx="12"/>
          </p:nvPr>
        </p:nvSpPr>
        <p:spPr/>
        <p:txBody>
          <a:bodyPr/>
          <a:lstStyle/>
          <a:p>
            <a:fld id="{8E6562B1-0B0F-0246-9532-09536BC2AE59}" type="slidenum">
              <a:rPr lang="en-US" smtClean="0"/>
              <a:pPr/>
              <a:t>‹#›</a:t>
            </a:fld>
            <a:endParaRPr lang="en-US" dirty="0"/>
          </a:p>
        </p:txBody>
      </p:sp>
    </p:spTree>
    <p:extLst>
      <p:ext uri="{BB962C8B-B14F-4D97-AF65-F5344CB8AC3E}">
        <p14:creationId xmlns:p14="http://schemas.microsoft.com/office/powerpoint/2010/main" val="280635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2"/>
            <a:ext cx="82296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499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94758"/>
            <a:ext cx="4040188"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94758"/>
            <a:ext cx="4041775"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618"/>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88620"/>
            <a:ext cx="5111750" cy="53982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25147"/>
            <a:ext cx="3008313" cy="40616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363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89196"/>
            <a:ext cx="8229600" cy="3876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15375"/>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9F1CC899-6CEC-9548-B06D-7E1EB6F78CA3}" type="datetimeFigureOut">
              <a:rPr lang="en-US" smtClean="0"/>
              <a:pPr/>
              <a:t>7/1/2023</a:t>
            </a:fld>
            <a:endParaRPr lang="en-US"/>
          </a:p>
        </p:txBody>
      </p:sp>
      <p:sp>
        <p:nvSpPr>
          <p:cNvPr id="5" name="Footer Placeholder 4"/>
          <p:cNvSpPr>
            <a:spLocks noGrp="1"/>
          </p:cNvSpPr>
          <p:nvPr>
            <p:ph type="ftr" sz="quarter" idx="3"/>
          </p:nvPr>
        </p:nvSpPr>
        <p:spPr>
          <a:xfrm>
            <a:off x="3124200" y="58153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5815375"/>
            <a:ext cx="2133600" cy="365125"/>
          </a:xfrm>
          <a:prstGeom prst="rect">
            <a:avLst/>
          </a:prstGeom>
        </p:spPr>
        <p:txBody>
          <a:bodyPr vert="horz" lIns="91440" tIns="45720" rIns="91440" bIns="45720" rtlCol="0" anchor="ctr"/>
          <a:lstStyle>
            <a:lvl1pPr algn="r">
              <a:defRPr sz="9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descr="NTU_PP_slide_Footer_sized.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27909"/>
            <a:ext cx="9144000" cy="537882"/>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986" y="2603322"/>
            <a:ext cx="2015285" cy="1651356"/>
          </a:xfrm>
        </p:spPr>
        <p:txBody>
          <a:bodyPr>
            <a:normAutofit fontScale="90000"/>
          </a:bodyPr>
          <a:lstStyle/>
          <a:p>
            <a:r>
              <a:rPr lang="en-US" sz="2250" b="1" dirty="0">
                <a:solidFill>
                  <a:schemeClr val="bg1"/>
                </a:solidFill>
                <a:cs typeface="Arial"/>
              </a:rPr>
              <a:t>MM Day 1 – Python, R, Excel, Orange</a:t>
            </a:r>
            <a:r>
              <a:rPr lang="en-US" sz="2250" b="1">
                <a:solidFill>
                  <a:schemeClr val="bg1"/>
                </a:solidFill>
                <a:cs typeface="Arial"/>
              </a:rPr>
              <a:t>, Flask, HTML, </a:t>
            </a:r>
            <a:r>
              <a:rPr lang="en-US" sz="2250" b="1" dirty="0">
                <a:solidFill>
                  <a:schemeClr val="bg1"/>
                </a:solidFill>
                <a:cs typeface="Arial"/>
              </a:rPr>
              <a:t>Cloud</a:t>
            </a:r>
          </a:p>
        </p:txBody>
      </p:sp>
      <p:sp>
        <p:nvSpPr>
          <p:cNvPr id="3" name="Subtitle 2"/>
          <p:cNvSpPr>
            <a:spLocks noGrp="1"/>
          </p:cNvSpPr>
          <p:nvPr>
            <p:ph type="subTitle" idx="1"/>
          </p:nvPr>
        </p:nvSpPr>
        <p:spPr>
          <a:xfrm>
            <a:off x="805709" y="4977700"/>
            <a:ext cx="3756540" cy="1265293"/>
          </a:xfrm>
        </p:spPr>
        <p:txBody>
          <a:bodyPr>
            <a:normAutofit/>
          </a:bodyPr>
          <a:lstStyle/>
          <a:p>
            <a:pPr algn="l"/>
            <a:r>
              <a:rPr lang="en-US" sz="1125">
                <a:solidFill>
                  <a:srgbClr val="FFFFFF"/>
                </a:solidFill>
                <a:cs typeface="Arial"/>
              </a:rPr>
              <a:t>Teoh Teik Toe</a:t>
            </a:r>
          </a:p>
          <a:p>
            <a:pPr algn="l"/>
            <a:r>
              <a:rPr lang="en-US" sz="1125">
                <a:solidFill>
                  <a:srgbClr val="FFFFFF"/>
                </a:solidFill>
                <a:cs typeface="Arial"/>
              </a:rPr>
              <a:t>ITOM/NBS</a:t>
            </a:r>
          </a:p>
          <a:p>
            <a:pPr algn="l"/>
            <a:r>
              <a:rPr lang="en-US" sz="1125" i="1">
                <a:solidFill>
                  <a:srgbClr val="FFFFFF"/>
                </a:solidFill>
                <a:cs typeface="Arial"/>
              </a:rPr>
              <a:t>ttteoh@ntu.edu.sg</a:t>
            </a:r>
          </a:p>
          <a:p>
            <a:pPr algn="l"/>
            <a:r>
              <a:rPr lang="en-US" sz="1125" i="1">
                <a:solidFill>
                  <a:srgbClr val="FFFFFF"/>
                </a:solidFill>
                <a:cs typeface="Arial"/>
              </a:rPr>
              <a:t>97905202</a:t>
            </a: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9D0E-0A41-9B6B-6D66-1BBF3FC91E4B}"/>
              </a:ext>
            </a:extLst>
          </p:cNvPr>
          <p:cNvSpPr>
            <a:spLocks noGrp="1"/>
          </p:cNvSpPr>
          <p:nvPr>
            <p:ph type="title"/>
          </p:nvPr>
        </p:nvSpPr>
        <p:spPr/>
        <p:txBody>
          <a:bodyPr/>
          <a:lstStyle/>
          <a:p>
            <a:r>
              <a:rPr lang="en-SG" dirty="0"/>
              <a:t>Orange</a:t>
            </a:r>
          </a:p>
        </p:txBody>
      </p:sp>
      <p:pic>
        <p:nvPicPr>
          <p:cNvPr id="5" name="Picture 4">
            <a:extLst>
              <a:ext uri="{FF2B5EF4-FFF2-40B4-BE49-F238E27FC236}">
                <a16:creationId xmlns:a16="http://schemas.microsoft.com/office/drawing/2014/main" id="{2FA1BAAC-40D8-70C1-33BF-18C0987A9CA6}"/>
              </a:ext>
            </a:extLst>
          </p:cNvPr>
          <p:cNvPicPr>
            <a:picLocks noChangeAspect="1"/>
          </p:cNvPicPr>
          <p:nvPr/>
        </p:nvPicPr>
        <p:blipFill>
          <a:blip r:embed="rId2"/>
          <a:stretch>
            <a:fillRect/>
          </a:stretch>
        </p:blipFill>
        <p:spPr>
          <a:xfrm>
            <a:off x="1754159" y="1247214"/>
            <a:ext cx="4723791" cy="4363571"/>
          </a:xfrm>
          <a:prstGeom prst="rect">
            <a:avLst/>
          </a:prstGeom>
        </p:spPr>
      </p:pic>
    </p:spTree>
    <p:extLst>
      <p:ext uri="{BB962C8B-B14F-4D97-AF65-F5344CB8AC3E}">
        <p14:creationId xmlns:p14="http://schemas.microsoft.com/office/powerpoint/2010/main" val="393948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B75B-6F77-48B5-BF9A-AC1DB8760F2B}"/>
              </a:ext>
            </a:extLst>
          </p:cNvPr>
          <p:cNvSpPr>
            <a:spLocks noGrp="1"/>
          </p:cNvSpPr>
          <p:nvPr>
            <p:ph type="title"/>
          </p:nvPr>
        </p:nvSpPr>
        <p:spPr>
          <a:xfrm>
            <a:off x="591670" y="483933"/>
            <a:ext cx="6172200" cy="642938"/>
          </a:xfrm>
        </p:spPr>
        <p:txBody>
          <a:bodyPr/>
          <a:lstStyle/>
          <a:p>
            <a:r>
              <a:rPr lang="en-SG" dirty="0"/>
              <a:t>Flask (Back End)</a:t>
            </a:r>
            <a:endParaRPr lang="en-US" dirty="0"/>
          </a:p>
        </p:txBody>
      </p:sp>
      <p:sp>
        <p:nvSpPr>
          <p:cNvPr id="6" name="TextBox 5">
            <a:extLst>
              <a:ext uri="{FF2B5EF4-FFF2-40B4-BE49-F238E27FC236}">
                <a16:creationId xmlns:a16="http://schemas.microsoft.com/office/drawing/2014/main" id="{79BF282E-EA06-4D6A-A4DF-AD00453EDC7F}"/>
              </a:ext>
            </a:extLst>
          </p:cNvPr>
          <p:cNvSpPr txBox="1"/>
          <p:nvPr/>
        </p:nvSpPr>
        <p:spPr>
          <a:xfrm>
            <a:off x="466070" y="1376596"/>
            <a:ext cx="8361923" cy="4122540"/>
          </a:xfrm>
          <a:prstGeom prst="rect">
            <a:avLst/>
          </a:prstGeom>
          <a:noFill/>
        </p:spPr>
        <p:txBody>
          <a:bodyPr wrap="square" lIns="51435" tIns="25718" rIns="51435" bIns="25718" anchor="t">
            <a:spAutoFit/>
          </a:bodyPr>
          <a:lstStyle/>
          <a:p>
            <a:r>
              <a:rPr lang="en-SG" sz="1400" dirty="0"/>
              <a:t>from flask import Flask</a:t>
            </a:r>
          </a:p>
          <a:p>
            <a:r>
              <a:rPr lang="en-SG" sz="1400" dirty="0"/>
              <a:t>app = Flask(__name__)</a:t>
            </a:r>
          </a:p>
          <a:p>
            <a:endParaRPr lang="en-SG" sz="1400" dirty="0"/>
          </a:p>
          <a:p>
            <a:r>
              <a:rPr lang="en-SG" sz="1400" dirty="0"/>
              <a:t>from flask import request, </a:t>
            </a:r>
            <a:r>
              <a:rPr lang="en-SG" sz="1400" dirty="0" err="1"/>
              <a:t>render_template</a:t>
            </a:r>
            <a:endParaRPr lang="en-SG" sz="1400" dirty="0"/>
          </a:p>
          <a:p>
            <a:endParaRPr lang="en-SG" sz="1400" dirty="0"/>
          </a:p>
          <a:p>
            <a:r>
              <a:rPr lang="en-SG" sz="1400" dirty="0"/>
              <a:t>@app.route("/", methods = ["GET", "POST"])</a:t>
            </a:r>
          </a:p>
          <a:p>
            <a:r>
              <a:rPr lang="en-SG" sz="1400" dirty="0"/>
              <a:t>def </a:t>
            </a:r>
            <a:r>
              <a:rPr lang="en-SG" sz="1400" dirty="0" err="1"/>
              <a:t>i</a:t>
            </a:r>
            <a:r>
              <a:rPr lang="en-SG" sz="1400" dirty="0"/>
              <a:t>():</a:t>
            </a:r>
          </a:p>
          <a:p>
            <a:r>
              <a:rPr lang="en-SG" sz="1400" dirty="0"/>
              <a:t>    if </a:t>
            </a:r>
            <a:r>
              <a:rPr lang="en-SG" sz="1400" dirty="0" err="1"/>
              <a:t>request.method</a:t>
            </a:r>
            <a:r>
              <a:rPr lang="en-SG" sz="1400" dirty="0"/>
              <a:t> == "POST":</a:t>
            </a:r>
          </a:p>
          <a:p>
            <a:r>
              <a:rPr lang="en-SG" sz="1400" dirty="0"/>
              <a:t>        </a:t>
            </a:r>
            <a:r>
              <a:rPr lang="en-SG" sz="1400" dirty="0" err="1"/>
              <a:t>num</a:t>
            </a:r>
            <a:r>
              <a:rPr lang="en-SG" sz="1400" dirty="0"/>
              <a:t> = float(</a:t>
            </a:r>
            <a:r>
              <a:rPr lang="en-SG" sz="1400" dirty="0" err="1"/>
              <a:t>request.form.get</a:t>
            </a:r>
            <a:r>
              <a:rPr lang="en-SG" sz="1400" dirty="0"/>
              <a:t>("rates"))</a:t>
            </a:r>
            <a:endParaRPr lang="en-SG" sz="1400" dirty="0">
              <a:cs typeface="Calibri"/>
            </a:endParaRPr>
          </a:p>
          <a:p>
            <a:r>
              <a:rPr lang="en-SG" sz="1400" dirty="0"/>
              <a:t>        return(</a:t>
            </a:r>
            <a:r>
              <a:rPr lang="en-SG" sz="1400" dirty="0" err="1"/>
              <a:t>render_template</a:t>
            </a:r>
            <a:r>
              <a:rPr lang="en-SG" sz="1400" dirty="0"/>
              <a:t>(“main.html", result = 90.2-(50.6*</a:t>
            </a:r>
            <a:r>
              <a:rPr lang="en-SG" sz="1400" dirty="0" err="1"/>
              <a:t>num</a:t>
            </a:r>
            <a:r>
              <a:rPr lang="en-SG" sz="1400" dirty="0"/>
              <a:t>)))</a:t>
            </a:r>
            <a:endParaRPr lang="en-SG" sz="1400" dirty="0">
              <a:cs typeface="Calibri"/>
            </a:endParaRPr>
          </a:p>
          <a:p>
            <a:r>
              <a:rPr lang="en-SG" sz="1400" dirty="0"/>
              <a:t>    else:</a:t>
            </a:r>
          </a:p>
          <a:p>
            <a:r>
              <a:rPr lang="en-SG" sz="1400" dirty="0"/>
              <a:t>        return </a:t>
            </a:r>
            <a:r>
              <a:rPr lang="en-SG" sz="1400" dirty="0" err="1"/>
              <a:t>render_template</a:t>
            </a:r>
            <a:r>
              <a:rPr lang="en-SG" sz="1400" dirty="0"/>
              <a:t>(“main.html", result =“Waiting……….")</a:t>
            </a:r>
          </a:p>
          <a:p>
            <a:endParaRPr lang="en-SG" sz="1400" dirty="0">
              <a:cs typeface="Calibri"/>
            </a:endParaRPr>
          </a:p>
          <a:p>
            <a:r>
              <a:rPr lang="en-SG" sz="1400" dirty="0">
                <a:ea typeface="+mn-lt"/>
                <a:cs typeface="+mn-lt"/>
              </a:rPr>
              <a:t>f __name__=="__main__":</a:t>
            </a:r>
            <a:endParaRPr lang="en-US" sz="1400" dirty="0">
              <a:ea typeface="+mn-lt"/>
              <a:cs typeface="+mn-lt"/>
            </a:endParaRPr>
          </a:p>
          <a:p>
            <a:r>
              <a:rPr lang="en-SG" sz="1400" dirty="0">
                <a:ea typeface="+mn-lt"/>
                <a:cs typeface="+mn-lt"/>
              </a:rPr>
              <a:t>    </a:t>
            </a:r>
            <a:r>
              <a:rPr lang="en-SG" sz="1400" dirty="0" err="1">
                <a:ea typeface="+mn-lt"/>
                <a:cs typeface="+mn-lt"/>
              </a:rPr>
              <a:t>app.run</a:t>
            </a:r>
            <a:r>
              <a:rPr lang="en-SG" sz="1400" dirty="0">
                <a:ea typeface="+mn-lt"/>
                <a:cs typeface="+mn-lt"/>
              </a:rPr>
              <a:t>()</a:t>
            </a:r>
            <a:endParaRPr lang="en-SG" sz="2000" dirty="0"/>
          </a:p>
          <a:p>
            <a:endParaRPr lang="en-SG" sz="1400" dirty="0">
              <a:cs typeface="Calibri"/>
            </a:endParaRPr>
          </a:p>
          <a:p>
            <a:endParaRPr lang="en-SG" sz="1013" dirty="0"/>
          </a:p>
          <a:p>
            <a:endParaRPr lang="en-SG" sz="1013" dirty="0"/>
          </a:p>
          <a:p>
            <a:endParaRPr lang="en-SG" sz="1013" dirty="0"/>
          </a:p>
          <a:p>
            <a:endParaRPr lang="en-SG" sz="1013" dirty="0"/>
          </a:p>
        </p:txBody>
      </p:sp>
    </p:spTree>
    <p:extLst>
      <p:ext uri="{BB962C8B-B14F-4D97-AF65-F5344CB8AC3E}">
        <p14:creationId xmlns:p14="http://schemas.microsoft.com/office/powerpoint/2010/main" val="45095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A54-8F78-406B-9D1B-4394414B7BE8}"/>
              </a:ext>
            </a:extLst>
          </p:cNvPr>
          <p:cNvSpPr>
            <a:spLocks noGrp="1"/>
          </p:cNvSpPr>
          <p:nvPr>
            <p:ph type="title"/>
          </p:nvPr>
        </p:nvSpPr>
        <p:spPr/>
        <p:txBody>
          <a:bodyPr/>
          <a:lstStyle/>
          <a:p>
            <a:r>
              <a:rPr lang="en-GB">
                <a:cs typeface="Arial"/>
              </a:rPr>
              <a:t>Front </a:t>
            </a:r>
            <a:r>
              <a:rPr lang="en-GB" dirty="0">
                <a:cs typeface="Arial"/>
              </a:rPr>
              <a:t>End HTML</a:t>
            </a:r>
            <a:endParaRPr lang="en-GB" dirty="0"/>
          </a:p>
        </p:txBody>
      </p:sp>
      <p:sp>
        <p:nvSpPr>
          <p:cNvPr id="3" name="TextBox 2">
            <a:extLst>
              <a:ext uri="{FF2B5EF4-FFF2-40B4-BE49-F238E27FC236}">
                <a16:creationId xmlns:a16="http://schemas.microsoft.com/office/drawing/2014/main" id="{D1FE491E-C812-45A2-BE11-9824BBB4FD13}"/>
              </a:ext>
            </a:extLst>
          </p:cNvPr>
          <p:cNvSpPr txBox="1"/>
          <p:nvPr/>
        </p:nvSpPr>
        <p:spPr>
          <a:xfrm>
            <a:off x="793377" y="1973228"/>
            <a:ext cx="5486400" cy="2354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t>&lt;html&gt;</a:t>
            </a:r>
          </a:p>
          <a:p>
            <a:r>
              <a:rPr lang="en-US" sz="1350" dirty="0"/>
              <a:t>   &lt;body&gt;</a:t>
            </a:r>
          </a:p>
          <a:p>
            <a:r>
              <a:rPr lang="en-US" sz="1350" dirty="0"/>
              <a:t>      &lt;form action </a:t>
            </a:r>
            <a:r>
              <a:rPr lang="en-US" sz="1350"/>
              <a:t>= "/" </a:t>
            </a:r>
            <a:r>
              <a:rPr lang="en-US" sz="1350" dirty="0"/>
              <a:t>method = "post"&gt;</a:t>
            </a:r>
          </a:p>
          <a:p>
            <a:r>
              <a:rPr lang="en-US" sz="1350" dirty="0"/>
              <a:t>         &lt;p&gt;Enter Sing to US:&lt;/p&gt;</a:t>
            </a:r>
          </a:p>
          <a:p>
            <a:r>
              <a:rPr lang="en-US" sz="1350" dirty="0"/>
              <a:t>         &lt;p&gt;&lt;input type = "number" step="0.01" name = "num"&gt;&lt;/p&gt;</a:t>
            </a:r>
          </a:p>
          <a:p>
            <a:r>
              <a:rPr lang="en-US" sz="1350" dirty="0"/>
              <a:t>         &lt;p&gt;&lt;input type = "submit" value = "submit"&gt;&lt;/p&gt;</a:t>
            </a:r>
          </a:p>
          <a:p>
            <a:r>
              <a:rPr lang="en-US" sz="1350" dirty="0"/>
              <a:t>      &lt;/form&gt;   </a:t>
            </a:r>
          </a:p>
          <a:p>
            <a:r>
              <a:rPr lang="en-US" sz="1350" dirty="0"/>
              <a:t>      {{result}}</a:t>
            </a:r>
          </a:p>
          <a:p>
            <a:r>
              <a:rPr lang="en-US" sz="1350" dirty="0"/>
              <a:t>   &lt;/body&gt;</a:t>
            </a:r>
          </a:p>
          <a:p>
            <a:r>
              <a:rPr lang="en-US" sz="1350" dirty="0"/>
              <a:t>&lt;/html&gt;</a:t>
            </a:r>
          </a:p>
          <a:p>
            <a:endParaRPr lang="en-US" sz="1350" dirty="0"/>
          </a:p>
        </p:txBody>
      </p:sp>
    </p:spTree>
    <p:extLst>
      <p:ext uri="{BB962C8B-B14F-4D97-AF65-F5344CB8AC3E}">
        <p14:creationId xmlns:p14="http://schemas.microsoft.com/office/powerpoint/2010/main" val="294210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A914B-C6BA-0369-C39E-0D128A3A2C7C}"/>
              </a:ext>
            </a:extLst>
          </p:cNvPr>
          <p:cNvSpPr>
            <a:spLocks noGrp="1"/>
          </p:cNvSpPr>
          <p:nvPr>
            <p:ph idx="1"/>
          </p:nvPr>
        </p:nvSpPr>
        <p:spPr>
          <a:xfrm>
            <a:off x="496940" y="1313583"/>
            <a:ext cx="7886700" cy="3263504"/>
          </a:xfrm>
        </p:spPr>
        <p:txBody>
          <a:bodyPr/>
          <a:lstStyle/>
          <a:p>
            <a:pPr marL="0" indent="0">
              <a:lnSpc>
                <a:spcPct val="107000"/>
              </a:lnSpc>
              <a:spcAft>
                <a:spcPts val="600"/>
              </a:spcAft>
              <a:buNone/>
            </a:pPr>
            <a:r>
              <a:rPr lang="en-US" sz="1350" dirty="0">
                <a:solidFill>
                  <a:srgbClr val="000000"/>
                </a:solidFill>
                <a:latin typeface="Calibri" panose="020F0502020204030204" pitchFamily="34" charset="0"/>
                <a:ea typeface="Calibri" panose="020F0502020204030204" pitchFamily="34" charset="0"/>
              </a:rPr>
              <a:t>Add your new app to </a:t>
            </a:r>
            <a:r>
              <a:rPr lang="en-US" sz="1350" dirty="0" err="1">
                <a:solidFill>
                  <a:srgbClr val="000000"/>
                </a:solidFill>
                <a:latin typeface="Calibri" panose="020F0502020204030204" pitchFamily="34" charset="0"/>
                <a:ea typeface="Calibri" panose="020F0502020204030204" pitchFamily="34" charset="0"/>
              </a:rPr>
              <a:t>PythonAnyWhere</a:t>
            </a:r>
            <a:r>
              <a:rPr lang="en-US" sz="1350" dirty="0">
                <a:solidFill>
                  <a:srgbClr val="000000"/>
                </a:solidFill>
                <a:latin typeface="Calibri" panose="020F0502020204030204" pitchFamily="34" charset="0"/>
                <a:ea typeface="Calibri" panose="020F0502020204030204" pitchFamily="34" charset="0"/>
              </a:rPr>
              <a:t>:</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Click on Add a New Web App button </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Next -&gt; Flask -&gt; </a:t>
            </a:r>
            <a:r>
              <a:rPr lang="en-US" sz="1350">
                <a:solidFill>
                  <a:srgbClr val="000000"/>
                </a:solidFill>
                <a:latin typeface="Calibri" panose="020F0502020204030204" pitchFamily="34" charset="0"/>
                <a:ea typeface="Calibri" panose="020F0502020204030204" pitchFamily="34" charset="0"/>
              </a:rPr>
              <a:t>Python 3.10</a:t>
            </a:r>
            <a:endParaRPr lang="en-SG" sz="1350"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950A7ED2-14D9-ADF3-82F9-0996B0085D1E}"/>
              </a:ext>
            </a:extLst>
          </p:cNvPr>
          <p:cNvPicPr>
            <a:picLocks noChangeAspect="1"/>
          </p:cNvPicPr>
          <p:nvPr/>
        </p:nvPicPr>
        <p:blipFill>
          <a:blip r:embed="rId2"/>
          <a:stretch>
            <a:fillRect/>
          </a:stretch>
        </p:blipFill>
        <p:spPr>
          <a:xfrm>
            <a:off x="1825772" y="2945335"/>
            <a:ext cx="5113979" cy="2034089"/>
          </a:xfrm>
          <a:prstGeom prst="rect">
            <a:avLst/>
          </a:prstGeom>
        </p:spPr>
      </p:pic>
    </p:spTree>
    <p:extLst>
      <p:ext uri="{BB962C8B-B14F-4D97-AF65-F5344CB8AC3E}">
        <p14:creationId xmlns:p14="http://schemas.microsoft.com/office/powerpoint/2010/main" val="162764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4767-BDB0-6787-3A91-5057DBFB37EE}"/>
              </a:ext>
            </a:extLst>
          </p:cNvPr>
          <p:cNvSpPr>
            <a:spLocks noGrp="1"/>
          </p:cNvSpPr>
          <p:nvPr>
            <p:ph type="title"/>
          </p:nvPr>
        </p:nvSpPr>
        <p:spPr/>
        <p:txBody>
          <a:bodyPr/>
          <a:lstStyle/>
          <a:p>
            <a:r>
              <a:rPr lang="en-SG" dirty="0"/>
              <a:t>Virtual environment</a:t>
            </a:r>
          </a:p>
        </p:txBody>
      </p:sp>
      <p:sp>
        <p:nvSpPr>
          <p:cNvPr id="4" name="TextBox 3">
            <a:extLst>
              <a:ext uri="{FF2B5EF4-FFF2-40B4-BE49-F238E27FC236}">
                <a16:creationId xmlns:a16="http://schemas.microsoft.com/office/drawing/2014/main" id="{4F48C95E-85D8-BAD4-1A39-AEA30A150087}"/>
              </a:ext>
            </a:extLst>
          </p:cNvPr>
          <p:cNvSpPr txBox="1"/>
          <p:nvPr/>
        </p:nvSpPr>
        <p:spPr>
          <a:xfrm>
            <a:off x="478774" y="2027561"/>
            <a:ext cx="4571243" cy="715581"/>
          </a:xfrm>
          <a:prstGeom prst="rect">
            <a:avLst/>
          </a:prstGeom>
          <a:noFill/>
        </p:spPr>
        <p:txBody>
          <a:bodyPr wrap="square">
            <a:spAutoFit/>
          </a:bodyPr>
          <a:lstStyle/>
          <a:p>
            <a:r>
              <a:rPr lang="en-SG" sz="1350" dirty="0"/>
              <a:t>Go to bash</a:t>
            </a:r>
          </a:p>
          <a:p>
            <a:endParaRPr lang="en-SG" sz="1350" dirty="0"/>
          </a:p>
          <a:p>
            <a:r>
              <a:rPr lang="en-SG" sz="1350" dirty="0" err="1"/>
              <a:t>mkvirtualenv</a:t>
            </a:r>
            <a:r>
              <a:rPr lang="en-SG" sz="1350" dirty="0"/>
              <a:t> </a:t>
            </a:r>
            <a:r>
              <a:rPr lang="en-SG" sz="1350" dirty="0" err="1"/>
              <a:t>myvirtualenv</a:t>
            </a:r>
            <a:r>
              <a:rPr lang="en-SG" sz="1350" dirty="0"/>
              <a:t> </a:t>
            </a:r>
            <a:r>
              <a:rPr lang="en-SG" sz="1350" dirty="0">
                <a:solidFill>
                  <a:srgbClr val="FF0000"/>
                </a:solidFill>
              </a:rPr>
              <a:t>--python=/</a:t>
            </a:r>
            <a:r>
              <a:rPr lang="en-SG" sz="1350" dirty="0" err="1">
                <a:solidFill>
                  <a:srgbClr val="FF0000"/>
                </a:solidFill>
              </a:rPr>
              <a:t>usr</a:t>
            </a:r>
            <a:r>
              <a:rPr lang="en-SG" sz="1350" dirty="0">
                <a:solidFill>
                  <a:srgbClr val="FF0000"/>
                </a:solidFill>
              </a:rPr>
              <a:t>/bin/python3.10</a:t>
            </a:r>
          </a:p>
        </p:txBody>
      </p:sp>
      <p:pic>
        <p:nvPicPr>
          <p:cNvPr id="6" name="Picture 5">
            <a:extLst>
              <a:ext uri="{FF2B5EF4-FFF2-40B4-BE49-F238E27FC236}">
                <a16:creationId xmlns:a16="http://schemas.microsoft.com/office/drawing/2014/main" id="{78729F6C-CD60-E20B-9EBF-BA4CB2B8249F}"/>
              </a:ext>
            </a:extLst>
          </p:cNvPr>
          <p:cNvPicPr>
            <a:picLocks noChangeAspect="1"/>
          </p:cNvPicPr>
          <p:nvPr/>
        </p:nvPicPr>
        <p:blipFill>
          <a:blip r:embed="rId2"/>
          <a:stretch>
            <a:fillRect/>
          </a:stretch>
        </p:blipFill>
        <p:spPr>
          <a:xfrm>
            <a:off x="3904366" y="2858497"/>
            <a:ext cx="4238941" cy="1392570"/>
          </a:xfrm>
          <a:prstGeom prst="rect">
            <a:avLst/>
          </a:prstGeom>
        </p:spPr>
      </p:pic>
      <p:sp>
        <p:nvSpPr>
          <p:cNvPr id="8" name="TextBox 7">
            <a:extLst>
              <a:ext uri="{FF2B5EF4-FFF2-40B4-BE49-F238E27FC236}">
                <a16:creationId xmlns:a16="http://schemas.microsoft.com/office/drawing/2014/main" id="{EC2B79C8-FD02-98A7-7F94-AE3C68F20FBA}"/>
              </a:ext>
            </a:extLst>
          </p:cNvPr>
          <p:cNvSpPr txBox="1"/>
          <p:nvPr/>
        </p:nvSpPr>
        <p:spPr>
          <a:xfrm>
            <a:off x="428815" y="3145246"/>
            <a:ext cx="4571243" cy="507831"/>
          </a:xfrm>
          <a:prstGeom prst="rect">
            <a:avLst/>
          </a:prstGeom>
          <a:noFill/>
        </p:spPr>
        <p:txBody>
          <a:bodyPr wrap="square">
            <a:spAutoFit/>
          </a:bodyPr>
          <a:lstStyle/>
          <a:p>
            <a:r>
              <a:rPr lang="en-SG" sz="1350" dirty="0"/>
              <a:t>pip install flask</a:t>
            </a:r>
          </a:p>
          <a:p>
            <a:r>
              <a:rPr lang="en-SG" sz="1350" dirty="0"/>
              <a:t>pip install </a:t>
            </a:r>
            <a:r>
              <a:rPr lang="en-SG" sz="1350"/>
              <a:t>textblob</a:t>
            </a:r>
            <a:endParaRPr lang="en-SG" sz="1350" dirty="0"/>
          </a:p>
        </p:txBody>
      </p:sp>
      <p:sp>
        <p:nvSpPr>
          <p:cNvPr id="10" name="TextBox 9">
            <a:extLst>
              <a:ext uri="{FF2B5EF4-FFF2-40B4-BE49-F238E27FC236}">
                <a16:creationId xmlns:a16="http://schemas.microsoft.com/office/drawing/2014/main" id="{3D17C980-36F6-DBEA-FF8F-4A8E9F35DAFB}"/>
              </a:ext>
            </a:extLst>
          </p:cNvPr>
          <p:cNvSpPr txBox="1"/>
          <p:nvPr/>
        </p:nvSpPr>
        <p:spPr>
          <a:xfrm>
            <a:off x="4052351" y="1346516"/>
            <a:ext cx="4571243" cy="281744"/>
          </a:xfrm>
          <a:prstGeom prst="rect">
            <a:avLst/>
          </a:prstGeom>
          <a:noFill/>
        </p:spPr>
        <p:txBody>
          <a:bodyPr wrap="square" lIns="68580" tIns="34290" rIns="68580" bIns="34290" anchor="t">
            <a:spAutoFit/>
          </a:bodyPr>
          <a:lstStyle/>
          <a:p>
            <a:pPr marL="685800">
              <a:lnSpc>
                <a:spcPct val="107000"/>
              </a:lnSpc>
              <a:spcAft>
                <a:spcPts val="600"/>
              </a:spcAft>
            </a:pPr>
            <a:r>
              <a:rPr lang="en-US" sz="1350" dirty="0">
                <a:latin typeface="Calibri"/>
                <a:ea typeface="Calibri" panose="020F0502020204030204" pitchFamily="34" charset="0"/>
                <a:cs typeface="Calibri"/>
              </a:rPr>
              <a:t>To remove: </a:t>
            </a:r>
            <a:r>
              <a:rPr lang="en-US" sz="1350" dirty="0" err="1">
                <a:latin typeface="Calibri"/>
                <a:ea typeface="Calibri" panose="020F0502020204030204" pitchFamily="34" charset="0"/>
                <a:cs typeface="Calibri"/>
              </a:rPr>
              <a:t>rmvirtualenv</a:t>
            </a:r>
            <a:r>
              <a:rPr lang="en-US" sz="1350" dirty="0">
                <a:latin typeface="Calibri"/>
                <a:ea typeface="Calibri" panose="020F0502020204030204" pitchFamily="34" charset="0"/>
                <a:cs typeface="Calibri"/>
              </a:rPr>
              <a:t> </a:t>
            </a:r>
            <a:r>
              <a:rPr lang="en-US" sz="1350" dirty="0" err="1">
                <a:latin typeface="Calibri"/>
                <a:ea typeface="Calibri" panose="020F0502020204030204" pitchFamily="34" charset="0"/>
                <a:cs typeface="Calibri"/>
              </a:rPr>
              <a:t>myvirtualenv</a:t>
            </a:r>
            <a:endParaRPr lang="en-US" sz="1350" dirty="0" err="1">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422141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E0-50AE-28B4-B551-DA571D87B2B1}"/>
              </a:ext>
            </a:extLst>
          </p:cNvPr>
          <p:cNvSpPr>
            <a:spLocks noGrp="1"/>
          </p:cNvSpPr>
          <p:nvPr>
            <p:ph type="title"/>
          </p:nvPr>
        </p:nvSpPr>
        <p:spPr/>
        <p:txBody>
          <a:bodyPr/>
          <a:lstStyle/>
          <a:p>
            <a:r>
              <a:rPr lang="en-SG" dirty="0"/>
              <a:t>Upload your file</a:t>
            </a:r>
          </a:p>
        </p:txBody>
      </p:sp>
      <p:pic>
        <p:nvPicPr>
          <p:cNvPr id="5" name="Picture 4">
            <a:extLst>
              <a:ext uri="{FF2B5EF4-FFF2-40B4-BE49-F238E27FC236}">
                <a16:creationId xmlns:a16="http://schemas.microsoft.com/office/drawing/2014/main" id="{467E70CA-C5EE-56C8-4484-695C6909D2AE}"/>
              </a:ext>
            </a:extLst>
          </p:cNvPr>
          <p:cNvPicPr>
            <a:picLocks noChangeAspect="1"/>
          </p:cNvPicPr>
          <p:nvPr/>
        </p:nvPicPr>
        <p:blipFill>
          <a:blip r:embed="rId2"/>
          <a:stretch>
            <a:fillRect/>
          </a:stretch>
        </p:blipFill>
        <p:spPr>
          <a:xfrm>
            <a:off x="358796" y="2461564"/>
            <a:ext cx="7984347" cy="2784365"/>
          </a:xfrm>
          <a:prstGeom prst="rect">
            <a:avLst/>
          </a:prstGeom>
        </p:spPr>
      </p:pic>
    </p:spTree>
    <p:extLst>
      <p:ext uri="{BB962C8B-B14F-4D97-AF65-F5344CB8AC3E}">
        <p14:creationId xmlns:p14="http://schemas.microsoft.com/office/powerpoint/2010/main" val="373495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1C740-5294-FC0A-3760-509FEB30C8C8}"/>
              </a:ext>
            </a:extLst>
          </p:cNvPr>
          <p:cNvPicPr>
            <a:picLocks noChangeAspect="1"/>
          </p:cNvPicPr>
          <p:nvPr/>
        </p:nvPicPr>
        <p:blipFill>
          <a:blip r:embed="rId2"/>
          <a:stretch>
            <a:fillRect/>
          </a:stretch>
        </p:blipFill>
        <p:spPr>
          <a:xfrm>
            <a:off x="743430" y="4105707"/>
            <a:ext cx="7393961" cy="1888675"/>
          </a:xfrm>
          <a:prstGeom prst="rect">
            <a:avLst/>
          </a:prstGeom>
        </p:spPr>
      </p:pic>
      <p:sp>
        <p:nvSpPr>
          <p:cNvPr id="6" name="Title 1">
            <a:extLst>
              <a:ext uri="{FF2B5EF4-FFF2-40B4-BE49-F238E27FC236}">
                <a16:creationId xmlns:a16="http://schemas.microsoft.com/office/drawing/2014/main" id="{15C77CE7-756F-5A4A-F001-F3F43C7BF03B}"/>
              </a:ext>
            </a:extLst>
          </p:cNvPr>
          <p:cNvSpPr>
            <a:spLocks noGrp="1"/>
          </p:cNvSpPr>
          <p:nvPr>
            <p:ph type="title"/>
          </p:nvPr>
        </p:nvSpPr>
        <p:spPr>
          <a:xfrm>
            <a:off x="308802" y="1104200"/>
            <a:ext cx="7886700" cy="994172"/>
          </a:xfrm>
        </p:spPr>
        <p:txBody>
          <a:bodyPr>
            <a:normAutofit fontScale="90000"/>
          </a:bodyPr>
          <a:lstStyle/>
          <a:p>
            <a:r>
              <a:rPr lang="en-SG" dirty="0"/>
              <a:t>Upload your file</a:t>
            </a:r>
            <a:br>
              <a:rPr lang="en-SG" dirty="0"/>
            </a:br>
            <a:r>
              <a:rPr lang="en-SG" dirty="0"/>
              <a:t>Change flask_app.py – cut and paste your python program</a:t>
            </a:r>
            <a:br>
              <a:rPr lang="en-SG" dirty="0"/>
            </a:br>
            <a:r>
              <a:rPr lang="en-SG" dirty="0"/>
              <a:t>Create Directory call templates</a:t>
            </a:r>
            <a:br>
              <a:rPr lang="en-SG" dirty="0"/>
            </a:br>
            <a:r>
              <a:rPr lang="en-SG" dirty="0"/>
              <a:t>Upload index.html in templates directory</a:t>
            </a:r>
          </a:p>
        </p:txBody>
      </p:sp>
    </p:spTree>
    <p:extLst>
      <p:ext uri="{BB962C8B-B14F-4D97-AF65-F5344CB8AC3E}">
        <p14:creationId xmlns:p14="http://schemas.microsoft.com/office/powerpoint/2010/main" val="291016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EA0B1922-9ABF-95E5-3BF8-72EF0AA7B86C}"/>
              </a:ext>
            </a:extLst>
          </p:cNvPr>
          <p:cNvPicPr>
            <a:picLocks noChangeAspect="1"/>
          </p:cNvPicPr>
          <p:nvPr/>
        </p:nvPicPr>
        <p:blipFill>
          <a:blip r:embed="rId2"/>
          <a:stretch>
            <a:fillRect/>
          </a:stretch>
        </p:blipFill>
        <p:spPr>
          <a:xfrm>
            <a:off x="706006" y="1369155"/>
            <a:ext cx="3813313" cy="3879677"/>
          </a:xfrm>
          <a:prstGeom prst="rect">
            <a:avLst/>
          </a:prstGeom>
        </p:spPr>
      </p:pic>
      <p:sp>
        <p:nvSpPr>
          <p:cNvPr id="5" name="TextBox 4">
            <a:extLst>
              <a:ext uri="{FF2B5EF4-FFF2-40B4-BE49-F238E27FC236}">
                <a16:creationId xmlns:a16="http://schemas.microsoft.com/office/drawing/2014/main" id="{83C40823-2DDF-24AC-7B7D-FE1CA30347E8}"/>
              </a:ext>
            </a:extLst>
          </p:cNvPr>
          <p:cNvSpPr txBox="1"/>
          <p:nvPr/>
        </p:nvSpPr>
        <p:spPr>
          <a:xfrm>
            <a:off x="4642559" y="4436911"/>
            <a:ext cx="4571243" cy="300082"/>
          </a:xfrm>
          <a:prstGeom prst="rect">
            <a:avLst/>
          </a:prstGeom>
          <a:noFill/>
        </p:spPr>
        <p:txBody>
          <a:bodyPr wrap="square">
            <a:spAutoFit/>
          </a:bodyPr>
          <a:lstStyle/>
          <a:p>
            <a:r>
              <a:rPr lang="en-SG" sz="1350" dirty="0" err="1"/>
              <a:t>myvirtualenv</a:t>
            </a:r>
            <a:endParaRPr lang="en-SG" sz="1350" dirty="0"/>
          </a:p>
        </p:txBody>
      </p:sp>
      <p:cxnSp>
        <p:nvCxnSpPr>
          <p:cNvPr id="6" name="Straight Arrow Connector 5">
            <a:extLst>
              <a:ext uri="{FF2B5EF4-FFF2-40B4-BE49-F238E27FC236}">
                <a16:creationId xmlns:a16="http://schemas.microsoft.com/office/drawing/2014/main" id="{8E4B87A1-6B35-45DE-F54D-815FFCD7AA01}"/>
              </a:ext>
            </a:extLst>
          </p:cNvPr>
          <p:cNvCxnSpPr/>
          <p:nvPr/>
        </p:nvCxnSpPr>
        <p:spPr>
          <a:xfrm flipH="1">
            <a:off x="2993153" y="4725238"/>
            <a:ext cx="1600200" cy="277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8975-5036-46E7-9FC0-04FF3FA4DA5E}"/>
              </a:ext>
            </a:extLst>
          </p:cNvPr>
          <p:cNvSpPr>
            <a:spLocks noGrp="1"/>
          </p:cNvSpPr>
          <p:nvPr>
            <p:ph type="title"/>
          </p:nvPr>
        </p:nvSpPr>
        <p:spPr>
          <a:xfrm>
            <a:off x="393017" y="4576813"/>
            <a:ext cx="7886700" cy="994172"/>
          </a:xfrm>
        </p:spPr>
        <p:txBody>
          <a:bodyPr>
            <a:normAutofit fontScale="90000"/>
          </a:bodyPr>
          <a:lstStyle/>
          <a:p>
            <a:r>
              <a:rPr lang="en-SG" dirty="0"/>
              <a:t>Run the program https://teohteiktoe.pythonanywhere.com/</a:t>
            </a:r>
          </a:p>
        </p:txBody>
      </p:sp>
      <p:pic>
        <p:nvPicPr>
          <p:cNvPr id="3" name="Picture 3" descr="Graphical user interface, text, application, email&#10;&#10;Description automatically generated">
            <a:extLst>
              <a:ext uri="{FF2B5EF4-FFF2-40B4-BE49-F238E27FC236}">
                <a16:creationId xmlns:a16="http://schemas.microsoft.com/office/drawing/2014/main" id="{8BAA074F-C218-DD67-1EEC-326AAE897D28}"/>
              </a:ext>
            </a:extLst>
          </p:cNvPr>
          <p:cNvPicPr>
            <a:picLocks noChangeAspect="1"/>
          </p:cNvPicPr>
          <p:nvPr/>
        </p:nvPicPr>
        <p:blipFill>
          <a:blip r:embed="rId2"/>
          <a:stretch>
            <a:fillRect/>
          </a:stretch>
        </p:blipFill>
        <p:spPr>
          <a:xfrm>
            <a:off x="717201" y="1287380"/>
            <a:ext cx="4368248" cy="301800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C5FA1D-8747-8EF1-F8D2-95858A75111E}"/>
                  </a:ext>
                </a:extLst>
              </p14:cNvPr>
              <p14:cNvContentPartPr/>
              <p14:nvPr/>
            </p14:nvContentPartPr>
            <p14:xfrm>
              <a:off x="693910" y="3218387"/>
              <a:ext cx="2162165" cy="984434"/>
            </p14:xfrm>
          </p:contentPart>
        </mc:Choice>
        <mc:Fallback xmlns="">
          <p:pic>
            <p:nvPicPr>
              <p:cNvPr id="4" name="Ink 3">
                <a:extLst>
                  <a:ext uri="{FF2B5EF4-FFF2-40B4-BE49-F238E27FC236}">
                    <a16:creationId xmlns:a16="http://schemas.microsoft.com/office/drawing/2014/main" id="{8CC5FA1D-8747-8EF1-F8D2-95858A75111E}"/>
                  </a:ext>
                </a:extLst>
              </p:cNvPr>
              <p:cNvPicPr/>
              <p:nvPr/>
            </p:nvPicPr>
            <p:blipFill>
              <a:blip r:embed="rId4"/>
              <a:stretch>
                <a:fillRect/>
              </a:stretch>
            </p:blipFill>
            <p:spPr>
              <a:xfrm>
                <a:off x="675913" y="3200397"/>
                <a:ext cx="2197799" cy="1020055"/>
              </a:xfrm>
              <a:prstGeom prst="rect">
                <a:avLst/>
              </a:prstGeom>
            </p:spPr>
          </p:pic>
        </mc:Fallback>
      </mc:AlternateContent>
    </p:spTree>
    <p:extLst>
      <p:ext uri="{BB962C8B-B14F-4D97-AF65-F5344CB8AC3E}">
        <p14:creationId xmlns:p14="http://schemas.microsoft.com/office/powerpoint/2010/main" val="355222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EACD-3B14-C7FD-4667-E6228F6137B4}"/>
              </a:ext>
            </a:extLst>
          </p:cNvPr>
          <p:cNvSpPr>
            <a:spLocks noGrp="1"/>
          </p:cNvSpPr>
          <p:nvPr>
            <p:ph type="title"/>
          </p:nvPr>
        </p:nvSpPr>
        <p:spPr>
          <a:xfrm>
            <a:off x="248771" y="119879"/>
            <a:ext cx="8229600" cy="1143000"/>
          </a:xfrm>
        </p:spPr>
        <p:txBody>
          <a:bodyPr/>
          <a:lstStyle/>
          <a:p>
            <a:r>
              <a:rPr lang="en-US" dirty="0"/>
              <a:t>Case study on DBS share price prediction</a:t>
            </a:r>
            <a:endParaRPr lang="en-SG" dirty="0"/>
          </a:p>
        </p:txBody>
      </p:sp>
      <p:sp>
        <p:nvSpPr>
          <p:cNvPr id="5" name="TextBox 4">
            <a:extLst>
              <a:ext uri="{FF2B5EF4-FFF2-40B4-BE49-F238E27FC236}">
                <a16:creationId xmlns:a16="http://schemas.microsoft.com/office/drawing/2014/main" id="{C65FB09F-79A1-5453-58C5-69475BADE1D3}"/>
              </a:ext>
            </a:extLst>
          </p:cNvPr>
          <p:cNvSpPr txBox="1"/>
          <p:nvPr/>
        </p:nvSpPr>
        <p:spPr>
          <a:xfrm>
            <a:off x="248771" y="1400311"/>
            <a:ext cx="8646458" cy="4524315"/>
          </a:xfrm>
          <a:prstGeom prst="rect">
            <a:avLst/>
          </a:prstGeom>
          <a:noFill/>
        </p:spPr>
        <p:txBody>
          <a:bodyPr wrap="square">
            <a:spAutoFit/>
          </a:bodyPr>
          <a:lstStyle/>
          <a:p>
            <a:r>
              <a:rPr lang="en-US" dirty="0"/>
              <a:t>Objective: A financial institution aims to predict the future prices of a particular stock to support investment decisions and optimize portfolio management.</a:t>
            </a:r>
          </a:p>
          <a:p>
            <a:endParaRPr lang="en-US" dirty="0"/>
          </a:p>
          <a:p>
            <a:r>
              <a:rPr lang="en-US" dirty="0"/>
              <a:t>Reasoning: By accurately predicting share prices, the institution can identify potential buying and selling opportunities, determine optimal entry and exit points, and allocate resources effectively.</a:t>
            </a:r>
          </a:p>
          <a:p>
            <a:endParaRPr lang="en-US" dirty="0"/>
          </a:p>
          <a:p>
            <a:r>
              <a:rPr lang="en-US" dirty="0"/>
              <a:t>Methodology: The institution collects and analyzes vast amounts of historical stock data, including price movements. They employ advanced machine learning algorithms and statistical models to generate accurate predictions.</a:t>
            </a:r>
          </a:p>
          <a:p>
            <a:endParaRPr lang="en-US" dirty="0"/>
          </a:p>
          <a:p>
            <a:r>
              <a:rPr lang="en-US" dirty="0"/>
              <a:t>Results: The share price prediction model enables the institution to make informed investment decisions, optimize their portfolio allocation, manage risk effectively, and potentially generate higher returns for their clients. This approach enhances their competitiveness in the financial market and strengthens their reputation as a trusted investment advisor.</a:t>
            </a:r>
            <a:endParaRPr lang="en-SG" dirty="0"/>
          </a:p>
        </p:txBody>
      </p:sp>
    </p:spTree>
    <p:extLst>
      <p:ext uri="{BB962C8B-B14F-4D97-AF65-F5344CB8AC3E}">
        <p14:creationId xmlns:p14="http://schemas.microsoft.com/office/powerpoint/2010/main" val="35781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F4A7-617B-A638-1E4B-341CACF693A7}"/>
              </a:ext>
            </a:extLst>
          </p:cNvPr>
          <p:cNvSpPr>
            <a:spLocks noGrp="1"/>
          </p:cNvSpPr>
          <p:nvPr>
            <p:ph type="title"/>
          </p:nvPr>
        </p:nvSpPr>
        <p:spPr/>
        <p:txBody>
          <a:bodyPr/>
          <a:lstStyle/>
          <a:p>
            <a:r>
              <a:rPr lang="en-US" dirty="0"/>
              <a:t>Data</a:t>
            </a:r>
            <a:endParaRPr lang="en-SG" dirty="0"/>
          </a:p>
        </p:txBody>
      </p:sp>
      <p:pic>
        <p:nvPicPr>
          <p:cNvPr id="5" name="Picture 4">
            <a:extLst>
              <a:ext uri="{FF2B5EF4-FFF2-40B4-BE49-F238E27FC236}">
                <a16:creationId xmlns:a16="http://schemas.microsoft.com/office/drawing/2014/main" id="{7B85E768-0928-F915-1D83-2E77FCBB3E21}"/>
              </a:ext>
            </a:extLst>
          </p:cNvPr>
          <p:cNvPicPr>
            <a:picLocks noChangeAspect="1"/>
          </p:cNvPicPr>
          <p:nvPr/>
        </p:nvPicPr>
        <p:blipFill>
          <a:blip r:embed="rId2"/>
          <a:stretch>
            <a:fillRect/>
          </a:stretch>
        </p:blipFill>
        <p:spPr>
          <a:xfrm>
            <a:off x="2782495" y="100852"/>
            <a:ext cx="3860353" cy="6130298"/>
          </a:xfrm>
          <a:prstGeom prst="rect">
            <a:avLst/>
          </a:prstGeom>
        </p:spPr>
      </p:pic>
    </p:spTree>
    <p:extLst>
      <p:ext uri="{BB962C8B-B14F-4D97-AF65-F5344CB8AC3E}">
        <p14:creationId xmlns:p14="http://schemas.microsoft.com/office/powerpoint/2010/main" val="348080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46205-FB8D-472E-8A77-7FCC99321B85}"/>
              </a:ext>
            </a:extLst>
          </p:cNvPr>
          <p:cNvSpPr txBox="1"/>
          <p:nvPr/>
        </p:nvSpPr>
        <p:spPr>
          <a:xfrm>
            <a:off x="279115" y="2716631"/>
            <a:ext cx="6260815" cy="2793072"/>
          </a:xfrm>
          <a:prstGeom prst="rect">
            <a:avLst/>
          </a:prstGeom>
          <a:noFill/>
        </p:spPr>
        <p:txBody>
          <a:bodyPr wrap="square">
            <a:spAutoFit/>
          </a:bodyPr>
          <a:lstStyle/>
          <a:p>
            <a:r>
              <a:rPr lang="en-SG" sz="1350" dirty="0"/>
              <a:t>X = </a:t>
            </a:r>
            <a:r>
              <a:rPr lang="en-SG" sz="1350" dirty="0" err="1"/>
              <a:t>df.loc</a:t>
            </a:r>
            <a:r>
              <a:rPr lang="en-SG" sz="1350" dirty="0"/>
              <a:t>[:,["SGD"]]</a:t>
            </a:r>
          </a:p>
          <a:p>
            <a:r>
              <a:rPr lang="en-SG" sz="1350" dirty="0"/>
              <a:t>Y = </a:t>
            </a:r>
            <a:r>
              <a:rPr lang="en-SG" sz="1350" dirty="0" err="1"/>
              <a:t>df.loc</a:t>
            </a:r>
            <a:r>
              <a:rPr lang="en-SG" sz="1350" dirty="0"/>
              <a:t>[:,['DBS']]</a:t>
            </a:r>
          </a:p>
          <a:p>
            <a:r>
              <a:rPr lang="en-SG" sz="1350" dirty="0"/>
              <a:t>print(X)</a:t>
            </a:r>
          </a:p>
          <a:p>
            <a:endParaRPr lang="en-SG" sz="1350" dirty="0"/>
          </a:p>
          <a:p>
            <a:r>
              <a:rPr lang="en-SG" sz="1350" dirty="0"/>
              <a:t>from </a:t>
            </a:r>
            <a:r>
              <a:rPr lang="en-SG" sz="1350" dirty="0" err="1"/>
              <a:t>sklearn</a:t>
            </a:r>
            <a:r>
              <a:rPr lang="en-SG" sz="1350" dirty="0"/>
              <a:t> import </a:t>
            </a:r>
            <a:r>
              <a:rPr lang="en-SG" sz="1350" dirty="0" err="1"/>
              <a:t>linear_model</a:t>
            </a:r>
            <a:endParaRPr lang="en-SG" sz="1350" dirty="0"/>
          </a:p>
          <a:p>
            <a:r>
              <a:rPr lang="en-SG" sz="1350" dirty="0"/>
              <a:t>model = </a:t>
            </a:r>
            <a:r>
              <a:rPr lang="en-SG" sz="1350" dirty="0" err="1"/>
              <a:t>linear_model.LinearRegression</a:t>
            </a:r>
            <a:r>
              <a:rPr lang="en-SG" sz="1350" dirty="0"/>
              <a:t>()</a:t>
            </a:r>
          </a:p>
          <a:p>
            <a:r>
              <a:rPr lang="en-SG" sz="1350" dirty="0" err="1"/>
              <a:t>model.fit</a:t>
            </a:r>
            <a:r>
              <a:rPr lang="en-SG" sz="1350" dirty="0"/>
              <a:t>(X,Y)</a:t>
            </a:r>
          </a:p>
          <a:p>
            <a:r>
              <a:rPr lang="en-SG" sz="1350" dirty="0"/>
              <a:t>pred = </a:t>
            </a:r>
            <a:r>
              <a:rPr lang="en-SG" sz="1350" dirty="0" err="1"/>
              <a:t>model.predict</a:t>
            </a:r>
            <a:r>
              <a:rPr lang="en-SG" sz="1350" dirty="0"/>
              <a:t>(X)</a:t>
            </a:r>
          </a:p>
          <a:p>
            <a:endParaRPr lang="en-SG" sz="1350" dirty="0"/>
          </a:p>
          <a:p>
            <a:r>
              <a:rPr lang="en-SG" sz="1350" dirty="0"/>
              <a:t>from </a:t>
            </a:r>
            <a:r>
              <a:rPr lang="en-SG" sz="1350" dirty="0" err="1"/>
              <a:t>sklearn.metrics</a:t>
            </a:r>
            <a:r>
              <a:rPr lang="en-SG" sz="1350" dirty="0"/>
              <a:t> import </a:t>
            </a:r>
            <a:r>
              <a:rPr lang="en-SG" sz="1350" dirty="0" err="1"/>
              <a:t>mean_squared_error</a:t>
            </a:r>
            <a:endParaRPr lang="en-SG" sz="1350" dirty="0"/>
          </a:p>
          <a:p>
            <a:r>
              <a:rPr lang="en-SG" sz="1350" dirty="0" err="1"/>
              <a:t>rmse</a:t>
            </a:r>
            <a:r>
              <a:rPr lang="en-SG" sz="1350" dirty="0"/>
              <a:t> = </a:t>
            </a:r>
            <a:r>
              <a:rPr lang="en-SG" sz="1350" dirty="0" err="1"/>
              <a:t>mean_squared_error</a:t>
            </a:r>
            <a:r>
              <a:rPr lang="en-SG" sz="1350" dirty="0"/>
              <a:t>(</a:t>
            </a:r>
            <a:r>
              <a:rPr lang="en-SG" sz="1350" dirty="0" err="1"/>
              <a:t>Y,pred</a:t>
            </a:r>
            <a:r>
              <a:rPr lang="en-SG" sz="1350" dirty="0"/>
              <a:t>)**0.5</a:t>
            </a:r>
          </a:p>
          <a:p>
            <a:r>
              <a:rPr lang="en-SG" sz="1350" dirty="0"/>
              <a:t>print(</a:t>
            </a:r>
            <a:r>
              <a:rPr lang="en-SG" sz="1350" dirty="0" err="1"/>
              <a:t>rmse</a:t>
            </a:r>
            <a:r>
              <a:rPr lang="en-SG" sz="1350" dirty="0"/>
              <a:t>)</a:t>
            </a:r>
          </a:p>
          <a:p>
            <a:r>
              <a:rPr lang="en-SG" sz="1350" dirty="0"/>
              <a:t>#print(rmse/Y.mean(axis=0)*100)</a:t>
            </a:r>
          </a:p>
        </p:txBody>
      </p:sp>
      <p:sp>
        <p:nvSpPr>
          <p:cNvPr id="5" name="TextBox 4">
            <a:extLst>
              <a:ext uri="{FF2B5EF4-FFF2-40B4-BE49-F238E27FC236}">
                <a16:creationId xmlns:a16="http://schemas.microsoft.com/office/drawing/2014/main" id="{F5A63990-02CD-4408-8D3F-F7C876B6F2C9}"/>
              </a:ext>
            </a:extLst>
          </p:cNvPr>
          <p:cNvSpPr txBox="1"/>
          <p:nvPr/>
        </p:nvSpPr>
        <p:spPr>
          <a:xfrm>
            <a:off x="4572000" y="5367115"/>
            <a:ext cx="3429000" cy="507831"/>
          </a:xfrm>
          <a:prstGeom prst="rect">
            <a:avLst/>
          </a:prstGeom>
          <a:noFill/>
        </p:spPr>
        <p:txBody>
          <a:bodyPr wrap="square">
            <a:spAutoFit/>
          </a:bodyPr>
          <a:lstStyle/>
          <a:p>
            <a:r>
              <a:rPr lang="en-SG" sz="1350" dirty="0"/>
              <a:t>#to add polynomial</a:t>
            </a:r>
          </a:p>
          <a:p>
            <a:r>
              <a:rPr lang="en-SG" sz="1350" dirty="0"/>
              <a:t>df["SGD2"] = df["SGD"] ** 2</a:t>
            </a:r>
          </a:p>
        </p:txBody>
      </p:sp>
      <p:sp>
        <p:nvSpPr>
          <p:cNvPr id="6" name="TextBox 5">
            <a:extLst>
              <a:ext uri="{FF2B5EF4-FFF2-40B4-BE49-F238E27FC236}">
                <a16:creationId xmlns:a16="http://schemas.microsoft.com/office/drawing/2014/main" id="{1FF99238-9A41-3018-2806-E2AC33AFA336}"/>
              </a:ext>
            </a:extLst>
          </p:cNvPr>
          <p:cNvSpPr txBox="1"/>
          <p:nvPr/>
        </p:nvSpPr>
        <p:spPr>
          <a:xfrm>
            <a:off x="279115" y="2228659"/>
            <a:ext cx="4571211" cy="300082"/>
          </a:xfrm>
          <a:prstGeom prst="rect">
            <a:avLst/>
          </a:prstGeom>
          <a:noFill/>
        </p:spPr>
        <p:txBody>
          <a:bodyPr wrap="square">
            <a:spAutoFit/>
          </a:bodyPr>
          <a:lstStyle/>
          <a:p>
            <a:r>
              <a:rPr lang="en-SG" sz="1350" dirty="0" err="1"/>
              <a:t>df</a:t>
            </a:r>
            <a:r>
              <a:rPr lang="en-SG" sz="1350" dirty="0"/>
              <a:t> = </a:t>
            </a:r>
            <a:r>
              <a:rPr lang="en-SG" sz="1350" dirty="0" err="1"/>
              <a:t>pd.read_csv</a:t>
            </a:r>
            <a:r>
              <a:rPr lang="en-SG" sz="1350" dirty="0"/>
              <a:t>("DBS_SingDollar.csv")</a:t>
            </a:r>
          </a:p>
        </p:txBody>
      </p:sp>
      <p:sp>
        <p:nvSpPr>
          <p:cNvPr id="8" name="Title 1">
            <a:extLst>
              <a:ext uri="{FF2B5EF4-FFF2-40B4-BE49-F238E27FC236}">
                <a16:creationId xmlns:a16="http://schemas.microsoft.com/office/drawing/2014/main" id="{1C8E8636-CFE0-E9A3-741C-FD549C57E2B3}"/>
              </a:ext>
            </a:extLst>
          </p:cNvPr>
          <p:cNvSpPr>
            <a:spLocks noGrp="1"/>
          </p:cNvSpPr>
          <p:nvPr>
            <p:ph type="title"/>
          </p:nvPr>
        </p:nvSpPr>
        <p:spPr>
          <a:xfrm>
            <a:off x="478093" y="609205"/>
            <a:ext cx="7543800" cy="1088068"/>
          </a:xfrm>
        </p:spPr>
        <p:txBody>
          <a:bodyPr/>
          <a:lstStyle/>
          <a:p>
            <a:r>
              <a:rPr lang="en-SG" dirty="0"/>
              <a:t>Python</a:t>
            </a:r>
          </a:p>
        </p:txBody>
      </p:sp>
      <p:sp>
        <p:nvSpPr>
          <p:cNvPr id="2" name="TextBox 1">
            <a:extLst>
              <a:ext uri="{FF2B5EF4-FFF2-40B4-BE49-F238E27FC236}">
                <a16:creationId xmlns:a16="http://schemas.microsoft.com/office/drawing/2014/main" id="{E1F6E9E8-7ABD-6B35-721E-E2F9ECEEFE95}"/>
              </a:ext>
            </a:extLst>
          </p:cNvPr>
          <p:cNvSpPr txBox="1"/>
          <p:nvPr/>
        </p:nvSpPr>
        <p:spPr>
          <a:xfrm>
            <a:off x="4303058" y="1425388"/>
            <a:ext cx="4262717" cy="2308324"/>
          </a:xfrm>
          <a:prstGeom prst="rect">
            <a:avLst/>
          </a:prstGeom>
          <a:noFill/>
        </p:spPr>
        <p:txBody>
          <a:bodyPr wrap="square" rtlCol="0">
            <a:spAutoFit/>
          </a:bodyPr>
          <a:lstStyle/>
          <a:p>
            <a:r>
              <a:rPr lang="en-SG" dirty="0"/>
              <a:t>#save model</a:t>
            </a:r>
          </a:p>
          <a:p>
            <a:r>
              <a:rPr lang="en-SG" dirty="0"/>
              <a:t>import </a:t>
            </a:r>
            <a:r>
              <a:rPr lang="en-SG" dirty="0" err="1"/>
              <a:t>joblib</a:t>
            </a:r>
            <a:endParaRPr lang="en-SG" dirty="0"/>
          </a:p>
          <a:p>
            <a:r>
              <a:rPr lang="en-SG" dirty="0" err="1"/>
              <a:t>joblib.dump</a:t>
            </a:r>
            <a:r>
              <a:rPr lang="en-SG" dirty="0"/>
              <a:t>(model,”</a:t>
            </a:r>
            <a:r>
              <a:rPr lang="en-SG" dirty="0" err="1"/>
              <a:t>dbs.jl</a:t>
            </a:r>
            <a:r>
              <a:rPr lang="en-SG" dirty="0"/>
              <a:t>”)</a:t>
            </a:r>
          </a:p>
          <a:p>
            <a:endParaRPr lang="en-SG" dirty="0"/>
          </a:p>
          <a:p>
            <a:r>
              <a:rPr lang="en-SG" dirty="0"/>
              <a:t>#load model</a:t>
            </a:r>
          </a:p>
          <a:p>
            <a:r>
              <a:rPr lang="en-SG" dirty="0"/>
              <a:t>model = </a:t>
            </a:r>
            <a:r>
              <a:rPr lang="en-SG" dirty="0" err="1"/>
              <a:t>joblib.load</a:t>
            </a:r>
            <a:r>
              <a:rPr lang="en-SG" dirty="0"/>
              <a:t>(“</a:t>
            </a:r>
            <a:r>
              <a:rPr lang="en-SG" dirty="0" err="1"/>
              <a:t>dbs.jl</a:t>
            </a:r>
            <a:r>
              <a:rPr lang="en-SG" dirty="0"/>
              <a:t>”)</a:t>
            </a:r>
          </a:p>
          <a:p>
            <a:endParaRPr lang="en-SG" dirty="0"/>
          </a:p>
          <a:p>
            <a:endParaRPr lang="en-SG" dirty="0"/>
          </a:p>
        </p:txBody>
      </p:sp>
    </p:spTree>
    <p:extLst>
      <p:ext uri="{BB962C8B-B14F-4D97-AF65-F5344CB8AC3E}">
        <p14:creationId xmlns:p14="http://schemas.microsoft.com/office/powerpoint/2010/main" val="9473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00F-CBA3-41E1-B5B0-C0BF7024BAFE}"/>
              </a:ext>
            </a:extLst>
          </p:cNvPr>
          <p:cNvSpPr>
            <a:spLocks noGrp="1"/>
          </p:cNvSpPr>
          <p:nvPr>
            <p:ph type="title"/>
          </p:nvPr>
        </p:nvSpPr>
        <p:spPr>
          <a:xfrm>
            <a:off x="1530395" y="934790"/>
            <a:ext cx="5962249" cy="866475"/>
          </a:xfrm>
        </p:spPr>
        <p:txBody>
          <a:bodyPr>
            <a:normAutofit fontScale="90000"/>
          </a:bodyPr>
          <a:lstStyle/>
          <a:p>
            <a:r>
              <a:rPr lang="en-US" dirty="0"/>
              <a:t>File -&gt; Option -&gt; Add-ins -&gt; Manage -&gt; Excel Add-ins - Go</a:t>
            </a:r>
            <a:endParaRPr lang="en-SG" dirty="0"/>
          </a:p>
        </p:txBody>
      </p:sp>
      <p:pic>
        <p:nvPicPr>
          <p:cNvPr id="4" name="Picture 3">
            <a:extLst>
              <a:ext uri="{FF2B5EF4-FFF2-40B4-BE49-F238E27FC236}">
                <a16:creationId xmlns:a16="http://schemas.microsoft.com/office/drawing/2014/main" id="{5059C52C-1930-45B9-9661-CC27472816DF}"/>
              </a:ext>
            </a:extLst>
          </p:cNvPr>
          <p:cNvPicPr>
            <a:picLocks noChangeAspect="1"/>
          </p:cNvPicPr>
          <p:nvPr/>
        </p:nvPicPr>
        <p:blipFill>
          <a:blip r:embed="rId2"/>
          <a:stretch>
            <a:fillRect/>
          </a:stretch>
        </p:blipFill>
        <p:spPr>
          <a:xfrm>
            <a:off x="2621704" y="1898770"/>
            <a:ext cx="6041033" cy="3918902"/>
          </a:xfrm>
          <a:prstGeom prst="rect">
            <a:avLst/>
          </a:prstGeom>
        </p:spPr>
      </p:pic>
      <p:pic>
        <p:nvPicPr>
          <p:cNvPr id="5" name="Picture 4">
            <a:extLst>
              <a:ext uri="{FF2B5EF4-FFF2-40B4-BE49-F238E27FC236}">
                <a16:creationId xmlns:a16="http://schemas.microsoft.com/office/drawing/2014/main" id="{0DCF1CE0-CCF7-4582-B5F4-FC03421A1B63}"/>
              </a:ext>
            </a:extLst>
          </p:cNvPr>
          <p:cNvPicPr>
            <a:picLocks noChangeAspect="1"/>
          </p:cNvPicPr>
          <p:nvPr/>
        </p:nvPicPr>
        <p:blipFill>
          <a:blip r:embed="rId3"/>
          <a:stretch>
            <a:fillRect/>
          </a:stretch>
        </p:blipFill>
        <p:spPr>
          <a:xfrm>
            <a:off x="257146" y="1569545"/>
            <a:ext cx="962600" cy="4048125"/>
          </a:xfrm>
          <a:prstGeom prst="rect">
            <a:avLst/>
          </a:prstGeom>
        </p:spPr>
      </p:pic>
      <p:cxnSp>
        <p:nvCxnSpPr>
          <p:cNvPr id="6" name="Straight Arrow Connector 5">
            <a:extLst>
              <a:ext uri="{FF2B5EF4-FFF2-40B4-BE49-F238E27FC236}">
                <a16:creationId xmlns:a16="http://schemas.microsoft.com/office/drawing/2014/main" id="{BEF0B34A-6968-4E32-95F9-FA8C3EA21765}"/>
              </a:ext>
            </a:extLst>
          </p:cNvPr>
          <p:cNvCxnSpPr>
            <a:cxnSpLocks/>
          </p:cNvCxnSpPr>
          <p:nvPr/>
        </p:nvCxnSpPr>
        <p:spPr>
          <a:xfrm flipH="1">
            <a:off x="830179" y="1368028"/>
            <a:ext cx="1927460" cy="3920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A664F6-138F-4AAB-A840-5A94C14170D2}"/>
              </a:ext>
            </a:extLst>
          </p:cNvPr>
          <p:cNvCxnSpPr>
            <a:cxnSpLocks/>
          </p:cNvCxnSpPr>
          <p:nvPr/>
        </p:nvCxnSpPr>
        <p:spPr>
          <a:xfrm>
            <a:off x="3391703" y="1690543"/>
            <a:ext cx="2426769" cy="3526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6E6EE4-366D-49E5-8758-3701E1AAA879}"/>
              </a:ext>
            </a:extLst>
          </p:cNvPr>
          <p:cNvCxnSpPr>
            <a:cxnSpLocks/>
          </p:cNvCxnSpPr>
          <p:nvPr/>
        </p:nvCxnSpPr>
        <p:spPr>
          <a:xfrm>
            <a:off x="2946212" y="1761504"/>
            <a:ext cx="1154150" cy="1889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F3EAF46-C04D-41D6-BEE0-F4F40A55FA31}"/>
              </a:ext>
            </a:extLst>
          </p:cNvPr>
          <p:cNvPicPr>
            <a:picLocks noChangeAspect="1"/>
          </p:cNvPicPr>
          <p:nvPr/>
        </p:nvPicPr>
        <p:blipFill>
          <a:blip r:embed="rId4"/>
          <a:stretch>
            <a:fillRect/>
          </a:stretch>
        </p:blipFill>
        <p:spPr>
          <a:xfrm>
            <a:off x="7603248" y="1690543"/>
            <a:ext cx="1421147" cy="1889479"/>
          </a:xfrm>
          <a:prstGeom prst="rect">
            <a:avLst/>
          </a:prstGeom>
        </p:spPr>
      </p:pic>
      <p:cxnSp>
        <p:nvCxnSpPr>
          <p:cNvPr id="17" name="Straight Arrow Connector 16">
            <a:extLst>
              <a:ext uri="{FF2B5EF4-FFF2-40B4-BE49-F238E27FC236}">
                <a16:creationId xmlns:a16="http://schemas.microsoft.com/office/drawing/2014/main" id="{A470137E-7572-4ED0-BC3D-64BE2142607C}"/>
              </a:ext>
            </a:extLst>
          </p:cNvPr>
          <p:cNvCxnSpPr>
            <a:cxnSpLocks/>
          </p:cNvCxnSpPr>
          <p:nvPr/>
        </p:nvCxnSpPr>
        <p:spPr>
          <a:xfrm>
            <a:off x="4542415" y="1583983"/>
            <a:ext cx="3087767" cy="42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0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691-0BDF-473A-BBDA-1EBDAF17A547}"/>
              </a:ext>
            </a:extLst>
          </p:cNvPr>
          <p:cNvSpPr>
            <a:spLocks noGrp="1"/>
          </p:cNvSpPr>
          <p:nvPr>
            <p:ph type="title"/>
          </p:nvPr>
        </p:nvSpPr>
        <p:spPr/>
        <p:txBody>
          <a:bodyPr/>
          <a:lstStyle/>
          <a:p>
            <a:r>
              <a:rPr lang="en-SG" dirty="0"/>
              <a:t>Regression on Loan Default</a:t>
            </a:r>
          </a:p>
        </p:txBody>
      </p:sp>
      <p:pic>
        <p:nvPicPr>
          <p:cNvPr id="5" name="Picture 4" descr="Graphical user interface, application, table, Excel&#10;&#10;Description automatically generated">
            <a:extLst>
              <a:ext uri="{FF2B5EF4-FFF2-40B4-BE49-F238E27FC236}">
                <a16:creationId xmlns:a16="http://schemas.microsoft.com/office/drawing/2014/main" id="{D656F04A-0695-47CA-9B17-2459198B9E89}"/>
              </a:ext>
            </a:extLst>
          </p:cNvPr>
          <p:cNvPicPr>
            <a:picLocks noChangeAspect="1"/>
          </p:cNvPicPr>
          <p:nvPr/>
        </p:nvPicPr>
        <p:blipFill>
          <a:blip r:embed="rId2"/>
          <a:stretch>
            <a:fillRect/>
          </a:stretch>
        </p:blipFill>
        <p:spPr>
          <a:xfrm>
            <a:off x="813673" y="2319048"/>
            <a:ext cx="7516654" cy="1605459"/>
          </a:xfrm>
          <a:prstGeom prst="rect">
            <a:avLst/>
          </a:prstGeom>
        </p:spPr>
      </p:pic>
    </p:spTree>
    <p:extLst>
      <p:ext uri="{BB962C8B-B14F-4D97-AF65-F5344CB8AC3E}">
        <p14:creationId xmlns:p14="http://schemas.microsoft.com/office/powerpoint/2010/main" val="309297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7312B016-E35C-44FD-BAE1-152F34DD3A4D}"/>
              </a:ext>
            </a:extLst>
          </p:cNvPr>
          <p:cNvPicPr>
            <a:picLocks noChangeAspect="1"/>
          </p:cNvPicPr>
          <p:nvPr/>
        </p:nvPicPr>
        <p:blipFill>
          <a:blip r:embed="rId2"/>
          <a:stretch>
            <a:fillRect/>
          </a:stretch>
        </p:blipFill>
        <p:spPr>
          <a:xfrm>
            <a:off x="435769" y="367063"/>
            <a:ext cx="6747291" cy="3525861"/>
          </a:xfrm>
          <a:prstGeom prst="rect">
            <a:avLst/>
          </a:prstGeom>
        </p:spPr>
      </p:pic>
      <p:pic>
        <p:nvPicPr>
          <p:cNvPr id="4" name="Picture 3">
            <a:extLst>
              <a:ext uri="{FF2B5EF4-FFF2-40B4-BE49-F238E27FC236}">
                <a16:creationId xmlns:a16="http://schemas.microsoft.com/office/drawing/2014/main" id="{2BBD20AD-7623-1C5E-6BC5-6363EE4EF978}"/>
              </a:ext>
            </a:extLst>
          </p:cNvPr>
          <p:cNvPicPr>
            <a:picLocks noChangeAspect="1"/>
          </p:cNvPicPr>
          <p:nvPr/>
        </p:nvPicPr>
        <p:blipFill>
          <a:blip r:embed="rId3"/>
          <a:stretch>
            <a:fillRect/>
          </a:stretch>
        </p:blipFill>
        <p:spPr>
          <a:xfrm>
            <a:off x="5052668" y="3892924"/>
            <a:ext cx="3416737" cy="2716306"/>
          </a:xfrm>
          <a:prstGeom prst="rect">
            <a:avLst/>
          </a:prstGeom>
        </p:spPr>
      </p:pic>
      <p:sp>
        <p:nvSpPr>
          <p:cNvPr id="6" name="TextBox 5">
            <a:extLst>
              <a:ext uri="{FF2B5EF4-FFF2-40B4-BE49-F238E27FC236}">
                <a16:creationId xmlns:a16="http://schemas.microsoft.com/office/drawing/2014/main" id="{4B570D08-4E9A-5506-4D9A-1B291D3D4247}"/>
              </a:ext>
            </a:extLst>
          </p:cNvPr>
          <p:cNvSpPr txBox="1"/>
          <p:nvPr/>
        </p:nvSpPr>
        <p:spPr>
          <a:xfrm>
            <a:off x="201705" y="4498041"/>
            <a:ext cx="3174267" cy="646331"/>
          </a:xfrm>
          <a:prstGeom prst="rect">
            <a:avLst/>
          </a:prstGeom>
          <a:noFill/>
        </p:spPr>
        <p:txBody>
          <a:bodyPr wrap="none" rtlCol="0">
            <a:spAutoFit/>
          </a:bodyPr>
          <a:lstStyle/>
          <a:p>
            <a:r>
              <a:rPr lang="en-SG" dirty="0"/>
              <a:t>Select the range </a:t>
            </a:r>
          </a:p>
          <a:p>
            <a:r>
              <a:rPr lang="en-SG" dirty="0"/>
              <a:t>Result will appear on new sheet</a:t>
            </a:r>
          </a:p>
        </p:txBody>
      </p:sp>
      <p:cxnSp>
        <p:nvCxnSpPr>
          <p:cNvPr id="8" name="Straight Arrow Connector 7">
            <a:extLst>
              <a:ext uri="{FF2B5EF4-FFF2-40B4-BE49-F238E27FC236}">
                <a16:creationId xmlns:a16="http://schemas.microsoft.com/office/drawing/2014/main" id="{C9A57923-F994-5857-B6C0-8FA75C82266E}"/>
              </a:ext>
            </a:extLst>
          </p:cNvPr>
          <p:cNvCxnSpPr/>
          <p:nvPr/>
        </p:nvCxnSpPr>
        <p:spPr>
          <a:xfrm flipV="1">
            <a:off x="3718112" y="4578724"/>
            <a:ext cx="2904564" cy="235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1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912AF-F443-1B05-B6C7-4A41DEC263BB}"/>
              </a:ext>
            </a:extLst>
          </p:cNvPr>
          <p:cNvPicPr>
            <a:picLocks noChangeAspect="1"/>
          </p:cNvPicPr>
          <p:nvPr/>
        </p:nvPicPr>
        <p:blipFill>
          <a:blip r:embed="rId2"/>
          <a:stretch>
            <a:fillRect/>
          </a:stretch>
        </p:blipFill>
        <p:spPr>
          <a:xfrm>
            <a:off x="242047" y="605119"/>
            <a:ext cx="7402606" cy="2238152"/>
          </a:xfrm>
          <a:prstGeom prst="rect">
            <a:avLst/>
          </a:prstGeom>
        </p:spPr>
      </p:pic>
      <p:pic>
        <p:nvPicPr>
          <p:cNvPr id="7" name="Picture 6">
            <a:extLst>
              <a:ext uri="{FF2B5EF4-FFF2-40B4-BE49-F238E27FC236}">
                <a16:creationId xmlns:a16="http://schemas.microsoft.com/office/drawing/2014/main" id="{C4F1DD7E-9007-D84A-27D2-B2AC48CBD865}"/>
              </a:ext>
            </a:extLst>
          </p:cNvPr>
          <p:cNvPicPr>
            <a:picLocks noChangeAspect="1"/>
          </p:cNvPicPr>
          <p:nvPr/>
        </p:nvPicPr>
        <p:blipFill>
          <a:blip r:embed="rId3"/>
          <a:stretch>
            <a:fillRect/>
          </a:stretch>
        </p:blipFill>
        <p:spPr>
          <a:xfrm>
            <a:off x="322729" y="3429000"/>
            <a:ext cx="7785847" cy="1937777"/>
          </a:xfrm>
          <a:prstGeom prst="rect">
            <a:avLst/>
          </a:prstGeom>
        </p:spPr>
      </p:pic>
    </p:spTree>
    <p:extLst>
      <p:ext uri="{BB962C8B-B14F-4D97-AF65-F5344CB8AC3E}">
        <p14:creationId xmlns:p14="http://schemas.microsoft.com/office/powerpoint/2010/main" val="212232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A45-F84F-4A41-8CC9-73EB04AC2BB1}"/>
              </a:ext>
            </a:extLst>
          </p:cNvPr>
          <p:cNvSpPr>
            <a:spLocks noGrp="1"/>
          </p:cNvSpPr>
          <p:nvPr>
            <p:ph type="title"/>
          </p:nvPr>
        </p:nvSpPr>
        <p:spPr>
          <a:xfrm>
            <a:off x="657353" y="391691"/>
            <a:ext cx="7518459" cy="1102486"/>
          </a:xfrm>
        </p:spPr>
        <p:txBody>
          <a:bodyPr/>
          <a:lstStyle/>
          <a:p>
            <a:r>
              <a:rPr lang="en-SG" dirty="0"/>
              <a:t>R</a:t>
            </a:r>
          </a:p>
        </p:txBody>
      </p:sp>
      <p:sp>
        <p:nvSpPr>
          <p:cNvPr id="5" name="TextBox 4">
            <a:extLst>
              <a:ext uri="{FF2B5EF4-FFF2-40B4-BE49-F238E27FC236}">
                <a16:creationId xmlns:a16="http://schemas.microsoft.com/office/drawing/2014/main" id="{0AB3DBF2-A373-42F2-B848-F8F0BE0F9B9A}"/>
              </a:ext>
            </a:extLst>
          </p:cNvPr>
          <p:cNvSpPr txBox="1"/>
          <p:nvPr/>
        </p:nvSpPr>
        <p:spPr>
          <a:xfrm>
            <a:off x="382105" y="1655941"/>
            <a:ext cx="8068954" cy="4247317"/>
          </a:xfrm>
          <a:prstGeom prst="rect">
            <a:avLst/>
          </a:prstGeom>
          <a:noFill/>
        </p:spPr>
        <p:txBody>
          <a:bodyPr wrap="square">
            <a:spAutoFit/>
          </a:bodyPr>
          <a:lstStyle/>
          <a:p>
            <a:r>
              <a:rPr lang="en-SG" sz="1350" dirty="0"/>
              <a:t>dt = read.csv("C:/Users/Teoh Teik Teo/OneDrive - TSS Global Pte. Ltd/TT Library/AI Model/Data/DBS_SingDollar.csv") #alternatively read.csv</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a:t>
            </a:r>
          </a:p>
          <a:p>
            <a:r>
              <a:rPr lang="en-SG" sz="1350" dirty="0"/>
              <a:t>summary(model)</a:t>
            </a:r>
          </a:p>
          <a:p>
            <a:endParaRPr lang="en-SG" sz="1350" dirty="0"/>
          </a:p>
          <a:p>
            <a:r>
              <a:rPr lang="en-SG" sz="1350" dirty="0"/>
              <a:t>pred = predict(model)</a:t>
            </a:r>
          </a:p>
          <a:p>
            <a:r>
              <a:rPr lang="en-SG" sz="1350" dirty="0"/>
              <a:t>err = </a:t>
            </a:r>
            <a:r>
              <a:rPr lang="en-SG" sz="1350" dirty="0" err="1"/>
              <a:t>dt$DBS</a:t>
            </a:r>
            <a:r>
              <a:rPr lang="en-SG" sz="1350" dirty="0"/>
              <a:t> - pred</a:t>
            </a:r>
          </a:p>
          <a:p>
            <a:r>
              <a:rPr lang="en-SG" sz="1350" dirty="0" err="1"/>
              <a:t>rmse</a:t>
            </a:r>
            <a:r>
              <a:rPr lang="en-SG" sz="1350" dirty="0"/>
              <a:t>=(mean(err^2)^0.5)</a:t>
            </a:r>
          </a:p>
          <a:p>
            <a:r>
              <a:rPr lang="en-SG" sz="1350" dirty="0"/>
              <a:t>print(</a:t>
            </a:r>
            <a:r>
              <a:rPr lang="en-SG" sz="1350" dirty="0" err="1"/>
              <a:t>rmse</a:t>
            </a:r>
            <a:r>
              <a:rPr lang="en-SG" sz="1350" dirty="0"/>
              <a:t>)</a:t>
            </a:r>
          </a:p>
          <a:p>
            <a:endParaRPr lang="en-SG" sz="1350" dirty="0"/>
          </a:p>
          <a:p>
            <a:r>
              <a:rPr lang="en-SG" sz="1350" dirty="0"/>
              <a:t>dt$SGD2 = dt$SGD^2</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 + dt$SGD2)</a:t>
            </a:r>
          </a:p>
          <a:p>
            <a:r>
              <a:rPr lang="en-SG" sz="1350" dirty="0"/>
              <a:t>summary(model)</a:t>
            </a:r>
          </a:p>
          <a:p>
            <a:r>
              <a:rPr lang="en-SG" sz="1350" dirty="0"/>
              <a:t>pred = predict(model, </a:t>
            </a:r>
            <a:r>
              <a:rPr lang="en-SG" sz="1350" dirty="0" err="1"/>
              <a:t>newdata</a:t>
            </a:r>
            <a:r>
              <a:rPr lang="en-SG" sz="1350" dirty="0"/>
              <a:t> = dt)</a:t>
            </a:r>
          </a:p>
          <a:p>
            <a:r>
              <a:rPr lang="en-SG" sz="1350" dirty="0"/>
              <a:t>err=</a:t>
            </a:r>
            <a:r>
              <a:rPr lang="en-SG" sz="1350" dirty="0" err="1"/>
              <a:t>dt$DBS</a:t>
            </a:r>
            <a:r>
              <a:rPr lang="en-SG" sz="1350" dirty="0"/>
              <a:t> - pred</a:t>
            </a:r>
          </a:p>
          <a:p>
            <a:r>
              <a:rPr lang="en-SG" sz="1350" dirty="0" err="1"/>
              <a:t>rmse</a:t>
            </a:r>
            <a:r>
              <a:rPr lang="en-SG" sz="1350" dirty="0"/>
              <a:t> = (mean(err^2)^0.5)</a:t>
            </a:r>
          </a:p>
          <a:p>
            <a:r>
              <a:rPr lang="en-SG" sz="1350" dirty="0"/>
              <a:t>print(</a:t>
            </a:r>
            <a:r>
              <a:rPr lang="en-SG" sz="1350" dirty="0" err="1"/>
              <a:t>rmse</a:t>
            </a:r>
            <a:r>
              <a:rPr lang="en-SG" sz="1350" dirty="0"/>
              <a:t>)</a:t>
            </a:r>
          </a:p>
          <a:p>
            <a:endParaRPr lang="en-SG" sz="1350" dirty="0"/>
          </a:p>
          <a:p>
            <a:r>
              <a:rPr lang="en-SG" sz="1350" dirty="0"/>
              <a:t>plot(</a:t>
            </a:r>
            <a:r>
              <a:rPr lang="en-SG" sz="1350" dirty="0" err="1"/>
              <a:t>dt$SGD</a:t>
            </a:r>
            <a:r>
              <a:rPr lang="en-SG" sz="1350" dirty="0"/>
              <a:t>, </a:t>
            </a:r>
            <a:r>
              <a:rPr lang="en-SG" sz="1350" dirty="0" err="1"/>
              <a:t>dt$DBS</a:t>
            </a:r>
            <a:r>
              <a:rPr lang="en-SG" sz="1350" dirty="0"/>
              <a:t>, main="Regression", </a:t>
            </a:r>
            <a:r>
              <a:rPr lang="en-SG" sz="1350" dirty="0" err="1"/>
              <a:t>xlab</a:t>
            </a:r>
            <a:r>
              <a:rPr lang="en-SG" sz="1350" dirty="0"/>
              <a:t> = "SGD", </a:t>
            </a:r>
            <a:r>
              <a:rPr lang="en-SG" sz="1350" dirty="0" err="1"/>
              <a:t>ylab</a:t>
            </a:r>
            <a:r>
              <a:rPr lang="en-SG" sz="1350" dirty="0"/>
              <a:t>="DBS")</a:t>
            </a:r>
          </a:p>
          <a:p>
            <a:r>
              <a:rPr lang="en-SG" sz="1350" dirty="0" err="1"/>
              <a:t>abline</a:t>
            </a:r>
            <a:r>
              <a:rPr lang="en-SG" sz="1350" dirty="0"/>
              <a:t>(model)</a:t>
            </a:r>
          </a:p>
        </p:txBody>
      </p:sp>
    </p:spTree>
    <p:extLst>
      <p:ext uri="{BB962C8B-B14F-4D97-AF65-F5344CB8AC3E}">
        <p14:creationId xmlns:p14="http://schemas.microsoft.com/office/powerpoint/2010/main" val="3110308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8E816AC679FF4C86C22834E825BD05" ma:contentTypeVersion="1" ma:contentTypeDescription="Create a new document." ma:contentTypeScope="" ma:versionID="066e42d507d75a122d0db91dd470f3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2CDD3-2BBD-46F1-929C-F92F3B4EA86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C2C9DE-C811-4406-9A96-B5F84A419B8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33E57A-4545-40EE-B846-546C23E60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1166</TotalTime>
  <Words>812</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MM Day 1 – Python, R, Excel, Orange, Flask, HTML, Cloud</vt:lpstr>
      <vt:lpstr>Case study on DBS share price prediction</vt:lpstr>
      <vt:lpstr>Data</vt:lpstr>
      <vt:lpstr>Python</vt:lpstr>
      <vt:lpstr>File -&gt; Option -&gt; Add-ins -&gt; Manage -&gt; Excel Add-ins - Go</vt:lpstr>
      <vt:lpstr>Regression on Loan Default</vt:lpstr>
      <vt:lpstr>PowerPoint Presentation</vt:lpstr>
      <vt:lpstr>PowerPoint Presentation</vt:lpstr>
      <vt:lpstr>R</vt:lpstr>
      <vt:lpstr>Orange</vt:lpstr>
      <vt:lpstr>Flask (Back End)</vt:lpstr>
      <vt:lpstr>Front End HTML</vt:lpstr>
      <vt:lpstr>PowerPoint Presentation</vt:lpstr>
      <vt:lpstr>Virtual environment</vt:lpstr>
      <vt:lpstr>Upload your file</vt:lpstr>
      <vt:lpstr>Upload your file Change flask_app.py – cut and paste your python program Create Directory call templates Upload index.html in templates directory</vt:lpstr>
      <vt:lpstr>PowerPoint Presentation</vt:lpstr>
      <vt:lpstr>Run the program https://teohteiktoe.pythonanywhere.com/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on  these lines</dc:title>
  <dc:creator>User</dc:creator>
  <cp:lastModifiedBy>Dr Teoh Teik Toe</cp:lastModifiedBy>
  <cp:revision>4</cp:revision>
  <dcterms:created xsi:type="dcterms:W3CDTF">2017-05-14T01:29:56Z</dcterms:created>
  <dcterms:modified xsi:type="dcterms:W3CDTF">2023-07-01T00:01:28Z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0x010100E28E816AC679FF4C86C22834E825BD05</vt:lpwstr>
  </property>
</Properties>
</file>