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4"/>
  </p:sldMasterIdLst>
  <p:notesMasterIdLst>
    <p:notesMasterId r:id="rId48"/>
  </p:notesMasterIdLst>
  <p:sldIdLst>
    <p:sldId id="951" r:id="rId5"/>
    <p:sldId id="1492" r:id="rId6"/>
    <p:sldId id="1482" r:id="rId7"/>
    <p:sldId id="437" r:id="rId8"/>
    <p:sldId id="417" r:id="rId9"/>
    <p:sldId id="1445" r:id="rId10"/>
    <p:sldId id="1497" r:id="rId11"/>
    <p:sldId id="1498" r:id="rId12"/>
    <p:sldId id="1495" r:id="rId13"/>
    <p:sldId id="1496" r:id="rId14"/>
    <p:sldId id="352" r:id="rId15"/>
    <p:sldId id="1444" r:id="rId16"/>
    <p:sldId id="271" r:id="rId17"/>
    <p:sldId id="373" r:id="rId18"/>
    <p:sldId id="382" r:id="rId19"/>
    <p:sldId id="386" r:id="rId20"/>
    <p:sldId id="443" r:id="rId21"/>
    <p:sldId id="799" r:id="rId22"/>
    <p:sldId id="1474" r:id="rId23"/>
    <p:sldId id="1465" r:id="rId24"/>
    <p:sldId id="1464" r:id="rId25"/>
    <p:sldId id="1034" r:id="rId26"/>
    <p:sldId id="1448" r:id="rId27"/>
    <p:sldId id="1494" r:id="rId28"/>
    <p:sldId id="1045" r:id="rId29"/>
    <p:sldId id="1047" r:id="rId30"/>
    <p:sldId id="1048" r:id="rId31"/>
    <p:sldId id="1442" r:id="rId32"/>
    <p:sldId id="801" r:id="rId33"/>
    <p:sldId id="1470" r:id="rId34"/>
    <p:sldId id="1458" r:id="rId35"/>
    <p:sldId id="1471" r:id="rId36"/>
    <p:sldId id="1473" r:id="rId37"/>
    <p:sldId id="1491" r:id="rId38"/>
    <p:sldId id="1484" r:id="rId39"/>
    <p:sldId id="1488" r:id="rId40"/>
    <p:sldId id="1485" r:id="rId41"/>
    <p:sldId id="1493" r:id="rId42"/>
    <p:sldId id="1487" r:id="rId43"/>
    <p:sldId id="1466" r:id="rId44"/>
    <p:sldId id="1490" r:id="rId45"/>
    <p:sldId id="1242" r:id="rId46"/>
    <p:sldId id="142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2" autoAdjust="0"/>
    <p:restoredTop sz="94660"/>
  </p:normalViewPr>
  <p:slideViewPr>
    <p:cSldViewPr>
      <p:cViewPr varScale="1">
        <p:scale>
          <a:sx n="70" d="100"/>
          <a:sy n="70" d="100"/>
        </p:scale>
        <p:origin x="90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59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 Teoh Teik Toe" userId="55ecb6fd-ba51-4086-9090-c17ec3ac27f3" providerId="ADAL" clId="{F8BFF482-7B9A-44CA-8639-B096DC3801B7}"/>
    <pc:docChg chg="undo custSel modSld">
      <pc:chgData name="Dr Teoh Teik Toe" userId="55ecb6fd-ba51-4086-9090-c17ec3ac27f3" providerId="ADAL" clId="{F8BFF482-7B9A-44CA-8639-B096DC3801B7}" dt="2023-08-15T03:10:28.930" v="100" actId="20577"/>
      <pc:docMkLst>
        <pc:docMk/>
      </pc:docMkLst>
      <pc:sldChg chg="modSp mod">
        <pc:chgData name="Dr Teoh Teik Toe" userId="55ecb6fd-ba51-4086-9090-c17ec3ac27f3" providerId="ADAL" clId="{F8BFF482-7B9A-44CA-8639-B096DC3801B7}" dt="2023-08-07T07:25:05.848" v="20" actId="20577"/>
        <pc:sldMkLst>
          <pc:docMk/>
          <pc:sldMk cId="3019510044" sldId="1045"/>
        </pc:sldMkLst>
        <pc:spChg chg="mod">
          <ac:chgData name="Dr Teoh Teik Toe" userId="55ecb6fd-ba51-4086-9090-c17ec3ac27f3" providerId="ADAL" clId="{F8BFF482-7B9A-44CA-8639-B096DC3801B7}" dt="2023-08-07T07:25:05.848" v="20" actId="20577"/>
          <ac:spMkLst>
            <pc:docMk/>
            <pc:sldMk cId="3019510044" sldId="1045"/>
            <ac:spMk id="3" creationId="{9A50E1D6-5EAC-4246-80B1-A7EA0C6E117B}"/>
          </ac:spMkLst>
        </pc:spChg>
      </pc:sldChg>
      <pc:sldChg chg="modSp mod">
        <pc:chgData name="Dr Teoh Teik Toe" userId="55ecb6fd-ba51-4086-9090-c17ec3ac27f3" providerId="ADAL" clId="{F8BFF482-7B9A-44CA-8639-B096DC3801B7}" dt="2023-08-15T03:10:28.930" v="100" actId="20577"/>
        <pc:sldMkLst>
          <pc:docMk/>
          <pc:sldMk cId="2608670561" sldId="1047"/>
        </pc:sldMkLst>
        <pc:spChg chg="mod">
          <ac:chgData name="Dr Teoh Teik Toe" userId="55ecb6fd-ba51-4086-9090-c17ec3ac27f3" providerId="ADAL" clId="{F8BFF482-7B9A-44CA-8639-B096DC3801B7}" dt="2023-08-15T03:10:28.930" v="100" actId="20577"/>
          <ac:spMkLst>
            <pc:docMk/>
            <pc:sldMk cId="2608670561" sldId="1047"/>
            <ac:spMk id="3" creationId="{E4478E45-C3B5-4D07-A6BB-88355D3073A5}"/>
          </ac:spMkLst>
        </pc:spChg>
      </pc:sldChg>
      <pc:sldChg chg="modSp mod">
        <pc:chgData name="Dr Teoh Teik Toe" userId="55ecb6fd-ba51-4086-9090-c17ec3ac27f3" providerId="ADAL" clId="{F8BFF482-7B9A-44CA-8639-B096DC3801B7}" dt="2023-07-27T01:04:43.383" v="12" actId="14100"/>
        <pc:sldMkLst>
          <pc:docMk/>
          <pc:sldMk cId="3231761548" sldId="1429"/>
        </pc:sldMkLst>
        <pc:spChg chg="mod">
          <ac:chgData name="Dr Teoh Teik Toe" userId="55ecb6fd-ba51-4086-9090-c17ec3ac27f3" providerId="ADAL" clId="{F8BFF482-7B9A-44CA-8639-B096DC3801B7}" dt="2023-07-27T01:04:43.383" v="12" actId="14100"/>
          <ac:spMkLst>
            <pc:docMk/>
            <pc:sldMk cId="3231761548" sldId="1429"/>
            <ac:spMk id="2" creationId="{EBCCE93B-8337-41BF-9E1A-7D89B596E330}"/>
          </ac:spMkLst>
        </pc:spChg>
      </pc:sldChg>
      <pc:sldChg chg="modSp mod">
        <pc:chgData name="Dr Teoh Teik Toe" userId="55ecb6fd-ba51-4086-9090-c17ec3ac27f3" providerId="ADAL" clId="{F8BFF482-7B9A-44CA-8639-B096DC3801B7}" dt="2023-08-09T06:15:43.287" v="24" actId="20577"/>
        <pc:sldMkLst>
          <pc:docMk/>
          <pc:sldMk cId="2592655537" sldId="1470"/>
        </pc:sldMkLst>
        <pc:spChg chg="mod">
          <ac:chgData name="Dr Teoh Teik Toe" userId="55ecb6fd-ba51-4086-9090-c17ec3ac27f3" providerId="ADAL" clId="{F8BFF482-7B9A-44CA-8639-B096DC3801B7}" dt="2023-08-09T06:15:43.287" v="24" actId="20577"/>
          <ac:spMkLst>
            <pc:docMk/>
            <pc:sldMk cId="2592655537" sldId="1470"/>
            <ac:spMk id="3" creationId="{7ABA3B7C-4A23-363B-4023-6C5B94F846AA}"/>
          </ac:spMkLst>
        </pc:spChg>
      </pc:sldChg>
      <pc:sldChg chg="addSp modSp mod">
        <pc:chgData name="Dr Teoh Teik Toe" userId="55ecb6fd-ba51-4086-9090-c17ec3ac27f3" providerId="ADAL" clId="{F8BFF482-7B9A-44CA-8639-B096DC3801B7}" dt="2023-08-09T06:24:36.113" v="33" actId="1076"/>
        <pc:sldMkLst>
          <pc:docMk/>
          <pc:sldMk cId="1749845374" sldId="1471"/>
        </pc:sldMkLst>
        <pc:spChg chg="mod">
          <ac:chgData name="Dr Teoh Teik Toe" userId="55ecb6fd-ba51-4086-9090-c17ec3ac27f3" providerId="ADAL" clId="{F8BFF482-7B9A-44CA-8639-B096DC3801B7}" dt="2023-08-09T06:24:32.399" v="32" actId="1076"/>
          <ac:spMkLst>
            <pc:docMk/>
            <pc:sldMk cId="1749845374" sldId="1471"/>
            <ac:spMk id="3" creationId="{B93BF461-143C-F12F-FEA4-550F9DDCF8E8}"/>
          </ac:spMkLst>
        </pc:spChg>
        <pc:spChg chg="add mod">
          <ac:chgData name="Dr Teoh Teik Toe" userId="55ecb6fd-ba51-4086-9090-c17ec3ac27f3" providerId="ADAL" clId="{F8BFF482-7B9A-44CA-8639-B096DC3801B7}" dt="2023-08-09T06:24:36.113" v="33" actId="1076"/>
          <ac:spMkLst>
            <pc:docMk/>
            <pc:sldMk cId="1749845374" sldId="1471"/>
            <ac:spMk id="4" creationId="{160FC8EB-C6A6-0737-11F9-C11A6B015E4C}"/>
          </ac:spMkLst>
        </pc:spChg>
        <pc:spChg chg="mod">
          <ac:chgData name="Dr Teoh Teik Toe" userId="55ecb6fd-ba51-4086-9090-c17ec3ac27f3" providerId="ADAL" clId="{F8BFF482-7B9A-44CA-8639-B096DC3801B7}" dt="2023-08-09T06:24:28.676" v="31" actId="1076"/>
          <ac:spMkLst>
            <pc:docMk/>
            <pc:sldMk cId="1749845374" sldId="1471"/>
            <ac:spMk id="5" creationId="{186E9265-0C0E-F042-A8E3-D4463C7246DA}"/>
          </ac:spMkLst>
        </pc:spChg>
      </pc:sldChg>
      <pc:sldChg chg="addSp modSp mod">
        <pc:chgData name="Dr Teoh Teik Toe" userId="55ecb6fd-ba51-4086-9090-c17ec3ac27f3" providerId="ADAL" clId="{F8BFF482-7B9A-44CA-8639-B096DC3801B7}" dt="2023-08-09T06:48:37.253" v="34" actId="1076"/>
        <pc:sldMkLst>
          <pc:docMk/>
          <pc:sldMk cId="3609338038" sldId="1484"/>
        </pc:sldMkLst>
        <pc:spChg chg="add mod">
          <ac:chgData name="Dr Teoh Teik Toe" userId="55ecb6fd-ba51-4086-9090-c17ec3ac27f3" providerId="ADAL" clId="{F8BFF482-7B9A-44CA-8639-B096DC3801B7}" dt="2023-08-09T06:48:37.253" v="34" actId="1076"/>
          <ac:spMkLst>
            <pc:docMk/>
            <pc:sldMk cId="3609338038" sldId="1484"/>
            <ac:spMk id="6" creationId="{C3D9B40D-6E85-315B-4B80-3FB951A4C19A}"/>
          </ac:spMkLst>
        </pc:spChg>
      </pc:sldChg>
      <pc:sldChg chg="modSp mod">
        <pc:chgData name="Dr Teoh Teik Toe" userId="55ecb6fd-ba51-4086-9090-c17ec3ac27f3" providerId="ADAL" clId="{F8BFF482-7B9A-44CA-8639-B096DC3801B7}" dt="2023-08-09T06:59:57.128" v="70" actId="20577"/>
        <pc:sldMkLst>
          <pc:docMk/>
          <pc:sldMk cId="3587098078" sldId="1485"/>
        </pc:sldMkLst>
        <pc:spChg chg="mod">
          <ac:chgData name="Dr Teoh Teik Toe" userId="55ecb6fd-ba51-4086-9090-c17ec3ac27f3" providerId="ADAL" clId="{F8BFF482-7B9A-44CA-8639-B096DC3801B7}" dt="2023-08-09T06:59:57.128" v="70" actId="20577"/>
          <ac:spMkLst>
            <pc:docMk/>
            <pc:sldMk cId="3587098078" sldId="1485"/>
            <ac:spMk id="3" creationId="{794CD3AE-064A-2FB0-4FAF-47922B9AF065}"/>
          </ac:spMkLst>
        </pc:spChg>
      </pc:sldChg>
    </pc:docChg>
  </pc:docChgLst>
  <pc:docChgLst>
    <pc:chgData name="Teik Toe Teoh" userId="f2f2b67b8c6b3629" providerId="LiveId" clId="{70EF449F-865B-48F1-BDF6-233B6863B906}"/>
    <pc:docChg chg="custSel modSld">
      <pc:chgData name="Teik Toe Teoh" userId="f2f2b67b8c6b3629" providerId="LiveId" clId="{70EF449F-865B-48F1-BDF6-233B6863B906}" dt="2024-07-16T05:26:58.308" v="18" actId="27636"/>
      <pc:docMkLst>
        <pc:docMk/>
      </pc:docMkLst>
      <pc:sldChg chg="modSp mod">
        <pc:chgData name="Teik Toe Teoh" userId="f2f2b67b8c6b3629" providerId="LiveId" clId="{70EF449F-865B-48F1-BDF6-233B6863B906}" dt="2024-07-16T05:26:58.308" v="18" actId="27636"/>
        <pc:sldMkLst>
          <pc:docMk/>
          <pc:sldMk cId="997252500" sldId="1492"/>
        </pc:sldMkLst>
        <pc:spChg chg="mod">
          <ac:chgData name="Teik Toe Teoh" userId="f2f2b67b8c6b3629" providerId="LiveId" clId="{70EF449F-865B-48F1-BDF6-233B6863B906}" dt="2024-07-16T05:26:58.308" v="18" actId="27636"/>
          <ac:spMkLst>
            <pc:docMk/>
            <pc:sldMk cId="997252500" sldId="1492"/>
            <ac:spMk id="3" creationId="{C229FF4B-239E-B3CB-0BE6-F3F0EF28ABE0}"/>
          </ac:spMkLst>
        </pc:spChg>
      </pc:sldChg>
    </pc:docChg>
  </pc:docChgLst>
  <pc:docChgLst>
    <pc:chgData name="Teoh Teik Toe" userId="04285961-8f1d-4dac-83a4-2cd896b4506a" providerId="ADAL" clId="{F8BFF482-7B9A-44CA-8639-B096DC3801B7}"/>
    <pc:docChg chg="custSel addSld delSld modSld">
      <pc:chgData name="Teoh Teik Toe" userId="04285961-8f1d-4dac-83a4-2cd896b4506a" providerId="ADAL" clId="{F8BFF482-7B9A-44CA-8639-B096DC3801B7}" dt="2023-08-17T00:42:28.688" v="69"/>
      <pc:docMkLst>
        <pc:docMk/>
      </pc:docMkLst>
      <pc:sldChg chg="del">
        <pc:chgData name="Teoh Teik Toe" userId="04285961-8f1d-4dac-83a4-2cd896b4506a" providerId="ADAL" clId="{F8BFF482-7B9A-44CA-8639-B096DC3801B7}" dt="2023-08-17T00:39:15.532" v="55" actId="47"/>
        <pc:sldMkLst>
          <pc:docMk/>
          <pc:sldMk cId="4150962144" sldId="272"/>
        </pc:sldMkLst>
      </pc:sldChg>
      <pc:sldChg chg="del">
        <pc:chgData name="Teoh Teik Toe" userId="04285961-8f1d-4dac-83a4-2cd896b4506a" providerId="ADAL" clId="{F8BFF482-7B9A-44CA-8639-B096DC3801B7}" dt="2023-08-17T00:40:00.213" v="56" actId="47"/>
        <pc:sldMkLst>
          <pc:docMk/>
          <pc:sldMk cId="0" sldId="375"/>
        </pc:sldMkLst>
      </pc:sldChg>
      <pc:sldChg chg="del">
        <pc:chgData name="Teoh Teik Toe" userId="04285961-8f1d-4dac-83a4-2cd896b4506a" providerId="ADAL" clId="{F8BFF482-7B9A-44CA-8639-B096DC3801B7}" dt="2023-08-17T00:40:29.562" v="57" actId="2696"/>
        <pc:sldMkLst>
          <pc:docMk/>
          <pc:sldMk cId="1615066547" sldId="1049"/>
        </pc:sldMkLst>
      </pc:sldChg>
      <pc:sldChg chg="add">
        <pc:chgData name="Teoh Teik Toe" userId="04285961-8f1d-4dac-83a4-2cd896b4506a" providerId="ADAL" clId="{F8BFF482-7B9A-44CA-8639-B096DC3801B7}" dt="2023-08-17T00:40:51.119" v="58"/>
        <pc:sldMkLst>
          <pc:docMk/>
          <pc:sldMk cId="3932113254" sldId="1049"/>
        </pc:sldMkLst>
      </pc:sldChg>
      <pc:sldChg chg="del">
        <pc:chgData name="Teoh Teik Toe" userId="04285961-8f1d-4dac-83a4-2cd896b4506a" providerId="ADAL" clId="{F8BFF482-7B9A-44CA-8639-B096DC3801B7}" dt="2023-08-17T00:40:29.562" v="57" actId="2696"/>
        <pc:sldMkLst>
          <pc:docMk/>
          <pc:sldMk cId="212006862" sldId="1052"/>
        </pc:sldMkLst>
      </pc:sldChg>
      <pc:sldChg chg="add">
        <pc:chgData name="Teoh Teik Toe" userId="04285961-8f1d-4dac-83a4-2cd896b4506a" providerId="ADAL" clId="{F8BFF482-7B9A-44CA-8639-B096DC3801B7}" dt="2023-08-17T00:40:51.119" v="58"/>
        <pc:sldMkLst>
          <pc:docMk/>
          <pc:sldMk cId="3002286295" sldId="1052"/>
        </pc:sldMkLst>
      </pc:sldChg>
      <pc:sldChg chg="add">
        <pc:chgData name="Teoh Teik Toe" userId="04285961-8f1d-4dac-83a4-2cd896b4506a" providerId="ADAL" clId="{F8BFF482-7B9A-44CA-8639-B096DC3801B7}" dt="2023-08-17T00:40:51.119" v="58"/>
        <pc:sldMkLst>
          <pc:docMk/>
          <pc:sldMk cId="2288345721" sldId="1053"/>
        </pc:sldMkLst>
      </pc:sldChg>
      <pc:sldChg chg="del">
        <pc:chgData name="Teoh Teik Toe" userId="04285961-8f1d-4dac-83a4-2cd896b4506a" providerId="ADAL" clId="{F8BFF482-7B9A-44CA-8639-B096DC3801B7}" dt="2023-08-17T00:40:29.562" v="57" actId="2696"/>
        <pc:sldMkLst>
          <pc:docMk/>
          <pc:sldMk cId="4071971009" sldId="1053"/>
        </pc:sldMkLst>
      </pc:sldChg>
      <pc:sldChg chg="add">
        <pc:chgData name="Teoh Teik Toe" userId="04285961-8f1d-4dac-83a4-2cd896b4506a" providerId="ADAL" clId="{F8BFF482-7B9A-44CA-8639-B096DC3801B7}" dt="2023-08-17T00:40:51.119" v="58"/>
        <pc:sldMkLst>
          <pc:docMk/>
          <pc:sldMk cId="754709173" sldId="1440"/>
        </pc:sldMkLst>
      </pc:sldChg>
      <pc:sldChg chg="del">
        <pc:chgData name="Teoh Teik Toe" userId="04285961-8f1d-4dac-83a4-2cd896b4506a" providerId="ADAL" clId="{F8BFF482-7B9A-44CA-8639-B096DC3801B7}" dt="2023-08-17T00:40:29.562" v="57" actId="2696"/>
        <pc:sldMkLst>
          <pc:docMk/>
          <pc:sldMk cId="1752154686" sldId="1440"/>
        </pc:sldMkLst>
      </pc:sldChg>
      <pc:sldChg chg="add">
        <pc:chgData name="Teoh Teik Toe" userId="04285961-8f1d-4dac-83a4-2cd896b4506a" providerId="ADAL" clId="{F8BFF482-7B9A-44CA-8639-B096DC3801B7}" dt="2023-08-17T00:40:51.119" v="58"/>
        <pc:sldMkLst>
          <pc:docMk/>
          <pc:sldMk cId="1219209119" sldId="1441"/>
        </pc:sldMkLst>
      </pc:sldChg>
      <pc:sldChg chg="del">
        <pc:chgData name="Teoh Teik Toe" userId="04285961-8f1d-4dac-83a4-2cd896b4506a" providerId="ADAL" clId="{F8BFF482-7B9A-44CA-8639-B096DC3801B7}" dt="2023-08-17T00:40:29.562" v="57" actId="2696"/>
        <pc:sldMkLst>
          <pc:docMk/>
          <pc:sldMk cId="1272134000" sldId="1441"/>
        </pc:sldMkLst>
      </pc:sldChg>
      <pc:sldChg chg="modSp mod">
        <pc:chgData name="Teoh Teik Toe" userId="04285961-8f1d-4dac-83a4-2cd896b4506a" providerId="ADAL" clId="{F8BFF482-7B9A-44CA-8639-B096DC3801B7}" dt="2023-08-17T00:42:05.532" v="67" actId="14100"/>
        <pc:sldMkLst>
          <pc:docMk/>
          <pc:sldMk cId="1749845374" sldId="1471"/>
        </pc:sldMkLst>
        <pc:spChg chg="mod">
          <ac:chgData name="Teoh Teik Toe" userId="04285961-8f1d-4dac-83a4-2cd896b4506a" providerId="ADAL" clId="{F8BFF482-7B9A-44CA-8639-B096DC3801B7}" dt="2023-08-17T00:42:05.532" v="67" actId="14100"/>
          <ac:spMkLst>
            <pc:docMk/>
            <pc:sldMk cId="1749845374" sldId="1471"/>
            <ac:spMk id="4" creationId="{160FC8EB-C6A6-0737-11F9-C11A6B015E4C}"/>
          </ac:spMkLst>
        </pc:spChg>
      </pc:sldChg>
      <pc:sldChg chg="add">
        <pc:chgData name="Teoh Teik Toe" userId="04285961-8f1d-4dac-83a4-2cd896b4506a" providerId="ADAL" clId="{F8BFF482-7B9A-44CA-8639-B096DC3801B7}" dt="2023-08-17T00:42:28.688" v="69"/>
        <pc:sldMkLst>
          <pc:docMk/>
          <pc:sldMk cId="606991889" sldId="1479"/>
        </pc:sldMkLst>
      </pc:sldChg>
      <pc:sldChg chg="del">
        <pc:chgData name="Teoh Teik Toe" userId="04285961-8f1d-4dac-83a4-2cd896b4506a" providerId="ADAL" clId="{F8BFF482-7B9A-44CA-8639-B096DC3801B7}" dt="2023-08-17T00:42:23.455" v="68" actId="2696"/>
        <pc:sldMkLst>
          <pc:docMk/>
          <pc:sldMk cId="3537049240" sldId="1479"/>
        </pc:sldMkLst>
      </pc:sldChg>
      <pc:sldChg chg="add">
        <pc:chgData name="Teoh Teik Toe" userId="04285961-8f1d-4dac-83a4-2cd896b4506a" providerId="ADAL" clId="{F8BFF482-7B9A-44CA-8639-B096DC3801B7}" dt="2023-08-17T00:42:28.688" v="69"/>
        <pc:sldMkLst>
          <pc:docMk/>
          <pc:sldMk cId="1086466216" sldId="1480"/>
        </pc:sldMkLst>
      </pc:sldChg>
      <pc:sldChg chg="del">
        <pc:chgData name="Teoh Teik Toe" userId="04285961-8f1d-4dac-83a4-2cd896b4506a" providerId="ADAL" clId="{F8BFF482-7B9A-44CA-8639-B096DC3801B7}" dt="2023-08-17T00:42:23.455" v="68" actId="2696"/>
        <pc:sldMkLst>
          <pc:docMk/>
          <pc:sldMk cId="1490297413" sldId="1480"/>
        </pc:sldMkLst>
      </pc:sldChg>
      <pc:sldChg chg="modSp mod">
        <pc:chgData name="Teoh Teik Toe" userId="04285961-8f1d-4dac-83a4-2cd896b4506a" providerId="ADAL" clId="{F8BFF482-7B9A-44CA-8639-B096DC3801B7}" dt="2023-08-16T02:14:06.895" v="54" actId="20577"/>
        <pc:sldMkLst>
          <pc:docMk/>
          <pc:sldMk cId="3587098078" sldId="1485"/>
        </pc:sldMkLst>
        <pc:spChg chg="mod">
          <ac:chgData name="Teoh Teik Toe" userId="04285961-8f1d-4dac-83a4-2cd896b4506a" providerId="ADAL" clId="{F8BFF482-7B9A-44CA-8639-B096DC3801B7}" dt="2023-08-16T02:14:06.895" v="54" actId="20577"/>
          <ac:spMkLst>
            <pc:docMk/>
            <pc:sldMk cId="3587098078" sldId="1485"/>
            <ac:spMk id="6" creationId="{B2A7F174-3FE3-B521-AC3F-B792E1A0CA54}"/>
          </ac:spMkLst>
        </pc:spChg>
      </pc:sldChg>
      <pc:sldChg chg="modSp new mod">
        <pc:chgData name="Teoh Teik Toe" userId="04285961-8f1d-4dac-83a4-2cd896b4506a" providerId="ADAL" clId="{F8BFF482-7B9A-44CA-8639-B096DC3801B7}" dt="2023-08-17T00:41:16.551" v="65" actId="1076"/>
        <pc:sldMkLst>
          <pc:docMk/>
          <pc:sldMk cId="1768026667" sldId="1489"/>
        </pc:sldMkLst>
        <pc:spChg chg="mod">
          <ac:chgData name="Teoh Teik Toe" userId="04285961-8f1d-4dac-83a4-2cd896b4506a" providerId="ADAL" clId="{F8BFF482-7B9A-44CA-8639-B096DC3801B7}" dt="2023-08-17T00:41:16.551" v="65" actId="1076"/>
          <ac:spMkLst>
            <pc:docMk/>
            <pc:sldMk cId="1768026667" sldId="1489"/>
            <ac:spMk id="2" creationId="{09FA8AA3-6EEB-E894-E698-80DD0C74E04A}"/>
          </ac:spMkLst>
        </pc:spChg>
      </pc:sldChg>
    </pc:docChg>
  </pc:docChgLst>
  <pc:docChgLst>
    <pc:chgData name="Teik Toe Teoh" userId="f2f2b67b8c6b3629" providerId="LiveId" clId="{382E25C8-D5DB-4100-999D-BE82AD5BBCB2}"/>
    <pc:docChg chg="undo custSel addSld delSld modSld sldOrd">
      <pc:chgData name="Teik Toe Teoh" userId="f2f2b67b8c6b3629" providerId="LiveId" clId="{382E25C8-D5DB-4100-999D-BE82AD5BBCB2}" dt="2024-03-21T07:52:58.940" v="1474" actId="1076"/>
      <pc:docMkLst>
        <pc:docMk/>
      </pc:docMkLst>
      <pc:sldChg chg="modSp mod">
        <pc:chgData name="Teik Toe Teoh" userId="f2f2b67b8c6b3629" providerId="LiveId" clId="{382E25C8-D5DB-4100-999D-BE82AD5BBCB2}" dt="2023-12-25T01:32:49.780" v="350" actId="1076"/>
        <pc:sldMkLst>
          <pc:docMk/>
          <pc:sldMk cId="1965942255" sldId="271"/>
        </pc:sldMkLst>
        <pc:spChg chg="mod">
          <ac:chgData name="Teik Toe Teoh" userId="f2f2b67b8c6b3629" providerId="LiveId" clId="{382E25C8-D5DB-4100-999D-BE82AD5BBCB2}" dt="2023-12-25T01:32:49.780" v="350" actId="1076"/>
          <ac:spMkLst>
            <pc:docMk/>
            <pc:sldMk cId="1965942255" sldId="271"/>
            <ac:spMk id="8" creationId="{00000000-0000-0000-0000-000000000000}"/>
          </ac:spMkLst>
        </pc:spChg>
        <pc:cxnChg chg="mod">
          <ac:chgData name="Teik Toe Teoh" userId="f2f2b67b8c6b3629" providerId="LiveId" clId="{382E25C8-D5DB-4100-999D-BE82AD5BBCB2}" dt="2023-12-18T11:10:09.508" v="327" actId="1076"/>
          <ac:cxnSpMkLst>
            <pc:docMk/>
            <pc:sldMk cId="1965942255" sldId="271"/>
            <ac:cxnSpMk id="12" creationId="{927DDF83-C560-4988-B463-93EA85A9F41A}"/>
          </ac:cxnSpMkLst>
        </pc:cxnChg>
        <pc:cxnChg chg="mod">
          <ac:chgData name="Teik Toe Teoh" userId="f2f2b67b8c6b3629" providerId="LiveId" clId="{382E25C8-D5DB-4100-999D-BE82AD5BBCB2}" dt="2023-10-23T02:16:05.802" v="185" actId="1076"/>
          <ac:cxnSpMkLst>
            <pc:docMk/>
            <pc:sldMk cId="1965942255" sldId="271"/>
            <ac:cxnSpMk id="35" creationId="{00000000-0000-0000-0000-000000000000}"/>
          </ac:cxnSpMkLst>
        </pc:cxnChg>
      </pc:sldChg>
      <pc:sldChg chg="ord">
        <pc:chgData name="Teik Toe Teoh" userId="f2f2b67b8c6b3629" providerId="LiveId" clId="{382E25C8-D5DB-4100-999D-BE82AD5BBCB2}" dt="2023-12-06T00:14:55.985" v="318"/>
        <pc:sldMkLst>
          <pc:docMk/>
          <pc:sldMk cId="1006978768" sldId="799"/>
        </pc:sldMkLst>
      </pc:sldChg>
      <pc:sldChg chg="del">
        <pc:chgData name="Teik Toe Teoh" userId="f2f2b67b8c6b3629" providerId="LiveId" clId="{382E25C8-D5DB-4100-999D-BE82AD5BBCB2}" dt="2023-10-08T02:13:59.675" v="27" actId="2696"/>
        <pc:sldMkLst>
          <pc:docMk/>
          <pc:sldMk cId="755360377" sldId="801"/>
        </pc:sldMkLst>
      </pc:sldChg>
      <pc:sldChg chg="addSp delSp modSp mod">
        <pc:chgData name="Teik Toe Teoh" userId="f2f2b67b8c6b3629" providerId="LiveId" clId="{382E25C8-D5DB-4100-999D-BE82AD5BBCB2}" dt="2024-03-21T07:07:38.479" v="1466" actId="14100"/>
        <pc:sldMkLst>
          <pc:docMk/>
          <pc:sldMk cId="3394145507" sldId="801"/>
        </pc:sldMkLst>
        <pc:spChg chg="del">
          <ac:chgData name="Teik Toe Teoh" userId="f2f2b67b8c6b3629" providerId="LiveId" clId="{382E25C8-D5DB-4100-999D-BE82AD5BBCB2}" dt="2023-10-23T08:14:16.360" v="190" actId="21"/>
          <ac:spMkLst>
            <pc:docMk/>
            <pc:sldMk cId="3394145507" sldId="801"/>
            <ac:spMk id="6" creationId="{00000000-0000-0000-0000-000000000000}"/>
          </ac:spMkLst>
        </pc:spChg>
        <pc:spChg chg="add del mod">
          <ac:chgData name="Teik Toe Teoh" userId="f2f2b67b8c6b3629" providerId="LiveId" clId="{382E25C8-D5DB-4100-999D-BE82AD5BBCB2}" dt="2023-10-23T08:14:19.205" v="192" actId="478"/>
          <ac:spMkLst>
            <pc:docMk/>
            <pc:sldMk cId="3394145507" sldId="801"/>
            <ac:spMk id="7" creationId="{22FBB1A2-4896-DB5A-7F33-6D340C0693B1}"/>
          </ac:spMkLst>
        </pc:spChg>
        <pc:spChg chg="add mod">
          <ac:chgData name="Teik Toe Teoh" userId="f2f2b67b8c6b3629" providerId="LiveId" clId="{382E25C8-D5DB-4100-999D-BE82AD5BBCB2}" dt="2024-03-21T07:07:38.479" v="1466" actId="14100"/>
          <ac:spMkLst>
            <pc:docMk/>
            <pc:sldMk cId="3394145507" sldId="801"/>
            <ac:spMk id="8" creationId="{193E2F11-59FD-7813-F28E-CF57E80E1BB7}"/>
          </ac:spMkLst>
        </pc:spChg>
        <pc:spChg chg="add del mod">
          <ac:chgData name="Teik Toe Teoh" userId="f2f2b67b8c6b3629" providerId="LiveId" clId="{382E25C8-D5DB-4100-999D-BE82AD5BBCB2}" dt="2023-10-23T08:14:24.532" v="194"/>
          <ac:spMkLst>
            <pc:docMk/>
            <pc:sldMk cId="3394145507" sldId="801"/>
            <ac:spMk id="8" creationId="{CCE6238A-A826-9043-0F3B-3028A655971C}"/>
          </ac:spMkLst>
        </pc:spChg>
        <pc:spChg chg="add del mod">
          <ac:chgData name="Teik Toe Teoh" userId="f2f2b67b8c6b3629" providerId="LiveId" clId="{382E25C8-D5DB-4100-999D-BE82AD5BBCB2}" dt="2024-01-08T05:47:12.050" v="714" actId="21"/>
          <ac:spMkLst>
            <pc:docMk/>
            <pc:sldMk cId="3394145507" sldId="801"/>
            <ac:spMk id="10" creationId="{59A20525-72D5-44A6-1FA7-7EBDAF699D31}"/>
          </ac:spMkLst>
        </pc:spChg>
        <pc:picChg chg="mod">
          <ac:chgData name="Teik Toe Teoh" userId="f2f2b67b8c6b3629" providerId="LiveId" clId="{382E25C8-D5DB-4100-999D-BE82AD5BBCB2}" dt="2023-10-23T08:14:11.583" v="189" actId="1076"/>
          <ac:picMkLst>
            <pc:docMk/>
            <pc:sldMk cId="3394145507" sldId="801"/>
            <ac:picMk id="5" creationId="{00000000-0000-0000-0000-000000000000}"/>
          </ac:picMkLst>
        </pc:picChg>
        <pc:picChg chg="add mod">
          <ac:chgData name="Teik Toe Teoh" userId="f2f2b67b8c6b3629" providerId="LiveId" clId="{382E25C8-D5DB-4100-999D-BE82AD5BBCB2}" dt="2024-01-10T10:24:39.151" v="853" actId="1076"/>
          <ac:picMkLst>
            <pc:docMk/>
            <pc:sldMk cId="3394145507" sldId="801"/>
            <ac:picMk id="6" creationId="{6056A267-2BA9-40EE-9B5E-BCBF080176BE}"/>
          </ac:picMkLst>
        </pc:picChg>
        <pc:picChg chg="add mod">
          <ac:chgData name="Teik Toe Teoh" userId="f2f2b67b8c6b3629" providerId="LiveId" clId="{382E25C8-D5DB-4100-999D-BE82AD5BBCB2}" dt="2024-03-21T07:05:41.501" v="1419" actId="1076"/>
          <ac:picMkLst>
            <pc:docMk/>
            <pc:sldMk cId="3394145507" sldId="801"/>
            <ac:picMk id="7" creationId="{12ACF4A3-6475-9D64-C212-54CB192E0D3A}"/>
          </ac:picMkLst>
        </pc:picChg>
      </pc:sldChg>
      <pc:sldChg chg="modSp mod">
        <pc:chgData name="Teik Toe Teoh" userId="f2f2b67b8c6b3629" providerId="LiveId" clId="{382E25C8-D5DB-4100-999D-BE82AD5BBCB2}" dt="2024-01-12T12:34:46.466" v="969"/>
        <pc:sldMkLst>
          <pc:docMk/>
          <pc:sldMk cId="2244383735" sldId="1034"/>
        </pc:sldMkLst>
        <pc:spChg chg="mod">
          <ac:chgData name="Teik Toe Teoh" userId="f2f2b67b8c6b3629" providerId="LiveId" clId="{382E25C8-D5DB-4100-999D-BE82AD5BBCB2}" dt="2024-01-12T12:34:46.466" v="969"/>
          <ac:spMkLst>
            <pc:docMk/>
            <pc:sldMk cId="2244383735" sldId="1034"/>
            <ac:spMk id="5" creationId="{3F826C0A-B111-43FB-9545-2DBB7BCFD426}"/>
          </ac:spMkLst>
        </pc:spChg>
      </pc:sldChg>
      <pc:sldChg chg="addSp delSp modSp mod">
        <pc:chgData name="Teik Toe Teoh" userId="f2f2b67b8c6b3629" providerId="LiveId" clId="{382E25C8-D5DB-4100-999D-BE82AD5BBCB2}" dt="2024-01-15T02:38:26.492" v="1109" actId="20577"/>
        <pc:sldMkLst>
          <pc:docMk/>
          <pc:sldMk cId="3019510044" sldId="1045"/>
        </pc:sldMkLst>
        <pc:spChg chg="add mod">
          <ac:chgData name="Teik Toe Teoh" userId="f2f2b67b8c6b3629" providerId="LiveId" clId="{382E25C8-D5DB-4100-999D-BE82AD5BBCB2}" dt="2023-12-25T11:30:47.319" v="703" actId="20577"/>
          <ac:spMkLst>
            <pc:docMk/>
            <pc:sldMk cId="3019510044" sldId="1045"/>
            <ac:spMk id="2" creationId="{C477B5B3-BD2F-3E87-749E-5019F638F3A0}"/>
          </ac:spMkLst>
        </pc:spChg>
        <pc:spChg chg="mod">
          <ac:chgData name="Teik Toe Teoh" userId="f2f2b67b8c6b3629" providerId="LiveId" clId="{382E25C8-D5DB-4100-999D-BE82AD5BBCB2}" dt="2023-12-25T05:44:26.620" v="689"/>
          <ac:spMkLst>
            <pc:docMk/>
            <pc:sldMk cId="3019510044" sldId="1045"/>
            <ac:spMk id="3" creationId="{9A50E1D6-5EAC-4246-80B1-A7EA0C6E117B}"/>
          </ac:spMkLst>
        </pc:spChg>
        <pc:spChg chg="add del mod">
          <ac:chgData name="Teik Toe Teoh" userId="f2f2b67b8c6b3629" providerId="LiveId" clId="{382E25C8-D5DB-4100-999D-BE82AD5BBCB2}" dt="2023-12-25T05:42:21.932" v="659" actId="478"/>
          <ac:spMkLst>
            <pc:docMk/>
            <pc:sldMk cId="3019510044" sldId="1045"/>
            <ac:spMk id="5" creationId="{029C09C7-3926-4D6C-EDA7-8E2613D33964}"/>
          </ac:spMkLst>
        </pc:spChg>
        <pc:spChg chg="add mod">
          <ac:chgData name="Teik Toe Teoh" userId="f2f2b67b8c6b3629" providerId="LiveId" clId="{382E25C8-D5DB-4100-999D-BE82AD5BBCB2}" dt="2024-01-15T02:38:26.492" v="1109" actId="20577"/>
          <ac:spMkLst>
            <pc:docMk/>
            <pc:sldMk cId="3019510044" sldId="1045"/>
            <ac:spMk id="5" creationId="{9F3B5E2B-16B0-AC3B-3674-64392784EEB2}"/>
          </ac:spMkLst>
        </pc:spChg>
        <pc:spChg chg="add del mod">
          <ac:chgData name="Teik Toe Teoh" userId="f2f2b67b8c6b3629" providerId="LiveId" clId="{382E25C8-D5DB-4100-999D-BE82AD5BBCB2}" dt="2023-12-25T05:42:27.267" v="660" actId="21"/>
          <ac:spMkLst>
            <pc:docMk/>
            <pc:sldMk cId="3019510044" sldId="1045"/>
            <ac:spMk id="6" creationId="{1D9E11BA-E7BB-7D1B-FA93-6687841A3290}"/>
          </ac:spMkLst>
        </pc:spChg>
        <pc:spChg chg="add mod">
          <ac:chgData name="Teik Toe Teoh" userId="f2f2b67b8c6b3629" providerId="LiveId" clId="{382E25C8-D5DB-4100-999D-BE82AD5BBCB2}" dt="2024-01-14T23:36:41.431" v="1080" actId="1076"/>
          <ac:spMkLst>
            <pc:docMk/>
            <pc:sldMk cId="3019510044" sldId="1045"/>
            <ac:spMk id="7" creationId="{13EE0C58-C927-8E63-5077-98DC6963C479}"/>
          </ac:spMkLst>
        </pc:spChg>
        <pc:spChg chg="add mod">
          <ac:chgData name="Teik Toe Teoh" userId="f2f2b67b8c6b3629" providerId="LiveId" clId="{382E25C8-D5DB-4100-999D-BE82AD5BBCB2}" dt="2023-12-25T05:42:52.059" v="667" actId="1076"/>
          <ac:spMkLst>
            <pc:docMk/>
            <pc:sldMk cId="3019510044" sldId="1045"/>
            <ac:spMk id="8" creationId="{5346AAFF-5B5E-7F5E-8F49-B40637824F70}"/>
          </ac:spMkLst>
        </pc:spChg>
        <pc:picChg chg="add del mod">
          <ac:chgData name="Teik Toe Teoh" userId="f2f2b67b8c6b3629" providerId="LiveId" clId="{382E25C8-D5DB-4100-999D-BE82AD5BBCB2}" dt="2023-12-25T05:42:18.216" v="658" actId="478"/>
          <ac:picMkLst>
            <pc:docMk/>
            <pc:sldMk cId="3019510044" sldId="1045"/>
            <ac:picMk id="4" creationId="{CE7C2E8C-0534-371D-DE06-1E0F700F6499}"/>
          </ac:picMkLst>
        </pc:picChg>
      </pc:sldChg>
      <pc:sldChg chg="del">
        <pc:chgData name="Teik Toe Teoh" userId="f2f2b67b8c6b3629" providerId="LiveId" clId="{382E25C8-D5DB-4100-999D-BE82AD5BBCB2}" dt="2023-11-06T23:43:32.271" v="235" actId="2696"/>
        <pc:sldMkLst>
          <pc:docMk/>
          <pc:sldMk cId="2699931698" sldId="1242"/>
        </pc:sldMkLst>
      </pc:sldChg>
      <pc:sldChg chg="add">
        <pc:chgData name="Teik Toe Teoh" userId="f2f2b67b8c6b3629" providerId="LiveId" clId="{382E25C8-D5DB-4100-999D-BE82AD5BBCB2}" dt="2023-11-06T23:43:37.453" v="236"/>
        <pc:sldMkLst>
          <pc:docMk/>
          <pc:sldMk cId="3101116566" sldId="1242"/>
        </pc:sldMkLst>
      </pc:sldChg>
      <pc:sldChg chg="addSp delSp modSp add mod">
        <pc:chgData name="Teik Toe Teoh" userId="f2f2b67b8c6b3629" providerId="LiveId" clId="{382E25C8-D5DB-4100-999D-BE82AD5BBCB2}" dt="2024-03-11T06:59:36.370" v="1401" actId="20577"/>
        <pc:sldMkLst>
          <pc:docMk/>
          <pc:sldMk cId="3231761548" sldId="1429"/>
        </pc:sldMkLst>
        <pc:spChg chg="del">
          <ac:chgData name="Teik Toe Teoh" userId="f2f2b67b8c6b3629" providerId="LiveId" clId="{382E25C8-D5DB-4100-999D-BE82AD5BBCB2}" dt="2024-02-13T01:50:19.618" v="1179" actId="21"/>
          <ac:spMkLst>
            <pc:docMk/>
            <pc:sldMk cId="3231761548" sldId="1429"/>
            <ac:spMk id="3" creationId="{F1D3140B-620B-45F8-954C-4DFACB9D0CB2}"/>
          </ac:spMkLst>
        </pc:spChg>
        <pc:spChg chg="add mod">
          <ac:chgData name="Teik Toe Teoh" userId="f2f2b67b8c6b3629" providerId="LiveId" clId="{382E25C8-D5DB-4100-999D-BE82AD5BBCB2}" dt="2024-02-13T01:49:46.443" v="1175"/>
          <ac:spMkLst>
            <pc:docMk/>
            <pc:sldMk cId="3231761548" sldId="1429"/>
            <ac:spMk id="4" creationId="{3915FFBE-CF2F-BA5D-FF77-A54306322800}"/>
          </ac:spMkLst>
        </pc:spChg>
        <pc:spChg chg="mod">
          <ac:chgData name="Teik Toe Teoh" userId="f2f2b67b8c6b3629" providerId="LiveId" clId="{382E25C8-D5DB-4100-999D-BE82AD5BBCB2}" dt="2024-02-13T01:50:21.643" v="1180" actId="1076"/>
          <ac:spMkLst>
            <pc:docMk/>
            <pc:sldMk cId="3231761548" sldId="1429"/>
            <ac:spMk id="6" creationId="{F7D91544-0D26-45A2-B53C-C877AFA69964}"/>
          </ac:spMkLst>
        </pc:spChg>
        <pc:spChg chg="del mod">
          <ac:chgData name="Teik Toe Teoh" userId="f2f2b67b8c6b3629" providerId="LiveId" clId="{382E25C8-D5DB-4100-999D-BE82AD5BBCB2}" dt="2024-02-13T01:49:39.220" v="1172" actId="21"/>
          <ac:spMkLst>
            <pc:docMk/>
            <pc:sldMk cId="3231761548" sldId="1429"/>
            <ac:spMk id="7" creationId="{3915FFBE-CF2F-BA5D-FF77-A54306322800}"/>
          </ac:spMkLst>
        </pc:spChg>
        <pc:spChg chg="mod">
          <ac:chgData name="Teik Toe Teoh" userId="f2f2b67b8c6b3629" providerId="LiveId" clId="{382E25C8-D5DB-4100-999D-BE82AD5BBCB2}" dt="2024-03-11T06:59:36.370" v="1401" actId="20577"/>
          <ac:spMkLst>
            <pc:docMk/>
            <pc:sldMk cId="3231761548" sldId="1429"/>
            <ac:spMk id="8" creationId="{C4B2CB11-C762-417B-B1A4-754366A9D2EB}"/>
          </ac:spMkLst>
        </pc:spChg>
        <pc:spChg chg="add mod">
          <ac:chgData name="Teik Toe Teoh" userId="f2f2b67b8c6b3629" providerId="LiveId" clId="{382E25C8-D5DB-4100-999D-BE82AD5BBCB2}" dt="2024-02-13T01:57:56.839" v="1188" actId="14100"/>
          <ac:spMkLst>
            <pc:docMk/>
            <pc:sldMk cId="3231761548" sldId="1429"/>
            <ac:spMk id="11" creationId="{0A0D3673-5060-D859-0D94-4FBDC5510D40}"/>
          </ac:spMkLst>
        </pc:spChg>
        <pc:picChg chg="del">
          <ac:chgData name="Teik Toe Teoh" userId="f2f2b67b8c6b3629" providerId="LiveId" clId="{382E25C8-D5DB-4100-999D-BE82AD5BBCB2}" dt="2024-02-13T01:40:17.314" v="1168" actId="478"/>
          <ac:picMkLst>
            <pc:docMk/>
            <pc:sldMk cId="3231761548" sldId="1429"/>
            <ac:picMk id="9" creationId="{DF82129B-F4B7-8E3D-8F3D-6A4ABA529FA7}"/>
          </ac:picMkLst>
        </pc:picChg>
        <pc:cxnChg chg="del">
          <ac:chgData name="Teik Toe Teoh" userId="f2f2b67b8c6b3629" providerId="LiveId" clId="{382E25C8-D5DB-4100-999D-BE82AD5BBCB2}" dt="2024-02-13T01:49:29.672" v="1170" actId="478"/>
          <ac:cxnSpMkLst>
            <pc:docMk/>
            <pc:sldMk cId="3231761548" sldId="1429"/>
            <ac:cxnSpMk id="10" creationId="{09B32B09-0B14-D489-BE51-0A3C80E080CF}"/>
          </ac:cxnSpMkLst>
        </pc:cxnChg>
      </pc:sldChg>
      <pc:sldChg chg="modSp mod">
        <pc:chgData name="Teik Toe Teoh" userId="f2f2b67b8c6b3629" providerId="LiveId" clId="{382E25C8-D5DB-4100-999D-BE82AD5BBCB2}" dt="2023-10-25T08:53:12.381" v="211" actId="1076"/>
        <pc:sldMkLst>
          <pc:docMk/>
          <pc:sldMk cId="2351386025" sldId="1448"/>
        </pc:sldMkLst>
        <pc:spChg chg="mod">
          <ac:chgData name="Teik Toe Teoh" userId="f2f2b67b8c6b3629" providerId="LiveId" clId="{382E25C8-D5DB-4100-999D-BE82AD5BBCB2}" dt="2023-10-25T08:53:12.381" v="211" actId="1076"/>
          <ac:spMkLst>
            <pc:docMk/>
            <pc:sldMk cId="2351386025" sldId="1448"/>
            <ac:spMk id="5" creationId="{F684315B-7C11-A000-8BA5-A934DC42B84E}"/>
          </ac:spMkLst>
        </pc:spChg>
      </pc:sldChg>
      <pc:sldChg chg="addSp delSp modSp mod">
        <pc:chgData name="Teik Toe Teoh" userId="f2f2b67b8c6b3629" providerId="LiveId" clId="{382E25C8-D5DB-4100-999D-BE82AD5BBCB2}" dt="2024-01-21T05:28:33.256" v="1160" actId="1076"/>
        <pc:sldMkLst>
          <pc:docMk/>
          <pc:sldMk cId="1917567592" sldId="1458"/>
        </pc:sldMkLst>
        <pc:spChg chg="mod">
          <ac:chgData name="Teik Toe Teoh" userId="f2f2b67b8c6b3629" providerId="LiveId" clId="{382E25C8-D5DB-4100-999D-BE82AD5BBCB2}" dt="2024-01-16T07:59:10.023" v="1113" actId="1076"/>
          <ac:spMkLst>
            <pc:docMk/>
            <pc:sldMk cId="1917567592" sldId="1458"/>
            <ac:spMk id="2" creationId="{347370B2-D643-E675-503E-9CA1DC61377C}"/>
          </ac:spMkLst>
        </pc:spChg>
        <pc:spChg chg="mod">
          <ac:chgData name="Teik Toe Teoh" userId="f2f2b67b8c6b3629" providerId="LiveId" clId="{382E25C8-D5DB-4100-999D-BE82AD5BBCB2}" dt="2024-01-16T07:59:15.324" v="1115" actId="1076"/>
          <ac:spMkLst>
            <pc:docMk/>
            <pc:sldMk cId="1917567592" sldId="1458"/>
            <ac:spMk id="3" creationId="{5F747949-A47C-A3F6-2D7A-4DDC1EDB7D61}"/>
          </ac:spMkLst>
        </pc:spChg>
        <pc:spChg chg="add mod">
          <ac:chgData name="Teik Toe Teoh" userId="f2f2b67b8c6b3629" providerId="LiveId" clId="{382E25C8-D5DB-4100-999D-BE82AD5BBCB2}" dt="2024-01-14T23:36:00.249" v="1062" actId="20577"/>
          <ac:spMkLst>
            <pc:docMk/>
            <pc:sldMk cId="1917567592" sldId="1458"/>
            <ac:spMk id="5" creationId="{92F27DD8-31A5-549B-C5FC-D3B7B6B5FCF3}"/>
          </ac:spMkLst>
        </pc:spChg>
        <pc:spChg chg="add mod">
          <ac:chgData name="Teik Toe Teoh" userId="f2f2b67b8c6b3629" providerId="LiveId" clId="{382E25C8-D5DB-4100-999D-BE82AD5BBCB2}" dt="2024-01-21T05:28:33.256" v="1160" actId="1076"/>
          <ac:spMkLst>
            <pc:docMk/>
            <pc:sldMk cId="1917567592" sldId="1458"/>
            <ac:spMk id="6" creationId="{2E0B7657-9DD7-E99A-8AED-4D4C0EA920AE}"/>
          </ac:spMkLst>
        </pc:spChg>
        <pc:spChg chg="mod">
          <ac:chgData name="Teik Toe Teoh" userId="f2f2b67b8c6b3629" providerId="LiveId" clId="{382E25C8-D5DB-4100-999D-BE82AD5BBCB2}" dt="2023-12-25T04:40:14.048" v="533" actId="20577"/>
          <ac:spMkLst>
            <pc:docMk/>
            <pc:sldMk cId="1917567592" sldId="1458"/>
            <ac:spMk id="8" creationId="{93A2ECE1-4658-4C17-7324-D719F8AC076C}"/>
          </ac:spMkLst>
        </pc:spChg>
        <pc:picChg chg="del">
          <ac:chgData name="Teik Toe Teoh" userId="f2f2b67b8c6b3629" providerId="LiveId" clId="{382E25C8-D5DB-4100-999D-BE82AD5BBCB2}" dt="2024-01-16T07:59:11.981" v="1114" actId="478"/>
          <ac:picMkLst>
            <pc:docMk/>
            <pc:sldMk cId="1917567592" sldId="1458"/>
            <ac:picMk id="10" creationId="{A06409BD-A67C-C5D9-8102-3C499ECDBACC}"/>
          </ac:picMkLst>
        </pc:picChg>
      </pc:sldChg>
      <pc:sldChg chg="modSp mod">
        <pc:chgData name="Teik Toe Teoh" userId="f2f2b67b8c6b3629" providerId="LiveId" clId="{382E25C8-D5DB-4100-999D-BE82AD5BBCB2}" dt="2023-12-06T00:15:27.080" v="323" actId="20577"/>
        <pc:sldMkLst>
          <pc:docMk/>
          <pc:sldMk cId="3984864284" sldId="1465"/>
        </pc:sldMkLst>
        <pc:spChg chg="mod">
          <ac:chgData name="Teik Toe Teoh" userId="f2f2b67b8c6b3629" providerId="LiveId" clId="{382E25C8-D5DB-4100-999D-BE82AD5BBCB2}" dt="2023-12-06T00:15:27.080" v="323" actId="20577"/>
          <ac:spMkLst>
            <pc:docMk/>
            <pc:sldMk cId="3984864284" sldId="1465"/>
            <ac:spMk id="3" creationId="{8046F5BD-3D85-DD2F-4C8E-F58A71DA57B5}"/>
          </ac:spMkLst>
        </pc:spChg>
      </pc:sldChg>
      <pc:sldChg chg="add">
        <pc:chgData name="Teik Toe Teoh" userId="f2f2b67b8c6b3629" providerId="LiveId" clId="{382E25C8-D5DB-4100-999D-BE82AD5BBCB2}" dt="2023-11-06T23:43:37.453" v="236"/>
        <pc:sldMkLst>
          <pc:docMk/>
          <pc:sldMk cId="485681538" sldId="1466"/>
        </pc:sldMkLst>
      </pc:sldChg>
      <pc:sldChg chg="del">
        <pc:chgData name="Teik Toe Teoh" userId="f2f2b67b8c6b3629" providerId="LiveId" clId="{382E25C8-D5DB-4100-999D-BE82AD5BBCB2}" dt="2023-11-06T23:43:32.271" v="235" actId="2696"/>
        <pc:sldMkLst>
          <pc:docMk/>
          <pc:sldMk cId="1112471490" sldId="1466"/>
        </pc:sldMkLst>
      </pc:sldChg>
      <pc:sldChg chg="addSp delSp modSp mod">
        <pc:chgData name="Teik Toe Teoh" userId="f2f2b67b8c6b3629" providerId="LiveId" clId="{382E25C8-D5DB-4100-999D-BE82AD5BBCB2}" dt="2024-01-17T03:33:08.614" v="1157" actId="1076"/>
        <pc:sldMkLst>
          <pc:docMk/>
          <pc:sldMk cId="2592655537" sldId="1470"/>
        </pc:sldMkLst>
        <pc:spChg chg="mod">
          <ac:chgData name="Teik Toe Teoh" userId="f2f2b67b8c6b3629" providerId="LiveId" clId="{382E25C8-D5DB-4100-999D-BE82AD5BBCB2}" dt="2023-12-25T05:21:59.137" v="538" actId="20577"/>
          <ac:spMkLst>
            <pc:docMk/>
            <pc:sldMk cId="2592655537" sldId="1470"/>
            <ac:spMk id="3" creationId="{7ABA3B7C-4A23-363B-4023-6C5B94F846AA}"/>
          </ac:spMkLst>
        </pc:spChg>
        <pc:spChg chg="mod">
          <ac:chgData name="Teik Toe Teoh" userId="f2f2b67b8c6b3629" providerId="LiveId" clId="{382E25C8-D5DB-4100-999D-BE82AD5BBCB2}" dt="2023-11-06T23:32:52.355" v="223" actId="1076"/>
          <ac:spMkLst>
            <pc:docMk/>
            <pc:sldMk cId="2592655537" sldId="1470"/>
            <ac:spMk id="4" creationId="{390DB66E-92B0-9652-3036-7985539BAE93}"/>
          </ac:spMkLst>
        </pc:spChg>
        <pc:spChg chg="mod">
          <ac:chgData name="Teik Toe Teoh" userId="f2f2b67b8c6b3629" providerId="LiveId" clId="{382E25C8-D5DB-4100-999D-BE82AD5BBCB2}" dt="2024-01-17T03:33:08.614" v="1157" actId="1076"/>
          <ac:spMkLst>
            <pc:docMk/>
            <pc:sldMk cId="2592655537" sldId="1470"/>
            <ac:spMk id="5" creationId="{709B1393-DAD8-4C04-A551-0A847B99DBDE}"/>
          </ac:spMkLst>
        </pc:spChg>
        <pc:spChg chg="add mod">
          <ac:chgData name="Teik Toe Teoh" userId="f2f2b67b8c6b3629" providerId="LiveId" clId="{382E25C8-D5DB-4100-999D-BE82AD5BBCB2}" dt="2023-11-06T23:44:40.731" v="239" actId="1076"/>
          <ac:spMkLst>
            <pc:docMk/>
            <pc:sldMk cId="2592655537" sldId="1470"/>
            <ac:spMk id="6" creationId="{9B61C817-77E7-41D8-4A97-40BA434791F8}"/>
          </ac:spMkLst>
        </pc:spChg>
        <pc:spChg chg="del">
          <ac:chgData name="Teik Toe Teoh" userId="f2f2b67b8c6b3629" providerId="LiveId" clId="{382E25C8-D5DB-4100-999D-BE82AD5BBCB2}" dt="2023-11-06T23:32:37.562" v="220" actId="21"/>
          <ac:spMkLst>
            <pc:docMk/>
            <pc:sldMk cId="2592655537" sldId="1470"/>
            <ac:spMk id="8" creationId="{D8A46A82-E487-9A7D-D1C9-FBDDA66CBE7A}"/>
          </ac:spMkLst>
        </pc:spChg>
        <pc:spChg chg="del">
          <ac:chgData name="Teik Toe Teoh" userId="f2f2b67b8c6b3629" providerId="LiveId" clId="{382E25C8-D5DB-4100-999D-BE82AD5BBCB2}" dt="2023-11-06T23:44:11.463" v="237" actId="21"/>
          <ac:spMkLst>
            <pc:docMk/>
            <pc:sldMk cId="2592655537" sldId="1470"/>
            <ac:spMk id="9" creationId="{68088AE0-ADDF-FC45-7494-EF87E8431C68}"/>
          </ac:spMkLst>
        </pc:spChg>
        <pc:picChg chg="del">
          <ac:chgData name="Teik Toe Teoh" userId="f2f2b67b8c6b3629" providerId="LiveId" clId="{382E25C8-D5DB-4100-999D-BE82AD5BBCB2}" dt="2023-11-06T23:32:41.797" v="221" actId="21"/>
          <ac:picMkLst>
            <pc:docMk/>
            <pc:sldMk cId="2592655537" sldId="1470"/>
            <ac:picMk id="7" creationId="{FA0D0580-8009-19F8-0243-291CD7AD1131}"/>
          </ac:picMkLst>
        </pc:picChg>
        <pc:picChg chg="del">
          <ac:chgData name="Teik Toe Teoh" userId="f2f2b67b8c6b3629" providerId="LiveId" clId="{382E25C8-D5DB-4100-999D-BE82AD5BBCB2}" dt="2023-11-06T23:32:25.936" v="218" actId="478"/>
          <ac:picMkLst>
            <pc:docMk/>
            <pc:sldMk cId="2592655537" sldId="1470"/>
            <ac:picMk id="11" creationId="{732F691F-C410-7E22-E8DE-F13DD921EF12}"/>
          </ac:picMkLst>
        </pc:picChg>
        <pc:cxnChg chg="del">
          <ac:chgData name="Teik Toe Teoh" userId="f2f2b67b8c6b3629" providerId="LiveId" clId="{382E25C8-D5DB-4100-999D-BE82AD5BBCB2}" dt="2023-11-06T23:32:28.033" v="219" actId="478"/>
          <ac:cxnSpMkLst>
            <pc:docMk/>
            <pc:sldMk cId="2592655537" sldId="1470"/>
            <ac:cxnSpMk id="2" creationId="{CF01DB81-0748-ED21-2210-41BBEF3F4FEF}"/>
          </ac:cxnSpMkLst>
        </pc:cxnChg>
      </pc:sldChg>
      <pc:sldChg chg="modSp mod">
        <pc:chgData name="Teik Toe Teoh" userId="f2f2b67b8c6b3629" providerId="LiveId" clId="{382E25C8-D5DB-4100-999D-BE82AD5BBCB2}" dt="2024-03-20T07:02:14.933" v="1413" actId="20577"/>
        <pc:sldMkLst>
          <pc:docMk/>
          <pc:sldMk cId="1749845374" sldId="1471"/>
        </pc:sldMkLst>
        <pc:spChg chg="mod">
          <ac:chgData name="Teik Toe Teoh" userId="f2f2b67b8c6b3629" providerId="LiveId" clId="{382E25C8-D5DB-4100-999D-BE82AD5BBCB2}" dt="2023-12-25T05:29:06.223" v="544" actId="1076"/>
          <ac:spMkLst>
            <pc:docMk/>
            <pc:sldMk cId="1749845374" sldId="1471"/>
            <ac:spMk id="3" creationId="{B93BF461-143C-F12F-FEA4-550F9DDCF8E8}"/>
          </ac:spMkLst>
        </pc:spChg>
        <pc:spChg chg="mod">
          <ac:chgData name="Teik Toe Teoh" userId="f2f2b67b8c6b3629" providerId="LiveId" clId="{382E25C8-D5DB-4100-999D-BE82AD5BBCB2}" dt="2024-03-20T07:02:14.933" v="1413" actId="20577"/>
          <ac:spMkLst>
            <pc:docMk/>
            <pc:sldMk cId="1749845374" sldId="1471"/>
            <ac:spMk id="5" creationId="{186E9265-0C0E-F042-A8E3-D4463C7246DA}"/>
          </ac:spMkLst>
        </pc:spChg>
      </pc:sldChg>
      <pc:sldChg chg="modSp mod">
        <pc:chgData name="Teik Toe Teoh" userId="f2f2b67b8c6b3629" providerId="LiveId" clId="{382E25C8-D5DB-4100-999D-BE82AD5BBCB2}" dt="2024-03-20T07:02:20.313" v="1417" actId="20577"/>
        <pc:sldMkLst>
          <pc:docMk/>
          <pc:sldMk cId="1155661412" sldId="1473"/>
        </pc:sldMkLst>
        <pc:spChg chg="mod">
          <ac:chgData name="Teik Toe Teoh" userId="f2f2b67b8c6b3629" providerId="LiveId" clId="{382E25C8-D5DB-4100-999D-BE82AD5BBCB2}" dt="2023-12-25T05:30:42.283" v="614" actId="1076"/>
          <ac:spMkLst>
            <pc:docMk/>
            <pc:sldMk cId="1155661412" sldId="1473"/>
            <ac:spMk id="2" creationId="{EF798D8C-AF7F-15B8-2408-562A16C16EF8}"/>
          </ac:spMkLst>
        </pc:spChg>
        <pc:spChg chg="mod">
          <ac:chgData name="Teik Toe Teoh" userId="f2f2b67b8c6b3629" providerId="LiveId" clId="{382E25C8-D5DB-4100-999D-BE82AD5BBCB2}" dt="2024-03-20T07:02:20.313" v="1417" actId="20577"/>
          <ac:spMkLst>
            <pc:docMk/>
            <pc:sldMk cId="1155661412" sldId="1473"/>
            <ac:spMk id="3" creationId="{2DF4FF0C-4651-55E2-3AAF-32B70A41FAED}"/>
          </ac:spMkLst>
        </pc:spChg>
      </pc:sldChg>
      <pc:sldChg chg="addSp delSp modSp mod">
        <pc:chgData name="Teik Toe Teoh" userId="f2f2b67b8c6b3629" providerId="LiveId" clId="{382E25C8-D5DB-4100-999D-BE82AD5BBCB2}" dt="2024-01-22T01:20:24.929" v="1164" actId="20577"/>
        <pc:sldMkLst>
          <pc:docMk/>
          <pc:sldMk cId="3609338038" sldId="1484"/>
        </pc:sldMkLst>
        <pc:spChg chg="del mod">
          <ac:chgData name="Teik Toe Teoh" userId="f2f2b67b8c6b3629" providerId="LiveId" clId="{382E25C8-D5DB-4100-999D-BE82AD5BBCB2}" dt="2023-11-06T23:50:45.498" v="283" actId="478"/>
          <ac:spMkLst>
            <pc:docMk/>
            <pc:sldMk cId="3609338038" sldId="1484"/>
            <ac:spMk id="4" creationId="{780E488B-71DD-F2DF-8A84-91F03F216C7C}"/>
          </ac:spMkLst>
        </pc:spChg>
        <pc:spChg chg="add mod">
          <ac:chgData name="Teik Toe Teoh" userId="f2f2b67b8c6b3629" providerId="LiveId" clId="{382E25C8-D5DB-4100-999D-BE82AD5BBCB2}" dt="2023-12-26T02:52:12.494" v="706"/>
          <ac:spMkLst>
            <pc:docMk/>
            <pc:sldMk cId="3609338038" sldId="1484"/>
            <ac:spMk id="4" creationId="{A355E5CE-A10E-6809-45DB-8E0B37B62FE9}"/>
          </ac:spMkLst>
        </pc:spChg>
        <pc:spChg chg="mod">
          <ac:chgData name="Teik Toe Teoh" userId="f2f2b67b8c6b3629" providerId="LiveId" clId="{382E25C8-D5DB-4100-999D-BE82AD5BBCB2}" dt="2024-01-22T01:20:24.929" v="1164" actId="20577"/>
          <ac:spMkLst>
            <pc:docMk/>
            <pc:sldMk cId="3609338038" sldId="1484"/>
            <ac:spMk id="5" creationId="{D4E867F8-F298-E826-DD4F-44C310ADEB7E}"/>
          </ac:spMkLst>
        </pc:spChg>
        <pc:spChg chg="del mod">
          <ac:chgData name="Teik Toe Teoh" userId="f2f2b67b8c6b3629" providerId="LiveId" clId="{382E25C8-D5DB-4100-999D-BE82AD5BBCB2}" dt="2023-11-06T23:50:45.498" v="283" actId="478"/>
          <ac:spMkLst>
            <pc:docMk/>
            <pc:sldMk cId="3609338038" sldId="1484"/>
            <ac:spMk id="6" creationId="{C3D9B40D-6E85-315B-4B80-3FB951A4C19A}"/>
          </ac:spMkLst>
        </pc:spChg>
        <pc:spChg chg="add del mod">
          <ac:chgData name="Teik Toe Teoh" userId="f2f2b67b8c6b3629" providerId="LiveId" clId="{382E25C8-D5DB-4100-999D-BE82AD5BBCB2}" dt="2023-11-06T23:50:45.498" v="283" actId="478"/>
          <ac:spMkLst>
            <pc:docMk/>
            <pc:sldMk cId="3609338038" sldId="1484"/>
            <ac:spMk id="7" creationId="{5275119C-66FE-6666-A591-0D835E854F64}"/>
          </ac:spMkLst>
        </pc:spChg>
        <pc:spChg chg="add mod">
          <ac:chgData name="Teik Toe Teoh" userId="f2f2b67b8c6b3629" providerId="LiveId" clId="{382E25C8-D5DB-4100-999D-BE82AD5BBCB2}" dt="2023-12-25T05:40:37.835" v="622" actId="1076"/>
          <ac:spMkLst>
            <pc:docMk/>
            <pc:sldMk cId="3609338038" sldId="1484"/>
            <ac:spMk id="7" creationId="{AEA37B3B-8068-8DBE-5919-AD79798F9B07}"/>
          </ac:spMkLst>
        </pc:spChg>
        <pc:spChg chg="add del mod">
          <ac:chgData name="Teik Toe Teoh" userId="f2f2b67b8c6b3629" providerId="LiveId" clId="{382E25C8-D5DB-4100-999D-BE82AD5BBCB2}" dt="2023-09-14T02:50:23.396" v="8"/>
          <ac:spMkLst>
            <pc:docMk/>
            <pc:sldMk cId="3609338038" sldId="1484"/>
            <ac:spMk id="8" creationId="{65A7F1B3-C9DE-844B-1565-62A6E5BCA208}"/>
          </ac:spMkLst>
        </pc:spChg>
      </pc:sldChg>
      <pc:sldChg chg="addSp delSp modSp mod">
        <pc:chgData name="Teik Toe Teoh" userId="f2f2b67b8c6b3629" providerId="LiveId" clId="{382E25C8-D5DB-4100-999D-BE82AD5BBCB2}" dt="2024-03-19T02:55:43.026" v="1405" actId="20577"/>
        <pc:sldMkLst>
          <pc:docMk/>
          <pc:sldMk cId="3587098078" sldId="1485"/>
        </pc:sldMkLst>
        <pc:spChg chg="mod">
          <ac:chgData name="Teik Toe Teoh" userId="f2f2b67b8c6b3629" providerId="LiveId" clId="{382E25C8-D5DB-4100-999D-BE82AD5BBCB2}" dt="2023-12-25T04:35:40.915" v="462" actId="1076"/>
          <ac:spMkLst>
            <pc:docMk/>
            <pc:sldMk cId="3587098078" sldId="1485"/>
            <ac:spMk id="3" creationId="{794CD3AE-064A-2FB0-4FAF-47922B9AF065}"/>
          </ac:spMkLst>
        </pc:spChg>
        <pc:spChg chg="mod">
          <ac:chgData name="Teik Toe Teoh" userId="f2f2b67b8c6b3629" providerId="LiveId" clId="{382E25C8-D5DB-4100-999D-BE82AD5BBCB2}" dt="2024-01-12T12:56:03.105" v="995" actId="20577"/>
          <ac:spMkLst>
            <pc:docMk/>
            <pc:sldMk cId="3587098078" sldId="1485"/>
            <ac:spMk id="4" creationId="{590F46F0-B0AD-DBC0-800B-60254581263F}"/>
          </ac:spMkLst>
        </pc:spChg>
        <pc:spChg chg="add del mod">
          <ac:chgData name="Teik Toe Teoh" userId="f2f2b67b8c6b3629" providerId="LiveId" clId="{382E25C8-D5DB-4100-999D-BE82AD5BBCB2}" dt="2023-12-25T04:35:09.046" v="455" actId="478"/>
          <ac:spMkLst>
            <pc:docMk/>
            <pc:sldMk cId="3587098078" sldId="1485"/>
            <ac:spMk id="5" creationId="{092BE820-52AA-3295-97DB-25A5FBF12BAA}"/>
          </ac:spMkLst>
        </pc:spChg>
        <pc:spChg chg="del mod">
          <ac:chgData name="Teik Toe Teoh" userId="f2f2b67b8c6b3629" providerId="LiveId" clId="{382E25C8-D5DB-4100-999D-BE82AD5BBCB2}" dt="2023-12-25T04:33:50.262" v="432" actId="21"/>
          <ac:spMkLst>
            <pc:docMk/>
            <pc:sldMk cId="3587098078" sldId="1485"/>
            <ac:spMk id="6" creationId="{B2A7F174-3FE3-B521-AC3F-B792E1A0CA54}"/>
          </ac:spMkLst>
        </pc:spChg>
        <pc:spChg chg="add mod">
          <ac:chgData name="Teik Toe Teoh" userId="f2f2b67b8c6b3629" providerId="LiveId" clId="{382E25C8-D5DB-4100-999D-BE82AD5BBCB2}" dt="2024-03-19T02:55:43.026" v="1405" actId="20577"/>
          <ac:spMkLst>
            <pc:docMk/>
            <pc:sldMk cId="3587098078" sldId="1485"/>
            <ac:spMk id="9" creationId="{3302E76E-B184-5DE4-89AC-C7F99C2A82FE}"/>
          </ac:spMkLst>
        </pc:spChg>
        <pc:cxnChg chg="del">
          <ac:chgData name="Teik Toe Teoh" userId="f2f2b67b8c6b3629" providerId="LiveId" clId="{382E25C8-D5DB-4100-999D-BE82AD5BBCB2}" dt="2023-12-25T04:34:18.520" v="439" actId="478"/>
          <ac:cxnSpMkLst>
            <pc:docMk/>
            <pc:sldMk cId="3587098078" sldId="1485"/>
            <ac:cxnSpMk id="7" creationId="{8BC40CF2-5A70-ECAC-6D5A-3DBA79B414E6}"/>
          </ac:cxnSpMkLst>
        </pc:cxnChg>
      </pc:sldChg>
      <pc:sldChg chg="del">
        <pc:chgData name="Teik Toe Teoh" userId="f2f2b67b8c6b3629" providerId="LiveId" clId="{382E25C8-D5DB-4100-999D-BE82AD5BBCB2}" dt="2023-12-25T04:35:58.851" v="464" actId="47"/>
        <pc:sldMkLst>
          <pc:docMk/>
          <pc:sldMk cId="72583934" sldId="1486"/>
        </pc:sldMkLst>
      </pc:sldChg>
      <pc:sldChg chg="addSp delSp modSp add mod">
        <pc:chgData name="Teik Toe Teoh" userId="f2f2b67b8c6b3629" providerId="LiveId" clId="{382E25C8-D5DB-4100-999D-BE82AD5BBCB2}" dt="2024-01-14T02:13:19.144" v="1049" actId="20577"/>
        <pc:sldMkLst>
          <pc:docMk/>
          <pc:sldMk cId="4227091662" sldId="1488"/>
        </pc:sldMkLst>
        <pc:spChg chg="del">
          <ac:chgData name="Teik Toe Teoh" userId="f2f2b67b8c6b3629" providerId="LiveId" clId="{382E25C8-D5DB-4100-999D-BE82AD5BBCB2}" dt="2023-09-14T02:50:56.723" v="15" actId="478"/>
          <ac:spMkLst>
            <pc:docMk/>
            <pc:sldMk cId="4227091662" sldId="1488"/>
            <ac:spMk id="4" creationId="{780E488B-71DD-F2DF-8A84-91F03F216C7C}"/>
          </ac:spMkLst>
        </pc:spChg>
        <pc:spChg chg="add mod">
          <ac:chgData name="Teik Toe Teoh" userId="f2f2b67b8c6b3629" providerId="LiveId" clId="{382E25C8-D5DB-4100-999D-BE82AD5BBCB2}" dt="2024-01-14T02:13:19.144" v="1049" actId="20577"/>
          <ac:spMkLst>
            <pc:docMk/>
            <pc:sldMk cId="4227091662" sldId="1488"/>
            <ac:spMk id="4" creationId="{7A336804-6344-6A8A-8098-64E799EDDB7B}"/>
          </ac:spMkLst>
        </pc:spChg>
        <pc:spChg chg="mod">
          <ac:chgData name="Teik Toe Teoh" userId="f2f2b67b8c6b3629" providerId="LiveId" clId="{382E25C8-D5DB-4100-999D-BE82AD5BBCB2}" dt="2023-12-26T03:02:45.223" v="712" actId="14100"/>
          <ac:spMkLst>
            <pc:docMk/>
            <pc:sldMk cId="4227091662" sldId="1488"/>
            <ac:spMk id="5" creationId="{D4E867F8-F298-E826-DD4F-44C310ADEB7E}"/>
          </ac:spMkLst>
        </pc:spChg>
        <pc:spChg chg="del">
          <ac:chgData name="Teik Toe Teoh" userId="f2f2b67b8c6b3629" providerId="LiveId" clId="{382E25C8-D5DB-4100-999D-BE82AD5BBCB2}" dt="2023-09-14T02:50:56.723" v="15" actId="478"/>
          <ac:spMkLst>
            <pc:docMk/>
            <pc:sldMk cId="4227091662" sldId="1488"/>
            <ac:spMk id="6" creationId="{C3D9B40D-6E85-315B-4B80-3FB951A4C19A}"/>
          </ac:spMkLst>
        </pc:spChg>
        <pc:spChg chg="del">
          <ac:chgData name="Teik Toe Teoh" userId="f2f2b67b8c6b3629" providerId="LiveId" clId="{382E25C8-D5DB-4100-999D-BE82AD5BBCB2}" dt="2023-09-14T02:50:45.847" v="14" actId="21"/>
          <ac:spMkLst>
            <pc:docMk/>
            <pc:sldMk cId="4227091662" sldId="1488"/>
            <ac:spMk id="7" creationId="{5275119C-66FE-6666-A591-0D835E854F64}"/>
          </ac:spMkLst>
        </pc:spChg>
      </pc:sldChg>
      <pc:sldChg chg="addSp delSp modSp new del mod">
        <pc:chgData name="Teik Toe Teoh" userId="f2f2b67b8c6b3629" providerId="LiveId" clId="{382E25C8-D5DB-4100-999D-BE82AD5BBCB2}" dt="2023-10-24T23:08:25.138" v="210" actId="47"/>
        <pc:sldMkLst>
          <pc:docMk/>
          <pc:sldMk cId="116122271" sldId="1489"/>
        </pc:sldMkLst>
        <pc:spChg chg="mod">
          <ac:chgData name="Teik Toe Teoh" userId="f2f2b67b8c6b3629" providerId="LiveId" clId="{382E25C8-D5DB-4100-999D-BE82AD5BBCB2}" dt="2023-10-08T02:13:29.955" v="19" actId="20577"/>
          <ac:spMkLst>
            <pc:docMk/>
            <pc:sldMk cId="116122271" sldId="1489"/>
            <ac:spMk id="2" creationId="{B5F766AC-1890-F839-E447-69F34EAD0316}"/>
          </ac:spMkLst>
        </pc:spChg>
        <pc:spChg chg="del">
          <ac:chgData name="Teik Toe Teoh" userId="f2f2b67b8c6b3629" providerId="LiveId" clId="{382E25C8-D5DB-4100-999D-BE82AD5BBCB2}" dt="2023-10-08T02:13:43.372" v="23" actId="478"/>
          <ac:spMkLst>
            <pc:docMk/>
            <pc:sldMk cId="116122271" sldId="1489"/>
            <ac:spMk id="3" creationId="{1AA89A21-F3FD-9295-82E9-2115EA79BCCD}"/>
          </ac:spMkLst>
        </pc:spChg>
        <pc:picChg chg="add mod">
          <ac:chgData name="Teik Toe Teoh" userId="f2f2b67b8c6b3629" providerId="LiveId" clId="{382E25C8-D5DB-4100-999D-BE82AD5BBCB2}" dt="2023-10-08T02:13:49.054" v="26" actId="1076"/>
          <ac:picMkLst>
            <pc:docMk/>
            <pc:sldMk cId="116122271" sldId="1489"/>
            <ac:picMk id="4" creationId="{AA524B8D-25BD-F493-F9B4-C0127A886A91}"/>
          </ac:picMkLst>
        </pc:picChg>
      </pc:sldChg>
      <pc:sldChg chg="add">
        <pc:chgData name="Teik Toe Teoh" userId="f2f2b67b8c6b3629" providerId="LiveId" clId="{382E25C8-D5DB-4100-999D-BE82AD5BBCB2}" dt="2023-11-06T23:43:37.453" v="236"/>
        <pc:sldMkLst>
          <pc:docMk/>
          <pc:sldMk cId="2451219336" sldId="1490"/>
        </pc:sldMkLst>
      </pc:sldChg>
      <pc:sldChg chg="new del">
        <pc:chgData name="Teik Toe Teoh" userId="f2f2b67b8c6b3629" providerId="LiveId" clId="{382E25C8-D5DB-4100-999D-BE82AD5BBCB2}" dt="2023-10-08T02:14:25.343" v="29" actId="47"/>
        <pc:sldMkLst>
          <pc:docMk/>
          <pc:sldMk cId="2961944327" sldId="1490"/>
        </pc:sldMkLst>
      </pc:sldChg>
      <pc:sldChg chg="addSp modSp new del mod">
        <pc:chgData name="Teik Toe Teoh" userId="f2f2b67b8c6b3629" providerId="LiveId" clId="{382E25C8-D5DB-4100-999D-BE82AD5BBCB2}" dt="2023-11-06T23:43:32.271" v="235" actId="2696"/>
        <pc:sldMkLst>
          <pc:docMk/>
          <pc:sldMk cId="3501849896" sldId="1490"/>
        </pc:sldMkLst>
        <pc:spChg chg="mod">
          <ac:chgData name="Teik Toe Teoh" userId="f2f2b67b8c6b3629" providerId="LiveId" clId="{382E25C8-D5DB-4100-999D-BE82AD5BBCB2}" dt="2023-10-11T11:24:16.616" v="134" actId="20577"/>
          <ac:spMkLst>
            <pc:docMk/>
            <pc:sldMk cId="3501849896" sldId="1490"/>
            <ac:spMk id="2" creationId="{0CE6BD3F-1B3A-3C9A-827C-41F33188294E}"/>
          </ac:spMkLst>
        </pc:spChg>
        <pc:spChg chg="add mod">
          <ac:chgData name="Teik Toe Teoh" userId="f2f2b67b8c6b3629" providerId="LiveId" clId="{382E25C8-D5DB-4100-999D-BE82AD5BBCB2}" dt="2023-10-11T11:25:45.376" v="152" actId="14100"/>
          <ac:spMkLst>
            <pc:docMk/>
            <pc:sldMk cId="3501849896" sldId="1490"/>
            <ac:spMk id="5" creationId="{EF0CE881-38D9-BA9F-16EB-C7772A69E1B9}"/>
          </ac:spMkLst>
        </pc:spChg>
        <pc:picChg chg="add mod">
          <ac:chgData name="Teik Toe Teoh" userId="f2f2b67b8c6b3629" providerId="LiveId" clId="{382E25C8-D5DB-4100-999D-BE82AD5BBCB2}" dt="2023-10-11T11:25:00.367" v="141" actId="1076"/>
          <ac:picMkLst>
            <pc:docMk/>
            <pc:sldMk cId="3501849896" sldId="1490"/>
            <ac:picMk id="3" creationId="{3B574108-336E-5297-9121-0C7A5A8E732F}"/>
          </ac:picMkLst>
        </pc:picChg>
      </pc:sldChg>
      <pc:sldChg chg="new del">
        <pc:chgData name="Teik Toe Teoh" userId="f2f2b67b8c6b3629" providerId="LiveId" clId="{382E25C8-D5DB-4100-999D-BE82AD5BBCB2}" dt="2023-10-09T07:01:24.422" v="41" actId="680"/>
        <pc:sldMkLst>
          <pc:docMk/>
          <pc:sldMk cId="4008334698" sldId="1490"/>
        </pc:sldMkLst>
      </pc:sldChg>
      <pc:sldChg chg="addSp delSp modSp new del mod">
        <pc:chgData name="Teik Toe Teoh" userId="f2f2b67b8c6b3629" providerId="LiveId" clId="{382E25C8-D5DB-4100-999D-BE82AD5BBCB2}" dt="2023-10-08T02:14:44.560" v="39" actId="47"/>
        <pc:sldMkLst>
          <pc:docMk/>
          <pc:sldMk cId="4226802038" sldId="1490"/>
        </pc:sldMkLst>
        <pc:spChg chg="mod">
          <ac:chgData name="Teik Toe Teoh" userId="f2f2b67b8c6b3629" providerId="LiveId" clId="{382E25C8-D5DB-4100-999D-BE82AD5BBCB2}" dt="2023-10-08T02:14:37.847" v="36" actId="20577"/>
          <ac:spMkLst>
            <pc:docMk/>
            <pc:sldMk cId="4226802038" sldId="1490"/>
            <ac:spMk id="2" creationId="{1F125605-994E-4C43-A9F5-4D955CE5A5ED}"/>
          </ac:spMkLst>
        </pc:spChg>
        <pc:picChg chg="add del">
          <ac:chgData name="Teik Toe Teoh" userId="f2f2b67b8c6b3629" providerId="LiveId" clId="{382E25C8-D5DB-4100-999D-BE82AD5BBCB2}" dt="2023-10-08T02:14:42.819" v="38" actId="478"/>
          <ac:picMkLst>
            <pc:docMk/>
            <pc:sldMk cId="4226802038" sldId="1490"/>
            <ac:picMk id="3" creationId="{3B8CD419-170F-BA7D-753B-87AB71200DDE}"/>
          </ac:picMkLst>
        </pc:picChg>
      </pc:sldChg>
      <pc:sldChg chg="addSp modSp add mod">
        <pc:chgData name="Teik Toe Teoh" userId="f2f2b67b8c6b3629" providerId="LiveId" clId="{382E25C8-D5DB-4100-999D-BE82AD5BBCB2}" dt="2024-03-21T07:52:58.940" v="1474" actId="1076"/>
        <pc:sldMkLst>
          <pc:docMk/>
          <pc:sldMk cId="3345436966" sldId="1491"/>
        </pc:sldMkLst>
        <pc:spChg chg="add">
          <ac:chgData name="Teik Toe Teoh" userId="f2f2b67b8c6b3629" providerId="LiveId" clId="{382E25C8-D5DB-4100-999D-BE82AD5BBCB2}" dt="2024-03-21T07:52:35.918" v="1467"/>
          <ac:spMkLst>
            <pc:docMk/>
            <pc:sldMk cId="3345436966" sldId="1491"/>
            <ac:spMk id="3" creationId="{4E9AC3E1-710E-1081-CD80-E99E3864BE8A}"/>
          </ac:spMkLst>
        </pc:spChg>
        <pc:spChg chg="add mod">
          <ac:chgData name="Teik Toe Teoh" userId="f2f2b67b8c6b3629" providerId="LiveId" clId="{382E25C8-D5DB-4100-999D-BE82AD5BBCB2}" dt="2024-03-21T07:52:47.468" v="1472" actId="1076"/>
          <ac:spMkLst>
            <pc:docMk/>
            <pc:sldMk cId="3345436966" sldId="1491"/>
            <ac:spMk id="6" creationId="{E128D1D1-0852-B890-4BD7-535FBF3E0A95}"/>
          </ac:spMkLst>
        </pc:spChg>
        <pc:picChg chg="add mod">
          <ac:chgData name="Teik Toe Teoh" userId="f2f2b67b8c6b3629" providerId="LiveId" clId="{382E25C8-D5DB-4100-999D-BE82AD5BBCB2}" dt="2024-03-21T07:52:58.940" v="1474" actId="1076"/>
          <ac:picMkLst>
            <pc:docMk/>
            <pc:sldMk cId="3345436966" sldId="1491"/>
            <ac:picMk id="7" creationId="{35A1B48D-6C74-BEB0-04EC-CBCFBCFEE85C}"/>
          </ac:picMkLst>
        </pc:picChg>
      </pc:sldChg>
      <pc:sldChg chg="delSp modSp new mod">
        <pc:chgData name="Teik Toe Teoh" userId="f2f2b67b8c6b3629" providerId="LiveId" clId="{382E25C8-D5DB-4100-999D-BE82AD5BBCB2}" dt="2024-01-12T00:51:35.875" v="906"/>
        <pc:sldMkLst>
          <pc:docMk/>
          <pc:sldMk cId="997252500" sldId="1492"/>
        </pc:sldMkLst>
        <pc:spChg chg="del">
          <ac:chgData name="Teik Toe Teoh" userId="f2f2b67b8c6b3629" providerId="LiveId" clId="{382E25C8-D5DB-4100-999D-BE82AD5BBCB2}" dt="2023-12-24T05:08:43.051" v="334" actId="478"/>
          <ac:spMkLst>
            <pc:docMk/>
            <pc:sldMk cId="997252500" sldId="1492"/>
            <ac:spMk id="2" creationId="{E3652265-DDA0-A385-E4A1-959F1A11C415}"/>
          </ac:spMkLst>
        </pc:spChg>
        <pc:spChg chg="mod">
          <ac:chgData name="Teik Toe Teoh" userId="f2f2b67b8c6b3629" providerId="LiveId" clId="{382E25C8-D5DB-4100-999D-BE82AD5BBCB2}" dt="2024-01-12T00:51:35.875" v="906"/>
          <ac:spMkLst>
            <pc:docMk/>
            <pc:sldMk cId="997252500" sldId="1492"/>
            <ac:spMk id="3" creationId="{C229FF4B-239E-B3CB-0BE6-F3F0EF28ABE0}"/>
          </ac:spMkLst>
        </pc:spChg>
      </pc:sldChg>
      <pc:sldChg chg="delSp modSp add mod">
        <pc:chgData name="Teik Toe Teoh" userId="f2f2b67b8c6b3629" providerId="LiveId" clId="{382E25C8-D5DB-4100-999D-BE82AD5BBCB2}" dt="2024-03-19T02:55:49.051" v="1409" actId="20577"/>
        <pc:sldMkLst>
          <pc:docMk/>
          <pc:sldMk cId="2042886429" sldId="1493"/>
        </pc:sldMkLst>
        <pc:spChg chg="del">
          <ac:chgData name="Teik Toe Teoh" userId="f2f2b67b8c6b3629" providerId="LiveId" clId="{382E25C8-D5DB-4100-999D-BE82AD5BBCB2}" dt="2023-12-25T04:36:08.042" v="465" actId="21"/>
          <ac:spMkLst>
            <pc:docMk/>
            <pc:sldMk cId="2042886429" sldId="1493"/>
            <ac:spMk id="3" creationId="{794CD3AE-064A-2FB0-4FAF-47922B9AF065}"/>
          </ac:spMkLst>
        </pc:spChg>
        <pc:spChg chg="mod">
          <ac:chgData name="Teik Toe Teoh" userId="f2f2b67b8c6b3629" providerId="LiveId" clId="{382E25C8-D5DB-4100-999D-BE82AD5BBCB2}" dt="2024-01-12T12:55:43.573" v="986" actId="20577"/>
          <ac:spMkLst>
            <pc:docMk/>
            <pc:sldMk cId="2042886429" sldId="1493"/>
            <ac:spMk id="4" creationId="{590F46F0-B0AD-DBC0-800B-60254581263F}"/>
          </ac:spMkLst>
        </pc:spChg>
        <pc:spChg chg="mod">
          <ac:chgData name="Teik Toe Teoh" userId="f2f2b67b8c6b3629" providerId="LiveId" clId="{382E25C8-D5DB-4100-999D-BE82AD5BBCB2}" dt="2024-03-19T02:55:49.051" v="1409" actId="20577"/>
          <ac:spMkLst>
            <pc:docMk/>
            <pc:sldMk cId="2042886429" sldId="1493"/>
            <ac:spMk id="9" creationId="{3302E76E-B184-5DE4-89AC-C7F99C2A82FE}"/>
          </ac:spMkLst>
        </pc:spChg>
      </pc:sldChg>
      <pc:sldChg chg="addSp delSp modSp new mod ord">
        <pc:chgData name="Teik Toe Teoh" userId="f2f2b67b8c6b3629" providerId="LiveId" clId="{382E25C8-D5DB-4100-999D-BE82AD5BBCB2}" dt="2023-12-25T11:30:52.066" v="705"/>
        <pc:sldMkLst>
          <pc:docMk/>
          <pc:sldMk cId="374896688" sldId="1494"/>
        </pc:sldMkLst>
        <pc:spChg chg="mod">
          <ac:chgData name="Teik Toe Teoh" userId="f2f2b67b8c6b3629" providerId="LiveId" clId="{382E25C8-D5DB-4100-999D-BE82AD5BBCB2}" dt="2023-12-25T05:41:58.348" v="651" actId="20577"/>
          <ac:spMkLst>
            <pc:docMk/>
            <pc:sldMk cId="374896688" sldId="1494"/>
            <ac:spMk id="2" creationId="{4C8C3C95-8C96-2537-F023-4BB960EB43A8}"/>
          </ac:spMkLst>
        </pc:spChg>
        <pc:spChg chg="del">
          <ac:chgData name="Teik Toe Teoh" userId="f2f2b67b8c6b3629" providerId="LiveId" clId="{382E25C8-D5DB-4100-999D-BE82AD5BBCB2}" dt="2023-12-25T05:42:05.902" v="652" actId="478"/>
          <ac:spMkLst>
            <pc:docMk/>
            <pc:sldMk cId="374896688" sldId="1494"/>
            <ac:spMk id="3" creationId="{2E00668C-D5D7-C5B5-F1B1-E1644801D748}"/>
          </ac:spMkLst>
        </pc:spChg>
        <pc:spChg chg="add mod">
          <ac:chgData name="Teik Toe Teoh" userId="f2f2b67b8c6b3629" providerId="LiveId" clId="{382E25C8-D5DB-4100-999D-BE82AD5BBCB2}" dt="2023-12-25T05:42:34.778" v="663" actId="1076"/>
          <ac:spMkLst>
            <pc:docMk/>
            <pc:sldMk cId="374896688" sldId="1494"/>
            <ac:spMk id="5" creationId="{85B1A023-997A-E2AF-BCC1-C0FEC05F7DBA}"/>
          </ac:spMkLst>
        </pc:spChg>
        <pc:picChg chg="add mod">
          <ac:chgData name="Teik Toe Teoh" userId="f2f2b67b8c6b3629" providerId="LiveId" clId="{382E25C8-D5DB-4100-999D-BE82AD5BBCB2}" dt="2023-12-25T05:42:30.274" v="661" actId="1076"/>
          <ac:picMkLst>
            <pc:docMk/>
            <pc:sldMk cId="374896688" sldId="1494"/>
            <ac:picMk id="4" creationId="{390E5E5E-0BEA-D1BF-9B63-92DABD31BAA2}"/>
          </ac:picMkLst>
        </pc:picChg>
      </pc:sldChg>
      <pc:sldChg chg="new del">
        <pc:chgData name="Teik Toe Teoh" userId="f2f2b67b8c6b3629" providerId="LiveId" clId="{382E25C8-D5DB-4100-999D-BE82AD5BBCB2}" dt="2024-02-13T01:39:55.626" v="1167" actId="47"/>
        <pc:sldMkLst>
          <pc:docMk/>
          <pc:sldMk cId="3534044325" sldId="1495"/>
        </pc:sldMkLst>
      </pc:sldChg>
      <pc:sldChg chg="addSp delSp modSp new mod">
        <pc:chgData name="Teik Toe Teoh" userId="f2f2b67b8c6b3629" providerId="LiveId" clId="{382E25C8-D5DB-4100-999D-BE82AD5BBCB2}" dt="2024-03-06T01:16:01.956" v="1387" actId="14100"/>
        <pc:sldMkLst>
          <pc:docMk/>
          <pc:sldMk cId="3984909361" sldId="1495"/>
        </pc:sldMkLst>
        <pc:spChg chg="mod">
          <ac:chgData name="Teik Toe Teoh" userId="f2f2b67b8c6b3629" providerId="LiveId" clId="{382E25C8-D5DB-4100-999D-BE82AD5BBCB2}" dt="2024-03-05T12:12:34.011" v="1262" actId="20577"/>
          <ac:spMkLst>
            <pc:docMk/>
            <pc:sldMk cId="3984909361" sldId="1495"/>
            <ac:spMk id="2" creationId="{881C5328-1F06-CE25-6A11-65F467DFC12A}"/>
          </ac:spMkLst>
        </pc:spChg>
        <pc:spChg chg="del">
          <ac:chgData name="Teik Toe Teoh" userId="f2f2b67b8c6b3629" providerId="LiveId" clId="{382E25C8-D5DB-4100-999D-BE82AD5BBCB2}" dt="2024-03-05T12:10:20.297" v="1213" actId="478"/>
          <ac:spMkLst>
            <pc:docMk/>
            <pc:sldMk cId="3984909361" sldId="1495"/>
            <ac:spMk id="3" creationId="{816AF645-FE1A-0A7D-4476-A719CEE8084A}"/>
          </ac:spMkLst>
        </pc:spChg>
        <pc:spChg chg="add mod">
          <ac:chgData name="Teik Toe Teoh" userId="f2f2b67b8c6b3629" providerId="LiveId" clId="{382E25C8-D5DB-4100-999D-BE82AD5BBCB2}" dt="2024-03-06T01:07:13.618" v="1287" actId="692"/>
          <ac:spMkLst>
            <pc:docMk/>
            <pc:sldMk cId="3984909361" sldId="1495"/>
            <ac:spMk id="3" creationId="{A0886E2D-833F-4100-CD3E-D4B27127AD66}"/>
          </ac:spMkLst>
        </pc:spChg>
        <pc:spChg chg="add del mod">
          <ac:chgData name="Teik Toe Teoh" userId="f2f2b67b8c6b3629" providerId="LiveId" clId="{382E25C8-D5DB-4100-999D-BE82AD5BBCB2}" dt="2024-03-06T01:15:33.436" v="1383" actId="478"/>
          <ac:spMkLst>
            <pc:docMk/>
            <pc:sldMk cId="3984909361" sldId="1495"/>
            <ac:spMk id="5" creationId="{BE092E8E-B8FF-2D43-4101-0D40929B0172}"/>
          </ac:spMkLst>
        </pc:spChg>
        <pc:spChg chg="add mod">
          <ac:chgData name="Teik Toe Teoh" userId="f2f2b67b8c6b3629" providerId="LiveId" clId="{382E25C8-D5DB-4100-999D-BE82AD5BBCB2}" dt="2024-03-06T01:09:13.603" v="1306" actId="692"/>
          <ac:spMkLst>
            <pc:docMk/>
            <pc:sldMk cId="3984909361" sldId="1495"/>
            <ac:spMk id="7" creationId="{D45FEEA3-A670-B362-E68D-00DB929FA12D}"/>
          </ac:spMkLst>
        </pc:spChg>
        <pc:spChg chg="add del mod">
          <ac:chgData name="Teik Toe Teoh" userId="f2f2b67b8c6b3629" providerId="LiveId" clId="{382E25C8-D5DB-4100-999D-BE82AD5BBCB2}" dt="2024-03-06T01:06:39.697" v="1280" actId="478"/>
          <ac:spMkLst>
            <pc:docMk/>
            <pc:sldMk cId="3984909361" sldId="1495"/>
            <ac:spMk id="8" creationId="{79462DEF-8AB9-F1E0-F7F5-2A0E1C31C003}"/>
          </ac:spMkLst>
        </pc:spChg>
        <pc:spChg chg="add mod">
          <ac:chgData name="Teik Toe Teoh" userId="f2f2b67b8c6b3629" providerId="LiveId" clId="{382E25C8-D5DB-4100-999D-BE82AD5BBCB2}" dt="2024-03-06T01:08:28.665" v="1296" actId="14100"/>
          <ac:spMkLst>
            <pc:docMk/>
            <pc:sldMk cId="3984909361" sldId="1495"/>
            <ac:spMk id="9" creationId="{3360DFD9-5352-E86E-C431-7A317FAA8798}"/>
          </ac:spMkLst>
        </pc:spChg>
        <pc:spChg chg="add mod">
          <ac:chgData name="Teik Toe Teoh" userId="f2f2b67b8c6b3629" providerId="LiveId" clId="{382E25C8-D5DB-4100-999D-BE82AD5BBCB2}" dt="2024-03-06T01:09:50.945" v="1314" actId="14100"/>
          <ac:spMkLst>
            <pc:docMk/>
            <pc:sldMk cId="3984909361" sldId="1495"/>
            <ac:spMk id="10" creationId="{B9223F56-CF0C-154B-F462-6148564E4547}"/>
          </ac:spMkLst>
        </pc:spChg>
        <pc:spChg chg="add mod">
          <ac:chgData name="Teik Toe Teoh" userId="f2f2b67b8c6b3629" providerId="LiveId" clId="{382E25C8-D5DB-4100-999D-BE82AD5BBCB2}" dt="2024-03-06T01:16:01.956" v="1387" actId="14100"/>
          <ac:spMkLst>
            <pc:docMk/>
            <pc:sldMk cId="3984909361" sldId="1495"/>
            <ac:spMk id="11" creationId="{E3EB9ACA-8DF7-C339-CE41-9B904E78651C}"/>
          </ac:spMkLst>
        </pc:spChg>
        <pc:picChg chg="add mod">
          <ac:chgData name="Teik Toe Teoh" userId="f2f2b67b8c6b3629" providerId="LiveId" clId="{382E25C8-D5DB-4100-999D-BE82AD5BBCB2}" dt="2024-03-06T01:09:41.410" v="1311" actId="1076"/>
          <ac:picMkLst>
            <pc:docMk/>
            <pc:sldMk cId="3984909361" sldId="1495"/>
            <ac:picMk id="4" creationId="{CA9C5030-7A31-4CA4-0280-E66D0CA57BDC}"/>
          </ac:picMkLst>
        </pc:picChg>
        <pc:picChg chg="add mod">
          <ac:chgData name="Teik Toe Teoh" userId="f2f2b67b8c6b3629" providerId="LiveId" clId="{382E25C8-D5DB-4100-999D-BE82AD5BBCB2}" dt="2024-03-05T12:12:38.009" v="1263" actId="1076"/>
          <ac:picMkLst>
            <pc:docMk/>
            <pc:sldMk cId="3984909361" sldId="1495"/>
            <ac:picMk id="6" creationId="{40443F16-13D5-DBDE-31E2-72E43DDFCF76}"/>
          </ac:picMkLst>
        </pc:picChg>
        <pc:picChg chg="add del mod">
          <ac:chgData name="Teik Toe Teoh" userId="f2f2b67b8c6b3629" providerId="LiveId" clId="{382E25C8-D5DB-4100-999D-BE82AD5BBCB2}" dt="2024-03-05T12:13:52.364" v="1266" actId="478"/>
          <ac:picMkLst>
            <pc:docMk/>
            <pc:sldMk cId="3984909361" sldId="1495"/>
            <ac:picMk id="7" creationId="{557C9F91-5092-3A3A-69F6-2DAD5C07FC93}"/>
          </ac:picMkLst>
        </pc:picChg>
        <pc:picChg chg="add mod">
          <ac:chgData name="Teik Toe Teoh" userId="f2f2b67b8c6b3629" providerId="LiveId" clId="{382E25C8-D5DB-4100-999D-BE82AD5BBCB2}" dt="2024-03-05T12:14:52.511" v="1271" actId="1076"/>
          <ac:picMkLst>
            <pc:docMk/>
            <pc:sldMk cId="3984909361" sldId="1495"/>
            <ac:picMk id="1026" creationId="{2FBE04D4-E5DF-4897-F7BC-ADD382C425BC}"/>
          </ac:picMkLst>
        </pc:picChg>
      </pc:sldChg>
      <pc:sldChg chg="addSp delSp modSp new mod">
        <pc:chgData name="Teik Toe Teoh" userId="f2f2b67b8c6b3629" providerId="LiveId" clId="{382E25C8-D5DB-4100-999D-BE82AD5BBCB2}" dt="2024-03-06T01:10:57.492" v="1359" actId="20577"/>
        <pc:sldMkLst>
          <pc:docMk/>
          <pc:sldMk cId="2649142507" sldId="1496"/>
        </pc:sldMkLst>
        <pc:spChg chg="mod">
          <ac:chgData name="Teik Toe Teoh" userId="f2f2b67b8c6b3629" providerId="LiveId" clId="{382E25C8-D5DB-4100-999D-BE82AD5BBCB2}" dt="2024-03-06T01:10:57.492" v="1359" actId="20577"/>
          <ac:spMkLst>
            <pc:docMk/>
            <pc:sldMk cId="2649142507" sldId="1496"/>
            <ac:spMk id="2" creationId="{EB1172DB-14AA-0295-0329-2B8DBEB5CB5F}"/>
          </ac:spMkLst>
        </pc:spChg>
        <pc:spChg chg="del">
          <ac:chgData name="Teik Toe Teoh" userId="f2f2b67b8c6b3629" providerId="LiveId" clId="{382E25C8-D5DB-4100-999D-BE82AD5BBCB2}" dt="2024-03-06T01:10:42.037" v="1317" actId="478"/>
          <ac:spMkLst>
            <pc:docMk/>
            <pc:sldMk cId="2649142507" sldId="1496"/>
            <ac:spMk id="3" creationId="{1E1A2B7F-D3BD-066F-D2BA-53238343C05E}"/>
          </ac:spMkLst>
        </pc:spChg>
        <pc:picChg chg="add mod">
          <ac:chgData name="Teik Toe Teoh" userId="f2f2b67b8c6b3629" providerId="LiveId" clId="{382E25C8-D5DB-4100-999D-BE82AD5BBCB2}" dt="2024-03-06T01:10:46.597" v="1319" actId="14100"/>
          <ac:picMkLst>
            <pc:docMk/>
            <pc:sldMk cId="2649142507" sldId="1496"/>
            <ac:picMk id="1026" creationId="{40544AD7-10DB-F261-0F4A-22C35CF874AB}"/>
          </ac:picMkLst>
        </pc:picChg>
      </pc:sldChg>
      <pc:sldChg chg="addSp delSp modSp new mod">
        <pc:chgData name="Teik Toe Teoh" userId="f2f2b67b8c6b3629" providerId="LiveId" clId="{382E25C8-D5DB-4100-999D-BE82AD5BBCB2}" dt="2024-03-06T01:15:25.012" v="1382" actId="20577"/>
        <pc:sldMkLst>
          <pc:docMk/>
          <pc:sldMk cId="2739177618" sldId="1497"/>
        </pc:sldMkLst>
        <pc:spChg chg="mod">
          <ac:chgData name="Teik Toe Teoh" userId="f2f2b67b8c6b3629" providerId="LiveId" clId="{382E25C8-D5DB-4100-999D-BE82AD5BBCB2}" dt="2024-03-06T01:15:25.012" v="1382" actId="20577"/>
          <ac:spMkLst>
            <pc:docMk/>
            <pc:sldMk cId="2739177618" sldId="1497"/>
            <ac:spMk id="2" creationId="{CD87AF6D-D34C-593D-BC16-6E17BB9E6EFA}"/>
          </ac:spMkLst>
        </pc:spChg>
        <pc:spChg chg="del">
          <ac:chgData name="Teik Toe Teoh" userId="f2f2b67b8c6b3629" providerId="LiveId" clId="{382E25C8-D5DB-4100-999D-BE82AD5BBCB2}" dt="2024-03-06T01:15:16.371" v="1363" actId="478"/>
          <ac:spMkLst>
            <pc:docMk/>
            <pc:sldMk cId="2739177618" sldId="1497"/>
            <ac:spMk id="3" creationId="{A90BDA99-9050-E350-C7CA-130BD3BFDC71}"/>
          </ac:spMkLst>
        </pc:spChg>
        <pc:picChg chg="add mod">
          <ac:chgData name="Teik Toe Teoh" userId="f2f2b67b8c6b3629" providerId="LiveId" clId="{382E25C8-D5DB-4100-999D-BE82AD5BBCB2}" dt="2024-03-06T01:15:13.629" v="1362" actId="1076"/>
          <ac:picMkLst>
            <pc:docMk/>
            <pc:sldMk cId="2739177618" sldId="1497"/>
            <ac:picMk id="4" creationId="{42C197B9-8DC1-002F-97B9-1CAE97AA0DD4}"/>
          </ac:picMkLst>
        </pc:picChg>
      </pc:sldChg>
      <pc:sldChg chg="addSp delSp modSp new mod">
        <pc:chgData name="Teik Toe Teoh" userId="f2f2b67b8c6b3629" providerId="LiveId" clId="{382E25C8-D5DB-4100-999D-BE82AD5BBCB2}" dt="2024-03-06T01:25:12.753" v="1400" actId="1076"/>
        <pc:sldMkLst>
          <pc:docMk/>
          <pc:sldMk cId="3534955279" sldId="1498"/>
        </pc:sldMkLst>
        <pc:spChg chg="del">
          <ac:chgData name="Teik Toe Teoh" userId="f2f2b67b8c6b3629" providerId="LiveId" clId="{382E25C8-D5DB-4100-999D-BE82AD5BBCB2}" dt="2024-03-06T01:24:22.484" v="1392" actId="478"/>
          <ac:spMkLst>
            <pc:docMk/>
            <pc:sldMk cId="3534955279" sldId="1498"/>
            <ac:spMk id="2" creationId="{AE093157-0A7A-15FE-D75E-4B95D8D11CC2}"/>
          </ac:spMkLst>
        </pc:spChg>
        <pc:spChg chg="del">
          <ac:chgData name="Teik Toe Teoh" userId="f2f2b67b8c6b3629" providerId="LiveId" clId="{382E25C8-D5DB-4100-999D-BE82AD5BBCB2}" dt="2024-03-06T01:24:21.296" v="1391" actId="478"/>
          <ac:spMkLst>
            <pc:docMk/>
            <pc:sldMk cId="3534955279" sldId="1498"/>
            <ac:spMk id="3" creationId="{E232D0EC-51F1-5D4D-926C-1344062FE8C0}"/>
          </ac:spMkLst>
        </pc:spChg>
        <pc:spChg chg="add del">
          <ac:chgData name="Teik Toe Teoh" userId="f2f2b67b8c6b3629" providerId="LiveId" clId="{382E25C8-D5DB-4100-999D-BE82AD5BBCB2}" dt="2024-03-06T01:24:17.920" v="1390" actId="22"/>
          <ac:spMkLst>
            <pc:docMk/>
            <pc:sldMk cId="3534955279" sldId="1498"/>
            <ac:spMk id="5" creationId="{8A1A5023-EC79-0E16-7C1F-BE0CE94DC43A}"/>
          </ac:spMkLst>
        </pc:spChg>
        <pc:spChg chg="add del">
          <ac:chgData name="Teik Toe Teoh" userId="f2f2b67b8c6b3629" providerId="LiveId" clId="{382E25C8-D5DB-4100-999D-BE82AD5BBCB2}" dt="2024-03-06T01:24:27.194" v="1394" actId="22"/>
          <ac:spMkLst>
            <pc:docMk/>
            <pc:sldMk cId="3534955279" sldId="1498"/>
            <ac:spMk id="7" creationId="{33873A1B-F030-4A16-D553-4AD10E864502}"/>
          </ac:spMkLst>
        </pc:spChg>
        <pc:graphicFrameChg chg="add mod modGraphic">
          <ac:chgData name="Teik Toe Teoh" userId="f2f2b67b8c6b3629" providerId="LiveId" clId="{382E25C8-D5DB-4100-999D-BE82AD5BBCB2}" dt="2024-03-06T01:25:12.753" v="1400" actId="1076"/>
          <ac:graphicFrameMkLst>
            <pc:docMk/>
            <pc:sldMk cId="3534955279" sldId="1498"/>
            <ac:graphicFrameMk id="8" creationId="{E04885F6-A8BC-3CFD-7E36-3DF04D8C4A74}"/>
          </ac:graphicFrameMkLst>
        </pc:graphicFrameChg>
      </pc:sldChg>
    </pc:docChg>
  </pc:docChgLst>
  <pc:docChgLst>
    <pc:chgData name="Dr Teoh Teik Toe" userId="55ecb6fd-ba51-4086-9090-c17ec3ac27f3" providerId="ADAL" clId="{E874DCE4-A621-4360-B536-0C6D9ACD1BB4}"/>
    <pc:docChg chg="custSel modSld">
      <pc:chgData name="Dr Teoh Teik Toe" userId="55ecb6fd-ba51-4086-9090-c17ec3ac27f3" providerId="ADAL" clId="{E874DCE4-A621-4360-B536-0C6D9ACD1BB4}" dt="2023-07-24T04:30:30.954" v="25" actId="1076"/>
      <pc:docMkLst>
        <pc:docMk/>
      </pc:docMkLst>
      <pc:sldChg chg="modSp mod">
        <pc:chgData name="Dr Teoh Teik Toe" userId="55ecb6fd-ba51-4086-9090-c17ec3ac27f3" providerId="ADAL" clId="{E874DCE4-A621-4360-B536-0C6D9ACD1BB4}" dt="2023-07-24T04:17:27.576" v="0" actId="1076"/>
        <pc:sldMkLst>
          <pc:docMk/>
          <pc:sldMk cId="614160243" sldId="951"/>
        </pc:sldMkLst>
        <pc:spChg chg="mod">
          <ac:chgData name="Dr Teoh Teik Toe" userId="55ecb6fd-ba51-4086-9090-c17ec3ac27f3" providerId="ADAL" clId="{E874DCE4-A621-4360-B536-0C6D9ACD1BB4}" dt="2023-07-24T04:17:27.576" v="0" actId="1076"/>
          <ac:spMkLst>
            <pc:docMk/>
            <pc:sldMk cId="614160243" sldId="951"/>
            <ac:spMk id="4" creationId="{F6DBFA9C-D9BE-4307-BEDE-EC966B9C2D03}"/>
          </ac:spMkLst>
        </pc:spChg>
      </pc:sldChg>
      <pc:sldChg chg="addSp modSp mod">
        <pc:chgData name="Dr Teoh Teik Toe" userId="55ecb6fd-ba51-4086-9090-c17ec3ac27f3" providerId="ADAL" clId="{E874DCE4-A621-4360-B536-0C6D9ACD1BB4}" dt="2023-07-24T04:30:30.954" v="25" actId="1076"/>
        <pc:sldMkLst>
          <pc:docMk/>
          <pc:sldMk cId="1749845374" sldId="1471"/>
        </pc:sldMkLst>
        <pc:spChg chg="add mod">
          <ac:chgData name="Dr Teoh Teik Toe" userId="55ecb6fd-ba51-4086-9090-c17ec3ac27f3" providerId="ADAL" clId="{E874DCE4-A621-4360-B536-0C6D9ACD1BB4}" dt="2023-07-24T04:30:30.954" v="25" actId="1076"/>
          <ac:spMkLst>
            <pc:docMk/>
            <pc:sldMk cId="1749845374" sldId="1471"/>
            <ac:spMk id="3" creationId="{B93BF461-143C-F12F-FEA4-550F9DDCF8E8}"/>
          </ac:spMkLst>
        </pc:spChg>
      </pc:sldChg>
    </pc:docChg>
  </pc:docChgLst>
  <pc:docChgLst>
    <pc:chgData name="Teoh Teik Toe" userId="04285961-8f1d-4dac-83a4-2cd896b4506a" providerId="ADAL" clId="{870794B4-1C7A-457C-A033-4033BBD3E88E}"/>
    <pc:docChg chg="undo custSel addSld delSld modSld">
      <pc:chgData name="Teoh Teik Toe" userId="04285961-8f1d-4dac-83a4-2cd896b4506a" providerId="ADAL" clId="{870794B4-1C7A-457C-A033-4033BBD3E88E}" dt="2023-09-02T06:30:15.783" v="82" actId="47"/>
      <pc:docMkLst>
        <pc:docMk/>
      </pc:docMkLst>
      <pc:sldChg chg="del">
        <pc:chgData name="Teoh Teik Toe" userId="04285961-8f1d-4dac-83a4-2cd896b4506a" providerId="ADAL" clId="{870794B4-1C7A-457C-A033-4033BBD3E88E}" dt="2023-09-02T06:20:28.068" v="6" actId="47"/>
        <pc:sldMkLst>
          <pc:docMk/>
          <pc:sldMk cId="0" sldId="381"/>
        </pc:sldMkLst>
      </pc:sldChg>
      <pc:sldChg chg="add del">
        <pc:chgData name="Teoh Teik Toe" userId="04285961-8f1d-4dac-83a4-2cd896b4506a" providerId="ADAL" clId="{870794B4-1C7A-457C-A033-4033BBD3E88E}" dt="2023-09-02T06:19:17.913" v="3" actId="47"/>
        <pc:sldMkLst>
          <pc:docMk/>
          <pc:sldMk cId="0" sldId="395"/>
        </pc:sldMkLst>
      </pc:sldChg>
      <pc:sldChg chg="del">
        <pc:chgData name="Teoh Teik Toe" userId="04285961-8f1d-4dac-83a4-2cd896b4506a" providerId="ADAL" clId="{870794B4-1C7A-457C-A033-4033BBD3E88E}" dt="2023-09-02T06:23:22.237" v="7" actId="47"/>
        <pc:sldMkLst>
          <pc:docMk/>
          <pc:sldMk cId="2658636082" sldId="1002"/>
        </pc:sldMkLst>
      </pc:sldChg>
      <pc:sldChg chg="modSp mod">
        <pc:chgData name="Teoh Teik Toe" userId="04285961-8f1d-4dac-83a4-2cd896b4506a" providerId="ADAL" clId="{870794B4-1C7A-457C-A033-4033BBD3E88E}" dt="2023-09-02T06:24:06.485" v="18" actId="20577"/>
        <pc:sldMkLst>
          <pc:docMk/>
          <pc:sldMk cId="2244383735" sldId="1034"/>
        </pc:sldMkLst>
        <pc:spChg chg="mod">
          <ac:chgData name="Teoh Teik Toe" userId="04285961-8f1d-4dac-83a4-2cd896b4506a" providerId="ADAL" clId="{870794B4-1C7A-457C-A033-4033BBD3E88E}" dt="2023-09-02T06:24:06.485" v="18" actId="20577"/>
          <ac:spMkLst>
            <pc:docMk/>
            <pc:sldMk cId="2244383735" sldId="1034"/>
            <ac:spMk id="5" creationId="{3F826C0A-B111-43FB-9545-2DBB7BCFD426}"/>
          </ac:spMkLst>
        </pc:spChg>
      </pc:sldChg>
      <pc:sldChg chg="del">
        <pc:chgData name="Teoh Teik Toe" userId="04285961-8f1d-4dac-83a4-2cd896b4506a" providerId="ADAL" clId="{870794B4-1C7A-457C-A033-4033BBD3E88E}" dt="2023-09-02T06:19:04.643" v="0" actId="47"/>
        <pc:sldMkLst>
          <pc:docMk/>
          <pc:sldMk cId="766788097" sldId="1040"/>
        </pc:sldMkLst>
      </pc:sldChg>
      <pc:sldChg chg="del">
        <pc:chgData name="Teoh Teik Toe" userId="04285961-8f1d-4dac-83a4-2cd896b4506a" providerId="ADAL" clId="{870794B4-1C7A-457C-A033-4033BBD3E88E}" dt="2023-09-02T06:20:03.746" v="5" actId="47"/>
        <pc:sldMkLst>
          <pc:docMk/>
          <pc:sldMk cId="3526353288" sldId="1042"/>
        </pc:sldMkLst>
      </pc:sldChg>
      <pc:sldChg chg="delSp modSp mod">
        <pc:chgData name="Teoh Teik Toe" userId="04285961-8f1d-4dac-83a4-2cd896b4506a" providerId="ADAL" clId="{870794B4-1C7A-457C-A033-4033BBD3E88E}" dt="2023-09-02T06:24:50.963" v="22" actId="1076"/>
        <pc:sldMkLst>
          <pc:docMk/>
          <pc:sldMk cId="778829775" sldId="1048"/>
        </pc:sldMkLst>
        <pc:spChg chg="del">
          <ac:chgData name="Teoh Teik Toe" userId="04285961-8f1d-4dac-83a4-2cd896b4506a" providerId="ADAL" clId="{870794B4-1C7A-457C-A033-4033BBD3E88E}" dt="2023-09-02T06:24:46.294" v="21" actId="21"/>
          <ac:spMkLst>
            <pc:docMk/>
            <pc:sldMk cId="778829775" sldId="1048"/>
            <ac:spMk id="5" creationId="{E9FCC1F2-59C4-4B3D-5711-4E5B27E0E4C7}"/>
          </ac:spMkLst>
        </pc:spChg>
        <pc:spChg chg="mod">
          <ac:chgData name="Teoh Teik Toe" userId="04285961-8f1d-4dac-83a4-2cd896b4506a" providerId="ADAL" clId="{870794B4-1C7A-457C-A033-4033BBD3E88E}" dt="2023-09-02T06:24:50.963" v="22" actId="1076"/>
          <ac:spMkLst>
            <pc:docMk/>
            <pc:sldMk cId="778829775" sldId="1048"/>
            <ac:spMk id="7" creationId="{605AEB19-7FAE-5756-9372-679AA22F1BCC}"/>
          </ac:spMkLst>
        </pc:spChg>
      </pc:sldChg>
      <pc:sldChg chg="del">
        <pc:chgData name="Teoh Teik Toe" userId="04285961-8f1d-4dac-83a4-2cd896b4506a" providerId="ADAL" clId="{870794B4-1C7A-457C-A033-4033BBD3E88E}" dt="2023-09-02T06:30:07.166" v="78" actId="47"/>
        <pc:sldMkLst>
          <pc:docMk/>
          <pc:sldMk cId="3932113254" sldId="1049"/>
        </pc:sldMkLst>
      </pc:sldChg>
      <pc:sldChg chg="del">
        <pc:chgData name="Teoh Teik Toe" userId="04285961-8f1d-4dac-83a4-2cd896b4506a" providerId="ADAL" clId="{870794B4-1C7A-457C-A033-4033BBD3E88E}" dt="2023-09-02T06:30:05.667" v="76" actId="47"/>
        <pc:sldMkLst>
          <pc:docMk/>
          <pc:sldMk cId="3002286295" sldId="1052"/>
        </pc:sldMkLst>
      </pc:sldChg>
      <pc:sldChg chg="del">
        <pc:chgData name="Teoh Teik Toe" userId="04285961-8f1d-4dac-83a4-2cd896b4506a" providerId="ADAL" clId="{870794B4-1C7A-457C-A033-4033BBD3E88E}" dt="2023-09-02T06:30:04.722" v="75" actId="47"/>
        <pc:sldMkLst>
          <pc:docMk/>
          <pc:sldMk cId="2288345721" sldId="1053"/>
        </pc:sldMkLst>
      </pc:sldChg>
      <pc:sldChg chg="del">
        <pc:chgData name="Teoh Teik Toe" userId="04285961-8f1d-4dac-83a4-2cd896b4506a" providerId="ADAL" clId="{870794B4-1C7A-457C-A033-4033BBD3E88E}" dt="2023-09-02T06:29:47.997" v="70" actId="47"/>
        <pc:sldMkLst>
          <pc:docMk/>
          <pc:sldMk cId="3517358198" sldId="1420"/>
        </pc:sldMkLst>
      </pc:sldChg>
      <pc:sldChg chg="del">
        <pc:chgData name="Teoh Teik Toe" userId="04285961-8f1d-4dac-83a4-2cd896b4506a" providerId="ADAL" clId="{870794B4-1C7A-457C-A033-4033BBD3E88E}" dt="2023-09-02T06:29:51.423" v="71" actId="47"/>
        <pc:sldMkLst>
          <pc:docMk/>
          <pc:sldMk cId="3231761548" sldId="1429"/>
        </pc:sldMkLst>
      </pc:sldChg>
      <pc:sldChg chg="del">
        <pc:chgData name="Teoh Teik Toe" userId="04285961-8f1d-4dac-83a4-2cd896b4506a" providerId="ADAL" clId="{870794B4-1C7A-457C-A033-4033BBD3E88E}" dt="2023-09-02T06:29:46.852" v="69" actId="47"/>
        <pc:sldMkLst>
          <pc:docMk/>
          <pc:sldMk cId="2820470237" sldId="1432"/>
        </pc:sldMkLst>
      </pc:sldChg>
      <pc:sldChg chg="del">
        <pc:chgData name="Teoh Teik Toe" userId="04285961-8f1d-4dac-83a4-2cd896b4506a" providerId="ADAL" clId="{870794B4-1C7A-457C-A033-4033BBD3E88E}" dt="2023-09-02T06:25:06.383" v="24" actId="47"/>
        <pc:sldMkLst>
          <pc:docMk/>
          <pc:sldMk cId="3090835595" sldId="1434"/>
        </pc:sldMkLst>
      </pc:sldChg>
      <pc:sldChg chg="del">
        <pc:chgData name="Teoh Teik Toe" userId="04285961-8f1d-4dac-83a4-2cd896b4506a" providerId="ADAL" clId="{870794B4-1C7A-457C-A033-4033BBD3E88E}" dt="2023-09-02T06:30:04.067" v="74" actId="47"/>
        <pc:sldMkLst>
          <pc:docMk/>
          <pc:sldMk cId="754709173" sldId="1440"/>
        </pc:sldMkLst>
      </pc:sldChg>
      <pc:sldChg chg="del">
        <pc:chgData name="Teoh Teik Toe" userId="04285961-8f1d-4dac-83a4-2cd896b4506a" providerId="ADAL" clId="{870794B4-1C7A-457C-A033-4033BBD3E88E}" dt="2023-09-02T06:30:06.388" v="77" actId="47"/>
        <pc:sldMkLst>
          <pc:docMk/>
          <pc:sldMk cId="1219209119" sldId="1441"/>
        </pc:sldMkLst>
      </pc:sldChg>
      <pc:sldChg chg="del">
        <pc:chgData name="Teoh Teik Toe" userId="04285961-8f1d-4dac-83a4-2cd896b4506a" providerId="ADAL" clId="{870794B4-1C7A-457C-A033-4033BBD3E88E}" dt="2023-09-02T06:19:57.212" v="4" actId="47"/>
        <pc:sldMkLst>
          <pc:docMk/>
          <pc:sldMk cId="1177042154" sldId="1446"/>
        </pc:sldMkLst>
      </pc:sldChg>
      <pc:sldChg chg="del">
        <pc:chgData name="Teoh Teik Toe" userId="04285961-8f1d-4dac-83a4-2cd896b4506a" providerId="ADAL" clId="{870794B4-1C7A-457C-A033-4033BBD3E88E}" dt="2023-09-02T06:24:35.377" v="20" actId="47"/>
        <pc:sldMkLst>
          <pc:docMk/>
          <pc:sldMk cId="934108959" sldId="1447"/>
        </pc:sldMkLst>
      </pc:sldChg>
      <pc:sldChg chg="delSp del mod">
        <pc:chgData name="Teoh Teik Toe" userId="04285961-8f1d-4dac-83a4-2cd896b4506a" providerId="ADAL" clId="{870794B4-1C7A-457C-A033-4033BBD3E88E}" dt="2023-09-02T06:29:27.195" v="67" actId="47"/>
        <pc:sldMkLst>
          <pc:docMk/>
          <pc:sldMk cId="494306750" sldId="1462"/>
        </pc:sldMkLst>
        <pc:spChg chg="del">
          <ac:chgData name="Teoh Teik Toe" userId="04285961-8f1d-4dac-83a4-2cd896b4506a" providerId="ADAL" clId="{870794B4-1C7A-457C-A033-4033BBD3E88E}" dt="2023-09-02T06:28:43.206" v="62" actId="21"/>
          <ac:spMkLst>
            <pc:docMk/>
            <pc:sldMk cId="494306750" sldId="1462"/>
            <ac:spMk id="4" creationId="{49CF369B-316F-9FC5-091D-B929BC117B63}"/>
          </ac:spMkLst>
        </pc:spChg>
        <pc:spChg chg="del">
          <ac:chgData name="Teoh Teik Toe" userId="04285961-8f1d-4dac-83a4-2cd896b4506a" providerId="ADAL" clId="{870794B4-1C7A-457C-A033-4033BBD3E88E}" dt="2023-09-02T06:28:47.487" v="63" actId="21"/>
          <ac:spMkLst>
            <pc:docMk/>
            <pc:sldMk cId="494306750" sldId="1462"/>
            <ac:spMk id="5" creationId="{96BFE50E-43B4-F088-3556-97A542E52810}"/>
          </ac:spMkLst>
        </pc:spChg>
        <pc:spChg chg="del">
          <ac:chgData name="Teoh Teik Toe" userId="04285961-8f1d-4dac-83a4-2cd896b4506a" providerId="ADAL" clId="{870794B4-1C7A-457C-A033-4033BBD3E88E}" dt="2023-09-02T06:28:50.830" v="64" actId="21"/>
          <ac:spMkLst>
            <pc:docMk/>
            <pc:sldMk cId="494306750" sldId="1462"/>
            <ac:spMk id="6" creationId="{44FC0E5E-7048-06F7-3E44-5B61F3C6623C}"/>
          </ac:spMkLst>
        </pc:spChg>
      </pc:sldChg>
      <pc:sldChg chg="addSp delSp modSp mod">
        <pc:chgData name="Teoh Teik Toe" userId="04285961-8f1d-4dac-83a4-2cd896b4506a" providerId="ADAL" clId="{870794B4-1C7A-457C-A033-4033BBD3E88E}" dt="2023-09-02T06:27:13.616" v="37" actId="313"/>
        <pc:sldMkLst>
          <pc:docMk/>
          <pc:sldMk cId="1749845374" sldId="1471"/>
        </pc:sldMkLst>
        <pc:spChg chg="mod">
          <ac:chgData name="Teoh Teik Toe" userId="04285961-8f1d-4dac-83a4-2cd896b4506a" providerId="ADAL" clId="{870794B4-1C7A-457C-A033-4033BBD3E88E}" dt="2023-09-02T06:25:49.048" v="27" actId="1076"/>
          <ac:spMkLst>
            <pc:docMk/>
            <pc:sldMk cId="1749845374" sldId="1471"/>
            <ac:spMk id="3" creationId="{B93BF461-143C-F12F-FEA4-550F9DDCF8E8}"/>
          </ac:spMkLst>
        </pc:spChg>
        <pc:spChg chg="add del">
          <ac:chgData name="Teoh Teik Toe" userId="04285961-8f1d-4dac-83a4-2cd896b4506a" providerId="ADAL" clId="{870794B4-1C7A-457C-A033-4033BBD3E88E}" dt="2023-09-02T06:26:47.023" v="30" actId="21"/>
          <ac:spMkLst>
            <pc:docMk/>
            <pc:sldMk cId="1749845374" sldId="1471"/>
            <ac:spMk id="4" creationId="{160FC8EB-C6A6-0737-11F9-C11A6B015E4C}"/>
          </ac:spMkLst>
        </pc:spChg>
        <pc:spChg chg="mod">
          <ac:chgData name="Teoh Teik Toe" userId="04285961-8f1d-4dac-83a4-2cd896b4506a" providerId="ADAL" clId="{870794B4-1C7A-457C-A033-4033BBD3E88E}" dt="2023-09-02T06:27:13.616" v="37" actId="313"/>
          <ac:spMkLst>
            <pc:docMk/>
            <pc:sldMk cId="1749845374" sldId="1471"/>
            <ac:spMk id="5" creationId="{186E9265-0C0E-F042-A8E3-D4463C7246DA}"/>
          </ac:spMkLst>
        </pc:spChg>
      </pc:sldChg>
      <pc:sldChg chg="addSp modSp mod">
        <pc:chgData name="Teoh Teik Toe" userId="04285961-8f1d-4dac-83a4-2cd896b4506a" providerId="ADAL" clId="{870794B4-1C7A-457C-A033-4033BBD3E88E}" dt="2023-09-02T06:29:25.409" v="66" actId="1076"/>
        <pc:sldMkLst>
          <pc:docMk/>
          <pc:sldMk cId="1155661412" sldId="1473"/>
        </pc:sldMkLst>
        <pc:spChg chg="add mod">
          <ac:chgData name="Teoh Teik Toe" userId="04285961-8f1d-4dac-83a4-2cd896b4506a" providerId="ADAL" clId="{870794B4-1C7A-457C-A033-4033BBD3E88E}" dt="2023-09-02T06:29:25.409" v="66" actId="1076"/>
          <ac:spMkLst>
            <pc:docMk/>
            <pc:sldMk cId="1155661412" sldId="1473"/>
            <ac:spMk id="2" creationId="{EF798D8C-AF7F-15B8-2408-562A16C16EF8}"/>
          </ac:spMkLst>
        </pc:spChg>
        <pc:spChg chg="mod">
          <ac:chgData name="Teoh Teik Toe" userId="04285961-8f1d-4dac-83a4-2cd896b4506a" providerId="ADAL" clId="{870794B4-1C7A-457C-A033-4033BBD3E88E}" dt="2023-09-02T06:28:29.418" v="61" actId="20577"/>
          <ac:spMkLst>
            <pc:docMk/>
            <pc:sldMk cId="1155661412" sldId="1473"/>
            <ac:spMk id="3" creationId="{2DF4FF0C-4651-55E2-3AAF-32B70A41FAED}"/>
          </ac:spMkLst>
        </pc:spChg>
      </pc:sldChg>
      <pc:sldChg chg="del">
        <pc:chgData name="Teoh Teik Toe" userId="04285961-8f1d-4dac-83a4-2cd896b4506a" providerId="ADAL" clId="{870794B4-1C7A-457C-A033-4033BBD3E88E}" dt="2023-09-02T06:25:00.455" v="23" actId="47"/>
        <pc:sldMkLst>
          <pc:docMk/>
          <pc:sldMk cId="2426654834" sldId="1476"/>
        </pc:sldMkLst>
      </pc:sldChg>
      <pc:sldChg chg="del">
        <pc:chgData name="Teoh Teik Toe" userId="04285961-8f1d-4dac-83a4-2cd896b4506a" providerId="ADAL" clId="{870794B4-1C7A-457C-A033-4033BBD3E88E}" dt="2023-09-02T06:24:24.343" v="19" actId="47"/>
        <pc:sldMkLst>
          <pc:docMk/>
          <pc:sldMk cId="2158316727" sldId="1478"/>
        </pc:sldMkLst>
      </pc:sldChg>
      <pc:sldChg chg="del">
        <pc:chgData name="Teoh Teik Toe" userId="04285961-8f1d-4dac-83a4-2cd896b4506a" providerId="ADAL" clId="{870794B4-1C7A-457C-A033-4033BBD3E88E}" dt="2023-09-02T06:30:08.294" v="79" actId="47"/>
        <pc:sldMkLst>
          <pc:docMk/>
          <pc:sldMk cId="606991889" sldId="1479"/>
        </pc:sldMkLst>
      </pc:sldChg>
      <pc:sldChg chg="del">
        <pc:chgData name="Teoh Teik Toe" userId="04285961-8f1d-4dac-83a4-2cd896b4506a" providerId="ADAL" clId="{870794B4-1C7A-457C-A033-4033BBD3E88E}" dt="2023-09-02T06:30:08.951" v="80" actId="47"/>
        <pc:sldMkLst>
          <pc:docMk/>
          <pc:sldMk cId="1086466216" sldId="1480"/>
        </pc:sldMkLst>
      </pc:sldChg>
      <pc:sldChg chg="del">
        <pc:chgData name="Teoh Teik Toe" userId="04285961-8f1d-4dac-83a4-2cd896b4506a" providerId="ADAL" clId="{870794B4-1C7A-457C-A033-4033BBD3E88E}" dt="2023-09-02T06:29:38.714" v="68" actId="47"/>
        <pc:sldMkLst>
          <pc:docMk/>
          <pc:sldMk cId="1351362282" sldId="1481"/>
        </pc:sldMkLst>
      </pc:sldChg>
      <pc:sldChg chg="add del">
        <pc:chgData name="Teoh Teik Toe" userId="04285961-8f1d-4dac-83a4-2cd896b4506a" providerId="ADAL" clId="{870794B4-1C7A-457C-A033-4033BBD3E88E}" dt="2023-09-02T06:30:15.783" v="82" actId="47"/>
        <pc:sldMkLst>
          <pc:docMk/>
          <pc:sldMk cId="2097469616" sldId="1487"/>
        </pc:sldMkLst>
      </pc:sldChg>
      <pc:sldChg chg="del">
        <pc:chgData name="Teoh Teik Toe" userId="04285961-8f1d-4dac-83a4-2cd896b4506a" providerId="ADAL" clId="{870794B4-1C7A-457C-A033-4033BBD3E88E}" dt="2023-09-02T06:30:03.150" v="73" actId="47"/>
        <pc:sldMkLst>
          <pc:docMk/>
          <pc:sldMk cId="4184371480" sldId="1488"/>
        </pc:sldMkLst>
      </pc:sldChg>
      <pc:sldChg chg="del">
        <pc:chgData name="Teoh Teik Toe" userId="04285961-8f1d-4dac-83a4-2cd896b4506a" providerId="ADAL" clId="{870794B4-1C7A-457C-A033-4033BBD3E88E}" dt="2023-09-02T06:30:01.826" v="72" actId="47"/>
        <pc:sldMkLst>
          <pc:docMk/>
          <pc:sldMk cId="1768026667" sldId="14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32E61-BBE5-4524-9C19-390AF1E24ED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8BBAEF05-3138-4B5E-B810-016EAEB9C118}">
      <dgm:prSet phldrT="[Text]"/>
      <dgm:spPr/>
      <dgm:t>
        <a:bodyPr/>
        <a:lstStyle/>
        <a:p>
          <a:r>
            <a:rPr lang="en-SG" dirty="0"/>
            <a:t>Image Classification &amp; Clustering</a:t>
          </a:r>
        </a:p>
      </dgm:t>
    </dgm:pt>
    <dgm:pt modelId="{0271586D-FC27-460E-A336-093B256577C3}" type="parTrans" cxnId="{FCA81DDD-89C7-408F-B77D-4348CDA99F21}">
      <dgm:prSet/>
      <dgm:spPr/>
      <dgm:t>
        <a:bodyPr/>
        <a:lstStyle/>
        <a:p>
          <a:endParaRPr lang="en-SG"/>
        </a:p>
      </dgm:t>
    </dgm:pt>
    <dgm:pt modelId="{C853576C-E6C1-44DA-B0FD-0746F1AE3BAD}" type="sibTrans" cxnId="{FCA81DDD-89C7-408F-B77D-4348CDA99F21}">
      <dgm:prSet/>
      <dgm:spPr/>
      <dgm:t>
        <a:bodyPr/>
        <a:lstStyle/>
        <a:p>
          <a:endParaRPr lang="en-SG"/>
        </a:p>
      </dgm:t>
    </dgm:pt>
    <dgm:pt modelId="{7D3DC996-DC8F-419C-A99A-184D52FDF989}">
      <dgm:prSet phldrT="[Text]"/>
      <dgm:spPr/>
      <dgm:t>
        <a:bodyPr/>
        <a:lstStyle/>
        <a:p>
          <a:r>
            <a:rPr lang="en-SG" dirty="0"/>
            <a:t>Orange – Inception v3 (2048)</a:t>
          </a:r>
        </a:p>
      </dgm:t>
    </dgm:pt>
    <dgm:pt modelId="{CA1BEE3B-1207-43B2-9BDA-EB71CC4F5683}" type="parTrans" cxnId="{976FE301-9547-4E24-8772-D9BA1DA400C9}">
      <dgm:prSet/>
      <dgm:spPr/>
      <dgm:t>
        <a:bodyPr/>
        <a:lstStyle/>
        <a:p>
          <a:endParaRPr lang="en-SG"/>
        </a:p>
      </dgm:t>
    </dgm:pt>
    <dgm:pt modelId="{DA20B6C1-9845-4CBD-A15B-91BEA8CBFE02}" type="sibTrans" cxnId="{976FE301-9547-4E24-8772-D9BA1DA400C9}">
      <dgm:prSet/>
      <dgm:spPr/>
      <dgm:t>
        <a:bodyPr/>
        <a:lstStyle/>
        <a:p>
          <a:endParaRPr lang="en-SG"/>
        </a:p>
      </dgm:t>
    </dgm:pt>
    <dgm:pt modelId="{6D93646B-9F5E-48D7-A9B3-89F25E79F574}">
      <dgm:prSet phldrT="[Text]"/>
      <dgm:spPr/>
      <dgm:t>
        <a:bodyPr/>
        <a:lstStyle/>
        <a:p>
          <a:r>
            <a:rPr lang="en-SG" dirty="0"/>
            <a:t>CNN Customized (32,32,64,64|128 dim3136)</a:t>
          </a:r>
        </a:p>
      </dgm:t>
    </dgm:pt>
    <dgm:pt modelId="{6937CC46-9FF4-448B-8863-A7EE02D1E987}" type="parTrans" cxnId="{93E803D6-54B0-4428-BF06-CC3926AA31C0}">
      <dgm:prSet/>
      <dgm:spPr/>
      <dgm:t>
        <a:bodyPr/>
        <a:lstStyle/>
        <a:p>
          <a:endParaRPr lang="en-SG"/>
        </a:p>
      </dgm:t>
    </dgm:pt>
    <dgm:pt modelId="{6A343D41-F6D8-4D9C-952B-AE700DE0F585}" type="sibTrans" cxnId="{93E803D6-54B0-4428-BF06-CC3926AA31C0}">
      <dgm:prSet/>
      <dgm:spPr/>
      <dgm:t>
        <a:bodyPr/>
        <a:lstStyle/>
        <a:p>
          <a:endParaRPr lang="en-SG"/>
        </a:p>
      </dgm:t>
    </dgm:pt>
    <dgm:pt modelId="{421009C5-4F6E-4416-A004-1CB2F5CC591C}">
      <dgm:prSet phldrT="[Text]"/>
      <dgm:spPr/>
      <dgm:t>
        <a:bodyPr/>
        <a:lstStyle/>
        <a:p>
          <a:r>
            <a:rPr lang="en-SG" dirty="0"/>
            <a:t>Embedding Resnet50 (2048)</a:t>
          </a:r>
        </a:p>
      </dgm:t>
    </dgm:pt>
    <dgm:pt modelId="{667706BC-7BB4-407C-B26C-488CE33FDAB4}" type="parTrans" cxnId="{CC84488A-C751-42AD-8261-2AE9A22394B3}">
      <dgm:prSet/>
      <dgm:spPr/>
      <dgm:t>
        <a:bodyPr/>
        <a:lstStyle/>
        <a:p>
          <a:endParaRPr lang="en-SG"/>
        </a:p>
      </dgm:t>
    </dgm:pt>
    <dgm:pt modelId="{5FACE268-2A7B-41C9-B5E4-46D2B081FAAF}" type="sibTrans" cxnId="{CC84488A-C751-42AD-8261-2AE9A22394B3}">
      <dgm:prSet/>
      <dgm:spPr/>
      <dgm:t>
        <a:bodyPr/>
        <a:lstStyle/>
        <a:p>
          <a:endParaRPr lang="en-SG"/>
        </a:p>
      </dgm:t>
    </dgm:pt>
    <dgm:pt modelId="{92E6B214-A847-4B0F-B44C-6C2C8D09A97E}">
      <dgm:prSet phldrT="[Text]"/>
      <dgm:spPr/>
      <dgm:t>
        <a:bodyPr/>
        <a:lstStyle/>
        <a:p>
          <a:r>
            <a:rPr lang="en-SG" dirty="0"/>
            <a:t>Transformer – Google </a:t>
          </a:r>
          <a:r>
            <a:rPr lang="en-SG"/>
            <a:t>ViT</a:t>
          </a:r>
          <a:endParaRPr lang="en-SG" dirty="0"/>
        </a:p>
      </dgm:t>
    </dgm:pt>
    <dgm:pt modelId="{EE0C5FF6-24B0-4FBE-A894-72BE9C2C6D54}" type="parTrans" cxnId="{EBCE70E0-397C-4C06-BEC2-F5CF59619692}">
      <dgm:prSet/>
      <dgm:spPr/>
      <dgm:t>
        <a:bodyPr/>
        <a:lstStyle/>
        <a:p>
          <a:endParaRPr lang="en-SG"/>
        </a:p>
      </dgm:t>
    </dgm:pt>
    <dgm:pt modelId="{3D90F5E2-2C9C-47AC-9D5A-6CD6BDC085B4}" type="sibTrans" cxnId="{EBCE70E0-397C-4C06-BEC2-F5CF59619692}">
      <dgm:prSet/>
      <dgm:spPr/>
      <dgm:t>
        <a:bodyPr/>
        <a:lstStyle/>
        <a:p>
          <a:endParaRPr lang="en-SG"/>
        </a:p>
      </dgm:t>
    </dgm:pt>
    <dgm:pt modelId="{1E8F9C96-2F11-49AF-AB36-49BACEDF5A1E}" type="pres">
      <dgm:prSet presAssocID="{D6A32E61-BBE5-4524-9C19-390AF1E24E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90AD4CC-CD37-4227-9416-139002E62F6E}" type="pres">
      <dgm:prSet presAssocID="{8BBAEF05-3138-4B5E-B810-016EAEB9C118}" presName="hierRoot1" presStyleCnt="0">
        <dgm:presLayoutVars>
          <dgm:hierBranch val="init"/>
        </dgm:presLayoutVars>
      </dgm:prSet>
      <dgm:spPr/>
    </dgm:pt>
    <dgm:pt modelId="{2F3C3238-A776-45C2-976F-3F30B50E08C9}" type="pres">
      <dgm:prSet presAssocID="{8BBAEF05-3138-4B5E-B810-016EAEB9C118}" presName="rootComposite1" presStyleCnt="0"/>
      <dgm:spPr/>
    </dgm:pt>
    <dgm:pt modelId="{B8DF7038-7EDC-4D03-9D9C-501DE361EF16}" type="pres">
      <dgm:prSet presAssocID="{8BBAEF05-3138-4B5E-B810-016EAEB9C118}" presName="rootText1" presStyleLbl="node0" presStyleIdx="0" presStyleCnt="1">
        <dgm:presLayoutVars>
          <dgm:chPref val="3"/>
        </dgm:presLayoutVars>
      </dgm:prSet>
      <dgm:spPr/>
    </dgm:pt>
    <dgm:pt modelId="{C6D7F67F-00B5-4DD0-A15E-FBF0FCC9087C}" type="pres">
      <dgm:prSet presAssocID="{8BBAEF05-3138-4B5E-B810-016EAEB9C118}" presName="rootConnector1" presStyleLbl="node1" presStyleIdx="0" presStyleCnt="0"/>
      <dgm:spPr/>
    </dgm:pt>
    <dgm:pt modelId="{123FF2FF-45DF-421F-8787-3EC0B3674ACF}" type="pres">
      <dgm:prSet presAssocID="{8BBAEF05-3138-4B5E-B810-016EAEB9C118}" presName="hierChild2" presStyleCnt="0"/>
      <dgm:spPr/>
    </dgm:pt>
    <dgm:pt modelId="{05585687-6B62-4E79-AC22-21EC49EBDB8C}" type="pres">
      <dgm:prSet presAssocID="{6937CC46-9FF4-448B-8863-A7EE02D1E987}" presName="Name37" presStyleLbl="parChTrans1D2" presStyleIdx="0" presStyleCnt="4"/>
      <dgm:spPr/>
    </dgm:pt>
    <dgm:pt modelId="{5DF491BD-DA6B-498A-9028-296CA9412FE1}" type="pres">
      <dgm:prSet presAssocID="{6D93646B-9F5E-48D7-A9B3-89F25E79F574}" presName="hierRoot2" presStyleCnt="0">
        <dgm:presLayoutVars>
          <dgm:hierBranch val="init"/>
        </dgm:presLayoutVars>
      </dgm:prSet>
      <dgm:spPr/>
    </dgm:pt>
    <dgm:pt modelId="{060DCE89-F196-461D-B863-8B00BE31BE2D}" type="pres">
      <dgm:prSet presAssocID="{6D93646B-9F5E-48D7-A9B3-89F25E79F574}" presName="rootComposite" presStyleCnt="0"/>
      <dgm:spPr/>
    </dgm:pt>
    <dgm:pt modelId="{F25CF370-874B-4E22-941F-8357027BD7F2}" type="pres">
      <dgm:prSet presAssocID="{6D93646B-9F5E-48D7-A9B3-89F25E79F574}" presName="rootText" presStyleLbl="node2" presStyleIdx="0" presStyleCnt="4">
        <dgm:presLayoutVars>
          <dgm:chPref val="3"/>
        </dgm:presLayoutVars>
      </dgm:prSet>
      <dgm:spPr/>
    </dgm:pt>
    <dgm:pt modelId="{1A83ED18-50CE-42FE-9040-822A83005F93}" type="pres">
      <dgm:prSet presAssocID="{6D93646B-9F5E-48D7-A9B3-89F25E79F574}" presName="rootConnector" presStyleLbl="node2" presStyleIdx="0" presStyleCnt="4"/>
      <dgm:spPr/>
    </dgm:pt>
    <dgm:pt modelId="{4CC27BFE-FC2B-4301-8F06-F5B086ECC1D6}" type="pres">
      <dgm:prSet presAssocID="{6D93646B-9F5E-48D7-A9B3-89F25E79F574}" presName="hierChild4" presStyleCnt="0"/>
      <dgm:spPr/>
    </dgm:pt>
    <dgm:pt modelId="{02EDBDB0-554E-41DB-A08F-92DD8E81ECF0}" type="pres">
      <dgm:prSet presAssocID="{6D93646B-9F5E-48D7-A9B3-89F25E79F574}" presName="hierChild5" presStyleCnt="0"/>
      <dgm:spPr/>
    </dgm:pt>
    <dgm:pt modelId="{AD5349EC-1666-4A0E-B4E7-BF2C41D69CAB}" type="pres">
      <dgm:prSet presAssocID="{667706BC-7BB4-407C-B26C-488CE33FDAB4}" presName="Name37" presStyleLbl="parChTrans1D2" presStyleIdx="1" presStyleCnt="4"/>
      <dgm:spPr/>
    </dgm:pt>
    <dgm:pt modelId="{E191DB9E-F1B2-4825-8B80-71CA4B7045A8}" type="pres">
      <dgm:prSet presAssocID="{421009C5-4F6E-4416-A004-1CB2F5CC591C}" presName="hierRoot2" presStyleCnt="0">
        <dgm:presLayoutVars>
          <dgm:hierBranch val="init"/>
        </dgm:presLayoutVars>
      </dgm:prSet>
      <dgm:spPr/>
    </dgm:pt>
    <dgm:pt modelId="{349492DD-5A75-44AE-85F0-9EC717F8EFD0}" type="pres">
      <dgm:prSet presAssocID="{421009C5-4F6E-4416-A004-1CB2F5CC591C}" presName="rootComposite" presStyleCnt="0"/>
      <dgm:spPr/>
    </dgm:pt>
    <dgm:pt modelId="{289FB394-D9F3-4430-BC1F-B38B6856890D}" type="pres">
      <dgm:prSet presAssocID="{421009C5-4F6E-4416-A004-1CB2F5CC591C}" presName="rootText" presStyleLbl="node2" presStyleIdx="1" presStyleCnt="4">
        <dgm:presLayoutVars>
          <dgm:chPref val="3"/>
        </dgm:presLayoutVars>
      </dgm:prSet>
      <dgm:spPr/>
    </dgm:pt>
    <dgm:pt modelId="{FFDF4AB0-A1DA-426C-A2D0-D32B8F78AA9F}" type="pres">
      <dgm:prSet presAssocID="{421009C5-4F6E-4416-A004-1CB2F5CC591C}" presName="rootConnector" presStyleLbl="node2" presStyleIdx="1" presStyleCnt="4"/>
      <dgm:spPr/>
    </dgm:pt>
    <dgm:pt modelId="{BB21F6E9-8A17-4B60-88BB-4C2D25E40F4C}" type="pres">
      <dgm:prSet presAssocID="{421009C5-4F6E-4416-A004-1CB2F5CC591C}" presName="hierChild4" presStyleCnt="0"/>
      <dgm:spPr/>
    </dgm:pt>
    <dgm:pt modelId="{786782C4-CAB2-4301-8608-0312D85BB3F3}" type="pres">
      <dgm:prSet presAssocID="{421009C5-4F6E-4416-A004-1CB2F5CC591C}" presName="hierChild5" presStyleCnt="0"/>
      <dgm:spPr/>
    </dgm:pt>
    <dgm:pt modelId="{CABFEAD6-6F5A-4516-9485-6F82D177006C}" type="pres">
      <dgm:prSet presAssocID="{CA1BEE3B-1207-43B2-9BDA-EB71CC4F5683}" presName="Name37" presStyleLbl="parChTrans1D2" presStyleIdx="2" presStyleCnt="4"/>
      <dgm:spPr/>
    </dgm:pt>
    <dgm:pt modelId="{9CC85334-BDC3-40F0-BB89-7334E9F2AE54}" type="pres">
      <dgm:prSet presAssocID="{7D3DC996-DC8F-419C-A99A-184D52FDF989}" presName="hierRoot2" presStyleCnt="0">
        <dgm:presLayoutVars>
          <dgm:hierBranch val="init"/>
        </dgm:presLayoutVars>
      </dgm:prSet>
      <dgm:spPr/>
    </dgm:pt>
    <dgm:pt modelId="{1A640A85-C02E-4559-A846-C88398EA6BA2}" type="pres">
      <dgm:prSet presAssocID="{7D3DC996-DC8F-419C-A99A-184D52FDF989}" presName="rootComposite" presStyleCnt="0"/>
      <dgm:spPr/>
    </dgm:pt>
    <dgm:pt modelId="{D38C41AD-156F-4FD6-BE4F-471967A871E3}" type="pres">
      <dgm:prSet presAssocID="{7D3DC996-DC8F-419C-A99A-184D52FDF989}" presName="rootText" presStyleLbl="node2" presStyleIdx="2" presStyleCnt="4">
        <dgm:presLayoutVars>
          <dgm:chPref val="3"/>
        </dgm:presLayoutVars>
      </dgm:prSet>
      <dgm:spPr/>
    </dgm:pt>
    <dgm:pt modelId="{DEA5D680-14C7-4372-A460-98ABDDE229FE}" type="pres">
      <dgm:prSet presAssocID="{7D3DC996-DC8F-419C-A99A-184D52FDF989}" presName="rootConnector" presStyleLbl="node2" presStyleIdx="2" presStyleCnt="4"/>
      <dgm:spPr/>
    </dgm:pt>
    <dgm:pt modelId="{14A6AF85-5DFD-4DC3-89A4-693DAE26019A}" type="pres">
      <dgm:prSet presAssocID="{7D3DC996-DC8F-419C-A99A-184D52FDF989}" presName="hierChild4" presStyleCnt="0"/>
      <dgm:spPr/>
    </dgm:pt>
    <dgm:pt modelId="{521BAE97-6BED-41B2-AA1D-E45047F6FD5B}" type="pres">
      <dgm:prSet presAssocID="{7D3DC996-DC8F-419C-A99A-184D52FDF989}" presName="hierChild5" presStyleCnt="0"/>
      <dgm:spPr/>
    </dgm:pt>
    <dgm:pt modelId="{0F253101-0356-4897-B85B-9713B315CC31}" type="pres">
      <dgm:prSet presAssocID="{EE0C5FF6-24B0-4FBE-A894-72BE9C2C6D54}" presName="Name37" presStyleLbl="parChTrans1D2" presStyleIdx="3" presStyleCnt="4"/>
      <dgm:spPr/>
    </dgm:pt>
    <dgm:pt modelId="{79167CD7-0646-453A-829B-E8F44FA68214}" type="pres">
      <dgm:prSet presAssocID="{92E6B214-A847-4B0F-B44C-6C2C8D09A97E}" presName="hierRoot2" presStyleCnt="0">
        <dgm:presLayoutVars>
          <dgm:hierBranch val="init"/>
        </dgm:presLayoutVars>
      </dgm:prSet>
      <dgm:spPr/>
    </dgm:pt>
    <dgm:pt modelId="{8FA205D0-405D-4EE9-ACF2-880178C67C70}" type="pres">
      <dgm:prSet presAssocID="{92E6B214-A847-4B0F-B44C-6C2C8D09A97E}" presName="rootComposite" presStyleCnt="0"/>
      <dgm:spPr/>
    </dgm:pt>
    <dgm:pt modelId="{0DA6626C-602A-4BEB-A9C9-66DC9C6C3898}" type="pres">
      <dgm:prSet presAssocID="{92E6B214-A847-4B0F-B44C-6C2C8D09A97E}" presName="rootText" presStyleLbl="node2" presStyleIdx="3" presStyleCnt="4">
        <dgm:presLayoutVars>
          <dgm:chPref val="3"/>
        </dgm:presLayoutVars>
      </dgm:prSet>
      <dgm:spPr/>
    </dgm:pt>
    <dgm:pt modelId="{16FC0348-2968-4823-B324-28A19C5C064A}" type="pres">
      <dgm:prSet presAssocID="{92E6B214-A847-4B0F-B44C-6C2C8D09A97E}" presName="rootConnector" presStyleLbl="node2" presStyleIdx="3" presStyleCnt="4"/>
      <dgm:spPr/>
    </dgm:pt>
    <dgm:pt modelId="{7C2E1265-D98C-4795-A4C6-9A6037DFBA38}" type="pres">
      <dgm:prSet presAssocID="{92E6B214-A847-4B0F-B44C-6C2C8D09A97E}" presName="hierChild4" presStyleCnt="0"/>
      <dgm:spPr/>
    </dgm:pt>
    <dgm:pt modelId="{0F4A29DB-6D86-409B-A7E1-54016017B00A}" type="pres">
      <dgm:prSet presAssocID="{92E6B214-A847-4B0F-B44C-6C2C8D09A97E}" presName="hierChild5" presStyleCnt="0"/>
      <dgm:spPr/>
    </dgm:pt>
    <dgm:pt modelId="{063CF4F0-04B1-49EC-AA54-11C8B7F3EDBF}" type="pres">
      <dgm:prSet presAssocID="{8BBAEF05-3138-4B5E-B810-016EAEB9C118}" presName="hierChild3" presStyleCnt="0"/>
      <dgm:spPr/>
    </dgm:pt>
  </dgm:ptLst>
  <dgm:cxnLst>
    <dgm:cxn modelId="{976FE301-9547-4E24-8772-D9BA1DA400C9}" srcId="{8BBAEF05-3138-4B5E-B810-016EAEB9C118}" destId="{7D3DC996-DC8F-419C-A99A-184D52FDF989}" srcOrd="2" destOrd="0" parTransId="{CA1BEE3B-1207-43B2-9BDA-EB71CC4F5683}" sibTransId="{DA20B6C1-9845-4CBD-A15B-91BEA8CBFE02}"/>
    <dgm:cxn modelId="{DDEA1709-6D4A-46D0-B096-5E13F1AA82A5}" type="presOf" srcId="{6937CC46-9FF4-448B-8863-A7EE02D1E987}" destId="{05585687-6B62-4E79-AC22-21EC49EBDB8C}" srcOrd="0" destOrd="0" presId="urn:microsoft.com/office/officeart/2005/8/layout/orgChart1"/>
    <dgm:cxn modelId="{76E10319-9A8E-46AF-A35A-4E302B96A1D9}" type="presOf" srcId="{421009C5-4F6E-4416-A004-1CB2F5CC591C}" destId="{289FB394-D9F3-4430-BC1F-B38B6856890D}" srcOrd="0" destOrd="0" presId="urn:microsoft.com/office/officeart/2005/8/layout/orgChart1"/>
    <dgm:cxn modelId="{E46D2F30-F169-44FB-863C-866A90BB923F}" type="presOf" srcId="{CA1BEE3B-1207-43B2-9BDA-EB71CC4F5683}" destId="{CABFEAD6-6F5A-4516-9485-6F82D177006C}" srcOrd="0" destOrd="0" presId="urn:microsoft.com/office/officeart/2005/8/layout/orgChart1"/>
    <dgm:cxn modelId="{307ED347-E62A-4753-BABC-C790EC20FA21}" type="presOf" srcId="{6D93646B-9F5E-48D7-A9B3-89F25E79F574}" destId="{F25CF370-874B-4E22-941F-8357027BD7F2}" srcOrd="0" destOrd="0" presId="urn:microsoft.com/office/officeart/2005/8/layout/orgChart1"/>
    <dgm:cxn modelId="{1826EC4B-1E91-48C6-A517-90DF3A99FF27}" type="presOf" srcId="{EE0C5FF6-24B0-4FBE-A894-72BE9C2C6D54}" destId="{0F253101-0356-4897-B85B-9713B315CC31}" srcOrd="0" destOrd="0" presId="urn:microsoft.com/office/officeart/2005/8/layout/orgChart1"/>
    <dgm:cxn modelId="{60F3D170-8CB9-4660-B3C1-9AF5B971085C}" type="presOf" srcId="{667706BC-7BB4-407C-B26C-488CE33FDAB4}" destId="{AD5349EC-1666-4A0E-B4E7-BF2C41D69CAB}" srcOrd="0" destOrd="0" presId="urn:microsoft.com/office/officeart/2005/8/layout/orgChart1"/>
    <dgm:cxn modelId="{619E8385-089E-4B6C-8660-AD5F49A58E18}" type="presOf" srcId="{7D3DC996-DC8F-419C-A99A-184D52FDF989}" destId="{DEA5D680-14C7-4372-A460-98ABDDE229FE}" srcOrd="1" destOrd="0" presId="urn:microsoft.com/office/officeart/2005/8/layout/orgChart1"/>
    <dgm:cxn modelId="{CC84488A-C751-42AD-8261-2AE9A22394B3}" srcId="{8BBAEF05-3138-4B5E-B810-016EAEB9C118}" destId="{421009C5-4F6E-4416-A004-1CB2F5CC591C}" srcOrd="1" destOrd="0" parTransId="{667706BC-7BB4-407C-B26C-488CE33FDAB4}" sibTransId="{5FACE268-2A7B-41C9-B5E4-46D2B081FAAF}"/>
    <dgm:cxn modelId="{E8F2808E-BD44-4B14-836E-D98E70787B66}" type="presOf" srcId="{6D93646B-9F5E-48D7-A9B3-89F25E79F574}" destId="{1A83ED18-50CE-42FE-9040-822A83005F93}" srcOrd="1" destOrd="0" presId="urn:microsoft.com/office/officeart/2005/8/layout/orgChart1"/>
    <dgm:cxn modelId="{8AB9E5A3-F13F-43B4-AAB0-4A90DE48FA30}" type="presOf" srcId="{92E6B214-A847-4B0F-B44C-6C2C8D09A97E}" destId="{0DA6626C-602A-4BEB-A9C9-66DC9C6C3898}" srcOrd="0" destOrd="0" presId="urn:microsoft.com/office/officeart/2005/8/layout/orgChart1"/>
    <dgm:cxn modelId="{C5CA17A5-ECD0-492B-B4C3-40A373E70129}" type="presOf" srcId="{92E6B214-A847-4B0F-B44C-6C2C8D09A97E}" destId="{16FC0348-2968-4823-B324-28A19C5C064A}" srcOrd="1" destOrd="0" presId="urn:microsoft.com/office/officeart/2005/8/layout/orgChart1"/>
    <dgm:cxn modelId="{D88928D0-D30D-48C1-B44A-0EE1E4957956}" type="presOf" srcId="{D6A32E61-BBE5-4524-9C19-390AF1E24ED1}" destId="{1E8F9C96-2F11-49AF-AB36-49BACEDF5A1E}" srcOrd="0" destOrd="0" presId="urn:microsoft.com/office/officeart/2005/8/layout/orgChart1"/>
    <dgm:cxn modelId="{93E803D6-54B0-4428-BF06-CC3926AA31C0}" srcId="{8BBAEF05-3138-4B5E-B810-016EAEB9C118}" destId="{6D93646B-9F5E-48D7-A9B3-89F25E79F574}" srcOrd="0" destOrd="0" parTransId="{6937CC46-9FF4-448B-8863-A7EE02D1E987}" sibTransId="{6A343D41-F6D8-4D9C-952B-AE700DE0F585}"/>
    <dgm:cxn modelId="{530946D8-176F-48D8-B9D4-F050B776CF60}" type="presOf" srcId="{8BBAEF05-3138-4B5E-B810-016EAEB9C118}" destId="{B8DF7038-7EDC-4D03-9D9C-501DE361EF16}" srcOrd="0" destOrd="0" presId="urn:microsoft.com/office/officeart/2005/8/layout/orgChart1"/>
    <dgm:cxn modelId="{FCA81DDD-89C7-408F-B77D-4348CDA99F21}" srcId="{D6A32E61-BBE5-4524-9C19-390AF1E24ED1}" destId="{8BBAEF05-3138-4B5E-B810-016EAEB9C118}" srcOrd="0" destOrd="0" parTransId="{0271586D-FC27-460E-A336-093B256577C3}" sibTransId="{C853576C-E6C1-44DA-B0FD-0746F1AE3BAD}"/>
    <dgm:cxn modelId="{EBCE70E0-397C-4C06-BEC2-F5CF59619692}" srcId="{8BBAEF05-3138-4B5E-B810-016EAEB9C118}" destId="{92E6B214-A847-4B0F-B44C-6C2C8D09A97E}" srcOrd="3" destOrd="0" parTransId="{EE0C5FF6-24B0-4FBE-A894-72BE9C2C6D54}" sibTransId="{3D90F5E2-2C9C-47AC-9D5A-6CD6BDC085B4}"/>
    <dgm:cxn modelId="{F65B68E3-B47F-4F0C-B7C6-A9D1B751C364}" type="presOf" srcId="{7D3DC996-DC8F-419C-A99A-184D52FDF989}" destId="{D38C41AD-156F-4FD6-BE4F-471967A871E3}" srcOrd="0" destOrd="0" presId="urn:microsoft.com/office/officeart/2005/8/layout/orgChart1"/>
    <dgm:cxn modelId="{73F58AFB-6AE5-4A30-A4C1-B3CA8BD1FC95}" type="presOf" srcId="{421009C5-4F6E-4416-A004-1CB2F5CC591C}" destId="{FFDF4AB0-A1DA-426C-A2D0-D32B8F78AA9F}" srcOrd="1" destOrd="0" presId="urn:microsoft.com/office/officeart/2005/8/layout/orgChart1"/>
    <dgm:cxn modelId="{632358FD-7FC0-4211-8ADD-435BE4E79E89}" type="presOf" srcId="{8BBAEF05-3138-4B5E-B810-016EAEB9C118}" destId="{C6D7F67F-00B5-4DD0-A15E-FBF0FCC9087C}" srcOrd="1" destOrd="0" presId="urn:microsoft.com/office/officeart/2005/8/layout/orgChart1"/>
    <dgm:cxn modelId="{C2180286-9855-4307-93EE-C31F9BA7F9D6}" type="presParOf" srcId="{1E8F9C96-2F11-49AF-AB36-49BACEDF5A1E}" destId="{E90AD4CC-CD37-4227-9416-139002E62F6E}" srcOrd="0" destOrd="0" presId="urn:microsoft.com/office/officeart/2005/8/layout/orgChart1"/>
    <dgm:cxn modelId="{CE978C17-6F16-4FD3-B670-0E590D7AC6CA}" type="presParOf" srcId="{E90AD4CC-CD37-4227-9416-139002E62F6E}" destId="{2F3C3238-A776-45C2-976F-3F30B50E08C9}" srcOrd="0" destOrd="0" presId="urn:microsoft.com/office/officeart/2005/8/layout/orgChart1"/>
    <dgm:cxn modelId="{1C2F0D20-181B-4A1A-A01D-A513DF439409}" type="presParOf" srcId="{2F3C3238-A776-45C2-976F-3F30B50E08C9}" destId="{B8DF7038-7EDC-4D03-9D9C-501DE361EF16}" srcOrd="0" destOrd="0" presId="urn:microsoft.com/office/officeart/2005/8/layout/orgChart1"/>
    <dgm:cxn modelId="{894B276F-E35B-42F1-BBE4-31C2236BC079}" type="presParOf" srcId="{2F3C3238-A776-45C2-976F-3F30B50E08C9}" destId="{C6D7F67F-00B5-4DD0-A15E-FBF0FCC9087C}" srcOrd="1" destOrd="0" presId="urn:microsoft.com/office/officeart/2005/8/layout/orgChart1"/>
    <dgm:cxn modelId="{8E18057A-E1B4-4635-BDE6-2CAEF11DEF66}" type="presParOf" srcId="{E90AD4CC-CD37-4227-9416-139002E62F6E}" destId="{123FF2FF-45DF-421F-8787-3EC0B3674ACF}" srcOrd="1" destOrd="0" presId="urn:microsoft.com/office/officeart/2005/8/layout/orgChart1"/>
    <dgm:cxn modelId="{8AFD44CB-4740-47D1-A9A2-9AE7BB1A37F1}" type="presParOf" srcId="{123FF2FF-45DF-421F-8787-3EC0B3674ACF}" destId="{05585687-6B62-4E79-AC22-21EC49EBDB8C}" srcOrd="0" destOrd="0" presId="urn:microsoft.com/office/officeart/2005/8/layout/orgChart1"/>
    <dgm:cxn modelId="{89D5BC99-F545-4B64-B97C-30BF569089DD}" type="presParOf" srcId="{123FF2FF-45DF-421F-8787-3EC0B3674ACF}" destId="{5DF491BD-DA6B-498A-9028-296CA9412FE1}" srcOrd="1" destOrd="0" presId="urn:microsoft.com/office/officeart/2005/8/layout/orgChart1"/>
    <dgm:cxn modelId="{01317B71-3C96-459A-ABD3-049878B746A4}" type="presParOf" srcId="{5DF491BD-DA6B-498A-9028-296CA9412FE1}" destId="{060DCE89-F196-461D-B863-8B00BE31BE2D}" srcOrd="0" destOrd="0" presId="urn:microsoft.com/office/officeart/2005/8/layout/orgChart1"/>
    <dgm:cxn modelId="{1DFD67F2-1FC0-4941-8CB4-9E072B9334DD}" type="presParOf" srcId="{060DCE89-F196-461D-B863-8B00BE31BE2D}" destId="{F25CF370-874B-4E22-941F-8357027BD7F2}" srcOrd="0" destOrd="0" presId="urn:microsoft.com/office/officeart/2005/8/layout/orgChart1"/>
    <dgm:cxn modelId="{7A01876C-2B6A-4766-8CF0-1F14AB33F00C}" type="presParOf" srcId="{060DCE89-F196-461D-B863-8B00BE31BE2D}" destId="{1A83ED18-50CE-42FE-9040-822A83005F93}" srcOrd="1" destOrd="0" presId="urn:microsoft.com/office/officeart/2005/8/layout/orgChart1"/>
    <dgm:cxn modelId="{51841B63-6A90-4B96-9046-3518D7FFFBB2}" type="presParOf" srcId="{5DF491BD-DA6B-498A-9028-296CA9412FE1}" destId="{4CC27BFE-FC2B-4301-8F06-F5B086ECC1D6}" srcOrd="1" destOrd="0" presId="urn:microsoft.com/office/officeart/2005/8/layout/orgChart1"/>
    <dgm:cxn modelId="{4F45E97F-8663-4738-AC48-0B02C54F9AC9}" type="presParOf" srcId="{5DF491BD-DA6B-498A-9028-296CA9412FE1}" destId="{02EDBDB0-554E-41DB-A08F-92DD8E81ECF0}" srcOrd="2" destOrd="0" presId="urn:microsoft.com/office/officeart/2005/8/layout/orgChart1"/>
    <dgm:cxn modelId="{45B60064-A4DF-412E-88C6-41D2FAABD0E6}" type="presParOf" srcId="{123FF2FF-45DF-421F-8787-3EC0B3674ACF}" destId="{AD5349EC-1666-4A0E-B4E7-BF2C41D69CAB}" srcOrd="2" destOrd="0" presId="urn:microsoft.com/office/officeart/2005/8/layout/orgChart1"/>
    <dgm:cxn modelId="{1F9B1741-0D0A-46B6-BAFD-BE07CDF734F6}" type="presParOf" srcId="{123FF2FF-45DF-421F-8787-3EC0B3674ACF}" destId="{E191DB9E-F1B2-4825-8B80-71CA4B7045A8}" srcOrd="3" destOrd="0" presId="urn:microsoft.com/office/officeart/2005/8/layout/orgChart1"/>
    <dgm:cxn modelId="{5347F4FB-44E5-429F-92F6-979D5B31AC43}" type="presParOf" srcId="{E191DB9E-F1B2-4825-8B80-71CA4B7045A8}" destId="{349492DD-5A75-44AE-85F0-9EC717F8EFD0}" srcOrd="0" destOrd="0" presId="urn:microsoft.com/office/officeart/2005/8/layout/orgChart1"/>
    <dgm:cxn modelId="{1B388065-90F6-467D-AC75-6518CB2C9BC6}" type="presParOf" srcId="{349492DD-5A75-44AE-85F0-9EC717F8EFD0}" destId="{289FB394-D9F3-4430-BC1F-B38B6856890D}" srcOrd="0" destOrd="0" presId="urn:microsoft.com/office/officeart/2005/8/layout/orgChart1"/>
    <dgm:cxn modelId="{2ED45F74-B521-4641-8DDD-B836C09BF386}" type="presParOf" srcId="{349492DD-5A75-44AE-85F0-9EC717F8EFD0}" destId="{FFDF4AB0-A1DA-426C-A2D0-D32B8F78AA9F}" srcOrd="1" destOrd="0" presId="urn:microsoft.com/office/officeart/2005/8/layout/orgChart1"/>
    <dgm:cxn modelId="{953324A6-13D5-4453-BA85-80272968CA83}" type="presParOf" srcId="{E191DB9E-F1B2-4825-8B80-71CA4B7045A8}" destId="{BB21F6E9-8A17-4B60-88BB-4C2D25E40F4C}" srcOrd="1" destOrd="0" presId="urn:microsoft.com/office/officeart/2005/8/layout/orgChart1"/>
    <dgm:cxn modelId="{6D0F08C1-AFD2-4A2A-850E-DFD93A62D0A6}" type="presParOf" srcId="{E191DB9E-F1B2-4825-8B80-71CA4B7045A8}" destId="{786782C4-CAB2-4301-8608-0312D85BB3F3}" srcOrd="2" destOrd="0" presId="urn:microsoft.com/office/officeart/2005/8/layout/orgChart1"/>
    <dgm:cxn modelId="{C3D83B75-7D11-4215-A830-8049744E74AD}" type="presParOf" srcId="{123FF2FF-45DF-421F-8787-3EC0B3674ACF}" destId="{CABFEAD6-6F5A-4516-9485-6F82D177006C}" srcOrd="4" destOrd="0" presId="urn:microsoft.com/office/officeart/2005/8/layout/orgChart1"/>
    <dgm:cxn modelId="{ECC7F6C1-2553-491E-9264-3CE4912587CF}" type="presParOf" srcId="{123FF2FF-45DF-421F-8787-3EC0B3674ACF}" destId="{9CC85334-BDC3-40F0-BB89-7334E9F2AE54}" srcOrd="5" destOrd="0" presId="urn:microsoft.com/office/officeart/2005/8/layout/orgChart1"/>
    <dgm:cxn modelId="{77111DFE-3DDE-4202-9C92-D681423009EA}" type="presParOf" srcId="{9CC85334-BDC3-40F0-BB89-7334E9F2AE54}" destId="{1A640A85-C02E-4559-A846-C88398EA6BA2}" srcOrd="0" destOrd="0" presId="urn:microsoft.com/office/officeart/2005/8/layout/orgChart1"/>
    <dgm:cxn modelId="{1609ABDD-DEA7-44C5-B7F9-815B6580BB6F}" type="presParOf" srcId="{1A640A85-C02E-4559-A846-C88398EA6BA2}" destId="{D38C41AD-156F-4FD6-BE4F-471967A871E3}" srcOrd="0" destOrd="0" presId="urn:microsoft.com/office/officeart/2005/8/layout/orgChart1"/>
    <dgm:cxn modelId="{B958053E-E7C3-4692-B707-C86AC68BA830}" type="presParOf" srcId="{1A640A85-C02E-4559-A846-C88398EA6BA2}" destId="{DEA5D680-14C7-4372-A460-98ABDDE229FE}" srcOrd="1" destOrd="0" presId="urn:microsoft.com/office/officeart/2005/8/layout/orgChart1"/>
    <dgm:cxn modelId="{D7913F70-1195-4EDA-9450-ABA292AA9146}" type="presParOf" srcId="{9CC85334-BDC3-40F0-BB89-7334E9F2AE54}" destId="{14A6AF85-5DFD-4DC3-89A4-693DAE26019A}" srcOrd="1" destOrd="0" presId="urn:microsoft.com/office/officeart/2005/8/layout/orgChart1"/>
    <dgm:cxn modelId="{EA5EFD65-A51B-4ECD-8EB8-62762E8B718F}" type="presParOf" srcId="{9CC85334-BDC3-40F0-BB89-7334E9F2AE54}" destId="{521BAE97-6BED-41B2-AA1D-E45047F6FD5B}" srcOrd="2" destOrd="0" presId="urn:microsoft.com/office/officeart/2005/8/layout/orgChart1"/>
    <dgm:cxn modelId="{AC89499F-230B-4A9A-A8D6-12F3DDF14733}" type="presParOf" srcId="{123FF2FF-45DF-421F-8787-3EC0B3674ACF}" destId="{0F253101-0356-4897-B85B-9713B315CC31}" srcOrd="6" destOrd="0" presId="urn:microsoft.com/office/officeart/2005/8/layout/orgChart1"/>
    <dgm:cxn modelId="{484C249D-FBA2-407F-9444-C7101A33F2E7}" type="presParOf" srcId="{123FF2FF-45DF-421F-8787-3EC0B3674ACF}" destId="{79167CD7-0646-453A-829B-E8F44FA68214}" srcOrd="7" destOrd="0" presId="urn:microsoft.com/office/officeart/2005/8/layout/orgChart1"/>
    <dgm:cxn modelId="{7E5B79FC-4B8F-4AFD-AA0B-48BD0409D237}" type="presParOf" srcId="{79167CD7-0646-453A-829B-E8F44FA68214}" destId="{8FA205D0-405D-4EE9-ACF2-880178C67C70}" srcOrd="0" destOrd="0" presId="urn:microsoft.com/office/officeart/2005/8/layout/orgChart1"/>
    <dgm:cxn modelId="{432E27D6-3C80-4931-86AC-A1F84F3BCF9D}" type="presParOf" srcId="{8FA205D0-405D-4EE9-ACF2-880178C67C70}" destId="{0DA6626C-602A-4BEB-A9C9-66DC9C6C3898}" srcOrd="0" destOrd="0" presId="urn:microsoft.com/office/officeart/2005/8/layout/orgChart1"/>
    <dgm:cxn modelId="{876D3634-AE97-4E67-84C2-8EC33FD6A167}" type="presParOf" srcId="{8FA205D0-405D-4EE9-ACF2-880178C67C70}" destId="{16FC0348-2968-4823-B324-28A19C5C064A}" srcOrd="1" destOrd="0" presId="urn:microsoft.com/office/officeart/2005/8/layout/orgChart1"/>
    <dgm:cxn modelId="{5969015E-1B5B-4139-A052-92B244AF74C5}" type="presParOf" srcId="{79167CD7-0646-453A-829B-E8F44FA68214}" destId="{7C2E1265-D98C-4795-A4C6-9A6037DFBA38}" srcOrd="1" destOrd="0" presId="urn:microsoft.com/office/officeart/2005/8/layout/orgChart1"/>
    <dgm:cxn modelId="{D506960F-A841-4ECB-9A5F-94D5D297EAEE}" type="presParOf" srcId="{79167CD7-0646-453A-829B-E8F44FA68214}" destId="{0F4A29DB-6D86-409B-A7E1-54016017B00A}" srcOrd="2" destOrd="0" presId="urn:microsoft.com/office/officeart/2005/8/layout/orgChart1"/>
    <dgm:cxn modelId="{628CA070-94A2-4AA1-992E-9E433E285EAE}" type="presParOf" srcId="{E90AD4CC-CD37-4227-9416-139002E62F6E}" destId="{063CF4F0-04B1-49EC-AA54-11C8B7F3ED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53101-0356-4897-B85B-9713B315CC31}">
      <dsp:nvSpPr>
        <dsp:cNvPr id="0" name=""/>
        <dsp:cNvSpPr/>
      </dsp:nvSpPr>
      <dsp:spPr>
        <a:xfrm>
          <a:off x="4038599" y="2445913"/>
          <a:ext cx="3163056" cy="365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986"/>
              </a:lnTo>
              <a:lnTo>
                <a:pt x="3163056" y="182986"/>
              </a:lnTo>
              <a:lnTo>
                <a:pt x="3163056" y="365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FEAD6-6F5A-4516-9485-6F82D177006C}">
      <dsp:nvSpPr>
        <dsp:cNvPr id="0" name=""/>
        <dsp:cNvSpPr/>
      </dsp:nvSpPr>
      <dsp:spPr>
        <a:xfrm>
          <a:off x="4038599" y="2445913"/>
          <a:ext cx="1054352" cy="365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986"/>
              </a:lnTo>
              <a:lnTo>
                <a:pt x="1054352" y="182986"/>
              </a:lnTo>
              <a:lnTo>
                <a:pt x="1054352" y="365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349EC-1666-4A0E-B4E7-BF2C41D69CAB}">
      <dsp:nvSpPr>
        <dsp:cNvPr id="0" name=""/>
        <dsp:cNvSpPr/>
      </dsp:nvSpPr>
      <dsp:spPr>
        <a:xfrm>
          <a:off x="2984247" y="2445913"/>
          <a:ext cx="1054352" cy="365973"/>
        </a:xfrm>
        <a:custGeom>
          <a:avLst/>
          <a:gdLst/>
          <a:ahLst/>
          <a:cxnLst/>
          <a:rect l="0" t="0" r="0" b="0"/>
          <a:pathLst>
            <a:path>
              <a:moveTo>
                <a:pt x="1054352" y="0"/>
              </a:moveTo>
              <a:lnTo>
                <a:pt x="1054352" y="182986"/>
              </a:lnTo>
              <a:lnTo>
                <a:pt x="0" y="182986"/>
              </a:lnTo>
              <a:lnTo>
                <a:pt x="0" y="365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85687-6B62-4E79-AC22-21EC49EBDB8C}">
      <dsp:nvSpPr>
        <dsp:cNvPr id="0" name=""/>
        <dsp:cNvSpPr/>
      </dsp:nvSpPr>
      <dsp:spPr>
        <a:xfrm>
          <a:off x="875543" y="2445913"/>
          <a:ext cx="3163056" cy="365973"/>
        </a:xfrm>
        <a:custGeom>
          <a:avLst/>
          <a:gdLst/>
          <a:ahLst/>
          <a:cxnLst/>
          <a:rect l="0" t="0" r="0" b="0"/>
          <a:pathLst>
            <a:path>
              <a:moveTo>
                <a:pt x="3163056" y="0"/>
              </a:moveTo>
              <a:lnTo>
                <a:pt x="3163056" y="182986"/>
              </a:lnTo>
              <a:lnTo>
                <a:pt x="0" y="182986"/>
              </a:lnTo>
              <a:lnTo>
                <a:pt x="0" y="365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F7038-7EDC-4D03-9D9C-501DE361EF16}">
      <dsp:nvSpPr>
        <dsp:cNvPr id="0" name=""/>
        <dsp:cNvSpPr/>
      </dsp:nvSpPr>
      <dsp:spPr>
        <a:xfrm>
          <a:off x="3167234" y="1574547"/>
          <a:ext cx="1742730" cy="871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900" kern="1200" dirty="0"/>
            <a:t>Image Classification &amp; Clustering</a:t>
          </a:r>
        </a:p>
      </dsp:txBody>
      <dsp:txXfrm>
        <a:off x="3167234" y="1574547"/>
        <a:ext cx="1742730" cy="871365"/>
      </dsp:txXfrm>
    </dsp:sp>
    <dsp:sp modelId="{F25CF370-874B-4E22-941F-8357027BD7F2}">
      <dsp:nvSpPr>
        <dsp:cNvPr id="0" name=""/>
        <dsp:cNvSpPr/>
      </dsp:nvSpPr>
      <dsp:spPr>
        <a:xfrm>
          <a:off x="4178" y="2811886"/>
          <a:ext cx="1742730" cy="871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900" kern="1200" dirty="0"/>
            <a:t>CNN Customized (32,32,64,64|128 dim3136)</a:t>
          </a:r>
        </a:p>
      </dsp:txBody>
      <dsp:txXfrm>
        <a:off x="4178" y="2811886"/>
        <a:ext cx="1742730" cy="871365"/>
      </dsp:txXfrm>
    </dsp:sp>
    <dsp:sp modelId="{289FB394-D9F3-4430-BC1F-B38B6856890D}">
      <dsp:nvSpPr>
        <dsp:cNvPr id="0" name=""/>
        <dsp:cNvSpPr/>
      </dsp:nvSpPr>
      <dsp:spPr>
        <a:xfrm>
          <a:off x="2112882" y="2811886"/>
          <a:ext cx="1742730" cy="871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900" kern="1200" dirty="0"/>
            <a:t>Embedding Resnet50 (2048)</a:t>
          </a:r>
        </a:p>
      </dsp:txBody>
      <dsp:txXfrm>
        <a:off x="2112882" y="2811886"/>
        <a:ext cx="1742730" cy="871365"/>
      </dsp:txXfrm>
    </dsp:sp>
    <dsp:sp modelId="{D38C41AD-156F-4FD6-BE4F-471967A871E3}">
      <dsp:nvSpPr>
        <dsp:cNvPr id="0" name=""/>
        <dsp:cNvSpPr/>
      </dsp:nvSpPr>
      <dsp:spPr>
        <a:xfrm>
          <a:off x="4221586" y="2811886"/>
          <a:ext cx="1742730" cy="871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900" kern="1200" dirty="0"/>
            <a:t>Orange – Inception v3 (2048)</a:t>
          </a:r>
        </a:p>
      </dsp:txBody>
      <dsp:txXfrm>
        <a:off x="4221586" y="2811886"/>
        <a:ext cx="1742730" cy="871365"/>
      </dsp:txXfrm>
    </dsp:sp>
    <dsp:sp modelId="{0DA6626C-602A-4BEB-A9C9-66DC9C6C3898}">
      <dsp:nvSpPr>
        <dsp:cNvPr id="0" name=""/>
        <dsp:cNvSpPr/>
      </dsp:nvSpPr>
      <dsp:spPr>
        <a:xfrm>
          <a:off x="6330291" y="2811886"/>
          <a:ext cx="1742730" cy="871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900" kern="1200" dirty="0"/>
            <a:t>Transformer – Google </a:t>
          </a:r>
          <a:r>
            <a:rPr lang="en-SG" sz="1900" kern="1200"/>
            <a:t>ViT</a:t>
          </a:r>
          <a:endParaRPr lang="en-SG" sz="1900" kern="1200" dirty="0"/>
        </a:p>
      </dsp:txBody>
      <dsp:txXfrm>
        <a:off x="6330291" y="2811886"/>
        <a:ext cx="1742730" cy="871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FB5280-48B5-48E6-A9EC-CE34973719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1EE1D-3C74-4BD5-A7CE-A0721E2D16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6508A3CD-442D-4F5A-9415-A5D4AE3D1727}" type="datetime1">
              <a:rPr lang="en-US" altLang="en-US"/>
              <a:pPr/>
              <a:t>7/16/2024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2C67951-25CA-4EC7-A355-577049CE76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95687E6-5F2B-4BF2-90AF-6FC6F77AE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9624E-758F-4A32-8D98-4F0C973F49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2EBF1-1AC9-44F6-B25F-A26286711D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2CAF42DD-37AC-4778-A8AB-9E9B715110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2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http://cs231n.github.io/neural-networks-1/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VisGraph, HKUST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8F3D01-B37F-584D-9BCA-9D331F5DF9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3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F1E44-3A91-4024-B52C-8E9920B8772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283C6A-32F7-4067-923D-14A7D330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5F856-4CD0-4627-9230-B33DD8A3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B1FDE-0785-4836-81B6-C4FDB290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food, sign&#10;&#10;Description automatically generated">
            <a:extLst>
              <a:ext uri="{FF2B5EF4-FFF2-40B4-BE49-F238E27FC236}">
                <a16:creationId xmlns:a16="http://schemas.microsoft.com/office/drawing/2014/main" id="{43DF4639-9443-45E5-B50A-34BF878ED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4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4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88618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8620"/>
            <a:ext cx="5111750" cy="539820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25147"/>
            <a:ext cx="3008313" cy="406167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3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66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7789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029" y="4"/>
            <a:ext cx="3014587" cy="682718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027620" y="2"/>
            <a:ext cx="2903631" cy="380483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3027620" y="3804841"/>
            <a:ext cx="2903631" cy="302235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931249" y="-1"/>
            <a:ext cx="3238500" cy="237899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931249" y="2378994"/>
            <a:ext cx="3238500" cy="444819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38104679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91369BB6-347F-4478-88C9-AA27E80E54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1000" y="3048000"/>
            <a:ext cx="464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69056" tIns="34529" rIns="69056" bIns="34529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en-US" sz="1800">
                <a:latin typeface="Times New Roman" panose="02020603050405020304" pitchFamily="18" charset="0"/>
                <a:ea typeface="+mn-ea"/>
              </a:rPr>
              <a:t>Eibe Frank</a:t>
            </a:r>
          </a:p>
        </p:txBody>
      </p:sp>
      <p:sp>
        <p:nvSpPr>
          <p:cNvPr id="4" name="Line 17">
            <a:extLst>
              <a:ext uri="{FF2B5EF4-FFF2-40B4-BE49-F238E27FC236}">
                <a16:creationId xmlns:a16="http://schemas.microsoft.com/office/drawing/2014/main" id="{7EB5BA18-3D9C-42AE-B455-A1A2478DD2A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562600" y="990600"/>
            <a:ext cx="0" cy="480060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 sz="1350"/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2A262196-88B7-4C6C-A7D1-718037D8D9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99126" y="650875"/>
            <a:ext cx="3292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endParaRPr lang="en-AU" sz="1800" i="1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BB951D2C-7E11-4EE0-B12E-69E30BB08A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67400" y="990600"/>
            <a:ext cx="2971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69056" tIns="34529" rIns="69056" bIns="34529"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WEKA: A Machine Learning Toolkit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Explorer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panose="02020603050405020304" pitchFamily="18" charset="0"/>
              <a:buChar char="•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Classification and Regression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panose="02020603050405020304" pitchFamily="18" charset="0"/>
              <a:buChar char="•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Clustering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panose="02020603050405020304" pitchFamily="18" charset="0"/>
              <a:buChar char="•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Association Rules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panose="02020603050405020304" pitchFamily="18" charset="0"/>
              <a:buChar char="•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Attribute Selection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panose="02020603050405020304" pitchFamily="18" charset="0"/>
              <a:buChar char="•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Visualization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Experimenter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Knowledge Flow GUI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066800"/>
            <a:ext cx="5105400" cy="1600200"/>
          </a:xfrm>
          <a:extLst>
            <a:ext uri="{AF507438-7753-43e0-B8FC-AC1667EBCBE1}"/>
          </a:extLst>
        </p:spPr>
        <p:txBody>
          <a:bodyPr/>
          <a:lstStyle>
            <a:lvl1pPr algn="ctr">
              <a:lnSpc>
                <a:spcPct val="80000"/>
              </a:lnSpc>
              <a:defRPr sz="2700" b="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4745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186"/>
          <p:cNvSpPr txBox="1">
            <a:spLocks noGrp="1"/>
          </p:cNvSpPr>
          <p:nvPr>
            <p:ph type="body" sz="quarter" idx="13"/>
          </p:nvPr>
        </p:nvSpPr>
        <p:spPr>
          <a:xfrm>
            <a:off x="358912" y="643063"/>
            <a:ext cx="1463666" cy="313159"/>
          </a:xfrm>
          <a:prstGeom prst="rect">
            <a:avLst/>
          </a:prstGeom>
        </p:spPr>
        <p:txBody>
          <a:bodyPr wrap="none" lIns="45718" tIns="45718" rIns="45718" bIns="45718" anchor="ctr">
            <a:sp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435" spc="-58">
                <a:solidFill>
                  <a:srgbClr val="0F56A6"/>
                </a:solidFill>
              </a:defRPr>
            </a:lvl1pPr>
          </a:lstStyle>
          <a:p>
            <a:r>
              <a:t>Insert header here</a:t>
            </a:r>
          </a:p>
        </p:txBody>
      </p:sp>
      <p:sp>
        <p:nvSpPr>
          <p:cNvPr id="65" name="Insert subheader Here"/>
          <p:cNvSpPr txBox="1">
            <a:spLocks noGrp="1"/>
          </p:cNvSpPr>
          <p:nvPr>
            <p:ph type="body" sz="quarter" idx="14"/>
          </p:nvPr>
        </p:nvSpPr>
        <p:spPr>
          <a:xfrm>
            <a:off x="358914" y="1113800"/>
            <a:ext cx="1098378" cy="19620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675" b="1">
                <a:solidFill>
                  <a:srgbClr val="8D8D8D"/>
                </a:solidFill>
              </a:defRPr>
            </a:lvl1pPr>
          </a:lstStyle>
          <a:p>
            <a:r>
              <a:t>Insert subheader Here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943826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0263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84582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000500"/>
            <a:ext cx="84582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61">
            <a:extLst>
              <a:ext uri="{FF2B5EF4-FFF2-40B4-BE49-F238E27FC236}">
                <a16:creationId xmlns:a16="http://schemas.microsoft.com/office/drawing/2014/main" id="{5CF0AF85-5306-490E-A70B-AAC33C2527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BE59F-7E22-4731-BD97-ED57DD1D20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411019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E468-1E4A-41AA-9AE9-F26C1A0B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BDFDC-3045-491E-8767-61AEF75B5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99D45-20B4-4D69-AA39-B3AA9CE5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273C2-3FCF-4A5B-B3E9-1F5C7455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29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F1E44-3A91-4024-B52C-8E9920B8772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283C6A-32F7-4067-923D-14A7D330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5F856-4CD0-4627-9230-B33DD8A3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B1FDE-0785-4836-81B6-C4FDB290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food, sign&#10;&#10;Description automatically generated">
            <a:extLst>
              <a:ext uri="{FF2B5EF4-FFF2-40B4-BE49-F238E27FC236}">
                <a16:creationId xmlns:a16="http://schemas.microsoft.com/office/drawing/2014/main" id="{43DF4639-9443-45E5-B50A-34BF878ED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7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804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8377A-8FCB-48AD-92CA-653A1909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3AE0B-4ABA-40D5-8CE4-582C9A3A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DA372-DBC2-46DE-9DDA-FA86ACAF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16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3AE0B-4ABA-40D5-8CE4-582C9A3A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DA372-DBC2-46DE-9DDA-FA86ACAF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A6818E-BA67-4D1D-A760-8268526D6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BE1111D-8976-4D95-983E-534768450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1906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04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029" y="4"/>
            <a:ext cx="3014587" cy="682718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027620" y="2"/>
            <a:ext cx="2903631" cy="380483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3027620" y="3804841"/>
            <a:ext cx="2903631" cy="302235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931249" y="-1"/>
            <a:ext cx="3238500" cy="237899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931249" y="2378994"/>
            <a:ext cx="3238500" cy="444819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72911497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E468-1E4A-41AA-9AE9-F26C1A0B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BDFDC-3045-491E-8767-61AEF75B5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99D45-20B4-4D69-AA39-B3AA9CE5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273C2-3FCF-4A5B-B3E9-1F5C7455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8377A-8FCB-48AD-92CA-653A1909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3AE0B-4ABA-40D5-8CE4-582C9A3A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DA372-DBC2-46DE-9DDA-FA86ACAF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4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3AE0B-4ABA-40D5-8CE4-582C9A3A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DA372-DBC2-46DE-9DDA-FA86ACAF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A6818E-BA67-4D1D-A760-8268526D6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BE1111D-8976-4D95-983E-534768450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814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0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2"/>
            <a:ext cx="82296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2296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9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6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94758"/>
            <a:ext cx="4040188" cy="362841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499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94758"/>
            <a:ext cx="4041775" cy="362841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8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0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3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9196"/>
            <a:ext cx="8229600" cy="3876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15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9F1CC899-6CEC-9548-B06D-7E1EB6F78CA3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8153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815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TU_PP_slide_Footer_sized.png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7909"/>
            <a:ext cx="9144000" cy="5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2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  <p:sldLayoutId id="2147483964" r:id="rId17"/>
    <p:sldLayoutId id="2147483965" r:id="rId18"/>
    <p:sldLayoutId id="2147483929" r:id="rId19"/>
    <p:sldLayoutId id="2147483931" r:id="rId20"/>
    <p:sldLayoutId id="2147483932" r:id="rId21"/>
    <p:sldLayoutId id="2147483933" r:id="rId22"/>
    <p:sldLayoutId id="2147483942" r:id="rId23"/>
    <p:sldLayoutId id="2147483946" r:id="rId24"/>
  </p:sldLayoutIdLst>
  <p:txStyles>
    <p:titleStyle>
      <a:lvl1pPr algn="l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tteoh@ntu.edu.s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drive.google.com/drive/folders/1fXjR7HWQVDvW4b_UwFmEM_NymlOo4Wbw?usp=sharing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datasets/paultimothymooney/chest-xray-pneumonia" TargetMode="External"/><Relationship Id="rId2" Type="http://schemas.openxmlformats.org/officeDocument/2006/relationships/hyperlink" Target="https://1drv.ms/v/s!Aik2a4x7tvLyi_EwvxD43UPaiwJGmg?e=fU99Y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aggle.com/datasets/nazmul0087/ct-kidney-dataset-normal-cyst-tumor-and-ston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datasets/nazmul0087/ct-kidney-dataset-normal-cyst-tumor-and-stone" TargetMode="External"/><Relationship Id="rId2" Type="http://schemas.openxmlformats.org/officeDocument/2006/relationships/hyperlink" Target="https://www.kaggle.com/datasets/paultimothymooney/chest-xray-pneumonia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kaggle.com/datasets/samuelcortinhas/cats-and-dogs-image-classification" TargetMode="External"/><Relationship Id="rId4" Type="http://schemas.openxmlformats.org/officeDocument/2006/relationships/hyperlink" Target="https://www.kaggle.com/datasets/andrewmvd/medical-mnist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B5DA32-2738-4C1A-949B-A81C28AE093E}"/>
              </a:ext>
            </a:extLst>
          </p:cNvPr>
          <p:cNvSpPr txBox="1">
            <a:spLocks/>
          </p:cNvSpPr>
          <p:nvPr/>
        </p:nvSpPr>
        <p:spPr>
          <a:xfrm>
            <a:off x="609600" y="2362200"/>
            <a:ext cx="2908614" cy="16513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4200" b="1" dirty="0">
                <a:solidFill>
                  <a:schemeClr val="bg1"/>
                </a:solidFill>
                <a:cs typeface="Arial"/>
              </a:rPr>
              <a:t>CNN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6DBFA9C-D9BE-4307-BEDE-EC966B9C2D03}"/>
              </a:ext>
            </a:extLst>
          </p:cNvPr>
          <p:cNvSpPr txBox="1">
            <a:spLocks/>
          </p:cNvSpPr>
          <p:nvPr/>
        </p:nvSpPr>
        <p:spPr>
          <a:xfrm>
            <a:off x="685800" y="4114800"/>
            <a:ext cx="3756540" cy="126529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25" dirty="0">
                <a:solidFill>
                  <a:schemeClr val="bg1"/>
                </a:solidFill>
                <a:cs typeface="Arial"/>
              </a:rPr>
              <a:t>Teoh </a:t>
            </a:r>
            <a:r>
              <a:rPr lang="en-US" sz="1125" dirty="0" err="1">
                <a:solidFill>
                  <a:schemeClr val="bg1"/>
                </a:solidFill>
                <a:cs typeface="Arial"/>
              </a:rPr>
              <a:t>Teik</a:t>
            </a:r>
            <a:r>
              <a:rPr lang="en-US" sz="1125" dirty="0">
                <a:solidFill>
                  <a:schemeClr val="bg1"/>
                </a:solidFill>
                <a:cs typeface="Arial"/>
              </a:rPr>
              <a:t> Toe</a:t>
            </a:r>
          </a:p>
          <a:p>
            <a:pPr marL="0" indent="0">
              <a:buNone/>
            </a:pPr>
            <a:r>
              <a:rPr lang="en-US" sz="1125" dirty="0">
                <a:solidFill>
                  <a:schemeClr val="bg1"/>
                </a:solidFill>
                <a:cs typeface="Arial"/>
              </a:rPr>
              <a:t>ITOM/NBS</a:t>
            </a:r>
          </a:p>
          <a:p>
            <a:pPr marL="0" indent="0">
              <a:buNone/>
            </a:pPr>
            <a:r>
              <a:rPr lang="en-US" sz="1125" i="1" dirty="0">
                <a:solidFill>
                  <a:schemeClr val="bg1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ttteoh@ntu.edu.sg</a:t>
            </a:r>
            <a:endParaRPr lang="en-US" sz="1125" i="1" dirty="0">
              <a:solidFill>
                <a:schemeClr val="bg1"/>
              </a:solidFill>
              <a:cs typeface="Arial"/>
            </a:endParaRPr>
          </a:p>
          <a:p>
            <a:pPr marL="0" indent="0">
              <a:buNone/>
            </a:pPr>
            <a:r>
              <a:rPr lang="en-US" sz="1125" i="1" dirty="0">
                <a:solidFill>
                  <a:schemeClr val="bg1"/>
                </a:solidFill>
                <a:cs typeface="Arial"/>
              </a:rPr>
              <a:t>97905202</a:t>
            </a:r>
          </a:p>
        </p:txBody>
      </p:sp>
    </p:spTree>
    <p:extLst>
      <p:ext uri="{BB962C8B-B14F-4D97-AF65-F5344CB8AC3E}">
        <p14:creationId xmlns:p14="http://schemas.microsoft.com/office/powerpoint/2010/main" val="614160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72DB-14AA-0295-0329-2B8DBEB5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Combining CNN and Transformer</a:t>
            </a:r>
          </a:p>
        </p:txBody>
      </p:sp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40544AD7-10DB-F261-0F4A-22C35CF87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33702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142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214"/>
          <p:cNvGrpSpPr/>
          <p:nvPr/>
        </p:nvGrpSpPr>
        <p:grpSpPr>
          <a:xfrm>
            <a:off x="6008364" y="1126817"/>
            <a:ext cx="646658" cy="773266"/>
            <a:chOff x="6358565" y="2104476"/>
            <a:chExt cx="646658" cy="668014"/>
          </a:xfrm>
          <a:solidFill>
            <a:schemeClr val="bg1">
              <a:lumMod val="40000"/>
              <a:lumOff val="60000"/>
            </a:schemeClr>
          </a:solidFill>
        </p:grpSpPr>
        <p:sp>
          <p:nvSpPr>
            <p:cNvPr id="217" name="Rectangle 216"/>
            <p:cNvSpPr/>
            <p:nvPr/>
          </p:nvSpPr>
          <p:spPr bwMode="auto">
            <a:xfrm>
              <a:off x="6358565" y="2104476"/>
              <a:ext cx="646658" cy="668014"/>
            </a:xfrm>
            <a:prstGeom prst="rect">
              <a:avLst/>
            </a:prstGeom>
            <a:grpFill/>
            <a:ln w="412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220" name="Straight Connector 219"/>
            <p:cNvCxnSpPr/>
            <p:nvPr/>
          </p:nvCxnSpPr>
          <p:spPr>
            <a:xfrm flipH="1">
              <a:off x="6567303" y="2258112"/>
              <a:ext cx="279494" cy="338786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6567302" y="2258112"/>
              <a:ext cx="294326" cy="325766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6313240" y="1973826"/>
            <a:ext cx="646658" cy="685471"/>
            <a:chOff x="6358565" y="2104476"/>
            <a:chExt cx="646658" cy="668014"/>
          </a:xfrm>
          <a:solidFill>
            <a:schemeClr val="bg1">
              <a:lumMod val="40000"/>
              <a:lumOff val="60000"/>
            </a:schemeClr>
          </a:solidFill>
        </p:grpSpPr>
        <p:sp>
          <p:nvSpPr>
            <p:cNvPr id="289" name="Rectangle 288"/>
            <p:cNvSpPr/>
            <p:nvPr/>
          </p:nvSpPr>
          <p:spPr bwMode="auto">
            <a:xfrm>
              <a:off x="6358565" y="2104476"/>
              <a:ext cx="646658" cy="668014"/>
            </a:xfrm>
            <a:prstGeom prst="rect">
              <a:avLst/>
            </a:prstGeom>
            <a:grpFill/>
            <a:ln w="412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290" name="Straight Connector 289"/>
            <p:cNvCxnSpPr/>
            <p:nvPr/>
          </p:nvCxnSpPr>
          <p:spPr>
            <a:xfrm flipH="1">
              <a:off x="6679082" y="2281304"/>
              <a:ext cx="148184" cy="308174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>
              <a:off x="6469627" y="2281304"/>
              <a:ext cx="209454" cy="291703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/>
        </p:nvGrpSpPr>
        <p:grpSpPr>
          <a:xfrm>
            <a:off x="6631896" y="2736398"/>
            <a:ext cx="646658" cy="685471"/>
            <a:chOff x="6358565" y="2104476"/>
            <a:chExt cx="646658" cy="668014"/>
          </a:xfrm>
          <a:solidFill>
            <a:schemeClr val="bg1">
              <a:lumMod val="40000"/>
              <a:lumOff val="60000"/>
            </a:schemeClr>
          </a:solidFill>
        </p:grpSpPr>
        <p:sp>
          <p:nvSpPr>
            <p:cNvPr id="210" name="Rectangle 209"/>
            <p:cNvSpPr/>
            <p:nvPr/>
          </p:nvSpPr>
          <p:spPr bwMode="auto">
            <a:xfrm>
              <a:off x="6358565" y="2104476"/>
              <a:ext cx="646658" cy="668014"/>
            </a:xfrm>
            <a:prstGeom prst="rect">
              <a:avLst/>
            </a:prstGeom>
            <a:grpFill/>
            <a:ln w="412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211" name="Straight Connector 210"/>
            <p:cNvCxnSpPr/>
            <p:nvPr/>
          </p:nvCxnSpPr>
          <p:spPr>
            <a:xfrm flipH="1">
              <a:off x="6514702" y="2258822"/>
              <a:ext cx="144448" cy="32639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6659150" y="2264035"/>
              <a:ext cx="169213" cy="33046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6947150" y="3492839"/>
            <a:ext cx="646658" cy="685471"/>
            <a:chOff x="7118023" y="3778603"/>
            <a:chExt cx="646658" cy="668014"/>
          </a:xfrm>
          <a:solidFill>
            <a:schemeClr val="bg1">
              <a:lumMod val="40000"/>
              <a:lumOff val="60000"/>
            </a:schemeClr>
          </a:solidFill>
        </p:grpSpPr>
        <p:sp>
          <p:nvSpPr>
            <p:cNvPr id="202" name="Rectangle 201"/>
            <p:cNvSpPr/>
            <p:nvPr/>
          </p:nvSpPr>
          <p:spPr bwMode="auto">
            <a:xfrm>
              <a:off x="7118023" y="3778603"/>
              <a:ext cx="646658" cy="668014"/>
            </a:xfrm>
            <a:prstGeom prst="rect">
              <a:avLst/>
            </a:prstGeom>
            <a:grpFill/>
            <a:ln w="412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203" name="Straight Connector 202"/>
            <p:cNvCxnSpPr/>
            <p:nvPr/>
          </p:nvCxnSpPr>
          <p:spPr>
            <a:xfrm flipH="1">
              <a:off x="7274159" y="4259340"/>
              <a:ext cx="313662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7418608" y="3938162"/>
              <a:ext cx="0" cy="33046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Group 189"/>
          <p:cNvGrpSpPr/>
          <p:nvPr/>
        </p:nvGrpSpPr>
        <p:grpSpPr>
          <a:xfrm>
            <a:off x="7246505" y="4262577"/>
            <a:ext cx="646658" cy="685471"/>
            <a:chOff x="7118023" y="3778603"/>
            <a:chExt cx="646658" cy="668014"/>
          </a:xfrm>
          <a:solidFill>
            <a:schemeClr val="bg1">
              <a:lumMod val="40000"/>
              <a:lumOff val="60000"/>
            </a:schemeClr>
          </a:solidFill>
        </p:grpSpPr>
        <p:sp>
          <p:nvSpPr>
            <p:cNvPr id="196" name="Rectangle 195"/>
            <p:cNvSpPr/>
            <p:nvPr/>
          </p:nvSpPr>
          <p:spPr bwMode="auto">
            <a:xfrm>
              <a:off x="7118023" y="3778603"/>
              <a:ext cx="646658" cy="668014"/>
            </a:xfrm>
            <a:prstGeom prst="rect">
              <a:avLst/>
            </a:prstGeom>
            <a:grpFill/>
            <a:ln w="412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197" name="Straight Connector 196"/>
            <p:cNvCxnSpPr/>
            <p:nvPr/>
          </p:nvCxnSpPr>
          <p:spPr>
            <a:xfrm flipH="1">
              <a:off x="7274159" y="3949251"/>
              <a:ext cx="313662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7418608" y="3938162"/>
              <a:ext cx="0" cy="33046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/>
          <p:cNvSpPr/>
          <p:nvPr/>
        </p:nvSpPr>
        <p:spPr bwMode="auto">
          <a:xfrm>
            <a:off x="2425419" y="1382009"/>
            <a:ext cx="1537635" cy="1612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412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683919" y="2198793"/>
            <a:ext cx="1537635" cy="1612040"/>
          </a:xfrm>
          <a:prstGeom prst="rect">
            <a:avLst/>
          </a:prstGeom>
          <a:solidFill>
            <a:srgbClr val="92D050">
              <a:alpha val="50000"/>
            </a:srgbClr>
          </a:solidFill>
          <a:ln w="412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943653" y="2799985"/>
            <a:ext cx="1537635" cy="161204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412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Convolutional  NN ? </a:t>
            </a:r>
          </a:p>
        </p:txBody>
      </p:sp>
      <p:pic>
        <p:nvPicPr>
          <p:cNvPr id="2050" name="Picture 2" descr="http://www.cosy.sbg.ac.at/~pmeerw/Watermarking/lena_gra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07" y="1964758"/>
            <a:ext cx="1669647" cy="1713280"/>
          </a:xfrm>
          <a:prstGeom prst="rect">
            <a:avLst/>
          </a:prstGeom>
          <a:solidFill>
            <a:srgbClr val="A6CE39"/>
          </a:solidFill>
        </p:spPr>
      </p:pic>
      <p:grpSp>
        <p:nvGrpSpPr>
          <p:cNvPr id="50" name="Group 49"/>
          <p:cNvGrpSpPr/>
          <p:nvPr/>
        </p:nvGrpSpPr>
        <p:grpSpPr>
          <a:xfrm>
            <a:off x="434807" y="1977357"/>
            <a:ext cx="428694" cy="458347"/>
            <a:chOff x="247852" y="2743201"/>
            <a:chExt cx="366298" cy="382136"/>
          </a:xfrm>
          <a:solidFill>
            <a:srgbClr val="FF0000"/>
          </a:solidFill>
        </p:grpSpPr>
        <p:sp>
          <p:nvSpPr>
            <p:cNvPr id="51" name="Rectangle 50"/>
            <p:cNvSpPr/>
            <p:nvPr/>
          </p:nvSpPr>
          <p:spPr bwMode="auto">
            <a:xfrm>
              <a:off x="247852" y="2743201"/>
              <a:ext cx="366298" cy="382136"/>
            </a:xfrm>
            <a:prstGeom prst="rect">
              <a:avLst/>
            </a:prstGeom>
            <a:grpFill/>
            <a:ln w="41275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52" name="Straight Connector 51"/>
            <p:cNvCxnSpPr>
              <a:stCxn id="51" idx="3"/>
              <a:endCxn id="51" idx="1"/>
            </p:cNvCxnSpPr>
            <p:nvPr/>
          </p:nvCxnSpPr>
          <p:spPr>
            <a:xfrm flipH="1">
              <a:off x="247852" y="2934269"/>
              <a:ext cx="366298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 bwMode="auto">
          <a:xfrm>
            <a:off x="3145649" y="3414843"/>
            <a:ext cx="1537635" cy="1612040"/>
          </a:xfrm>
          <a:prstGeom prst="rect">
            <a:avLst/>
          </a:prstGeom>
          <a:solidFill>
            <a:srgbClr val="FF0000">
              <a:alpha val="50000"/>
            </a:srgbClr>
          </a:solidFill>
          <a:ln w="412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2065" name="Group 2064"/>
          <p:cNvGrpSpPr/>
          <p:nvPr/>
        </p:nvGrpSpPr>
        <p:grpSpPr>
          <a:xfrm>
            <a:off x="4686824" y="1719908"/>
            <a:ext cx="665836" cy="720041"/>
            <a:chOff x="6546098" y="1186490"/>
            <a:chExt cx="665836" cy="7017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54" name="Rectangle 153"/>
            <p:cNvSpPr/>
            <p:nvPr/>
          </p:nvSpPr>
          <p:spPr bwMode="auto">
            <a:xfrm>
              <a:off x="6546098" y="1186490"/>
              <a:ext cx="665836" cy="701704"/>
            </a:xfrm>
            <a:prstGeom prst="rect">
              <a:avLst/>
            </a:prstGeom>
            <a:grpFill/>
            <a:ln w="4127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274" name="Straight Connector 273"/>
            <p:cNvCxnSpPr/>
            <p:nvPr/>
          </p:nvCxnSpPr>
          <p:spPr>
            <a:xfrm>
              <a:off x="6786131" y="1424206"/>
              <a:ext cx="208248" cy="20944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80"/>
          <p:cNvSpPr/>
          <p:nvPr/>
        </p:nvSpPr>
        <p:spPr bwMode="auto">
          <a:xfrm>
            <a:off x="3194236" y="3459643"/>
            <a:ext cx="133766" cy="180746"/>
          </a:xfrm>
          <a:prstGeom prst="rect">
            <a:avLst/>
          </a:prstGeom>
          <a:solidFill>
            <a:srgbClr val="FF0000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Neo Sans Inte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>
            <a:endCxn id="81" idx="1"/>
          </p:cNvCxnSpPr>
          <p:nvPr/>
        </p:nvCxnSpPr>
        <p:spPr>
          <a:xfrm>
            <a:off x="449790" y="1979811"/>
            <a:ext cx="2744446" cy="15702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81" idx="1"/>
          </p:cNvCxnSpPr>
          <p:nvPr/>
        </p:nvCxnSpPr>
        <p:spPr>
          <a:xfrm>
            <a:off x="799252" y="1979115"/>
            <a:ext cx="2394984" cy="157090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63501" y="2454601"/>
            <a:ext cx="2219893" cy="10618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81" idx="1"/>
          </p:cNvCxnSpPr>
          <p:nvPr/>
        </p:nvCxnSpPr>
        <p:spPr>
          <a:xfrm>
            <a:off x="449790" y="2454601"/>
            <a:ext cx="2744446" cy="109541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421903" y="1994217"/>
            <a:ext cx="441598" cy="431814"/>
            <a:chOff x="247852" y="2743201"/>
            <a:chExt cx="366298" cy="38213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5" name="Rectangle 44"/>
            <p:cNvSpPr/>
            <p:nvPr/>
          </p:nvSpPr>
          <p:spPr bwMode="auto">
            <a:xfrm>
              <a:off x="247852" y="2743201"/>
              <a:ext cx="366298" cy="3821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412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46" name="Straight Connector 45"/>
            <p:cNvCxnSpPr>
              <a:stCxn id="45" idx="0"/>
              <a:endCxn id="45" idx="2"/>
            </p:cNvCxnSpPr>
            <p:nvPr/>
          </p:nvCxnSpPr>
          <p:spPr>
            <a:xfrm>
              <a:off x="431001" y="2743201"/>
              <a:ext cx="0" cy="382136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13744" y="2014063"/>
            <a:ext cx="444682" cy="392122"/>
            <a:chOff x="247852" y="2743201"/>
            <a:chExt cx="366298" cy="382136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4" name="Rectangle 33"/>
            <p:cNvSpPr/>
            <p:nvPr/>
          </p:nvSpPr>
          <p:spPr bwMode="auto">
            <a:xfrm>
              <a:off x="247852" y="2743201"/>
              <a:ext cx="366298" cy="382136"/>
            </a:xfrm>
            <a:prstGeom prst="rect">
              <a:avLst/>
            </a:prstGeom>
            <a:grpFill/>
            <a:ln w="41275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247852" y="2743202"/>
              <a:ext cx="366298" cy="382135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423550" y="1994217"/>
            <a:ext cx="451208" cy="442580"/>
            <a:chOff x="6348621" y="2303664"/>
            <a:chExt cx="414064" cy="43130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7" name="Rectangle 76"/>
            <p:cNvSpPr/>
            <p:nvPr/>
          </p:nvSpPr>
          <p:spPr bwMode="auto">
            <a:xfrm>
              <a:off x="6348621" y="2303664"/>
              <a:ext cx="414064" cy="431309"/>
            </a:xfrm>
            <a:prstGeom prst="rect">
              <a:avLst/>
            </a:prstGeom>
            <a:grpFill/>
            <a:ln w="412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6348621" y="2303664"/>
              <a:ext cx="414064" cy="431163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 115"/>
          <p:cNvSpPr/>
          <p:nvPr/>
        </p:nvSpPr>
        <p:spPr bwMode="auto">
          <a:xfrm>
            <a:off x="5616889" y="4792027"/>
            <a:ext cx="133766" cy="180746"/>
          </a:xfrm>
          <a:prstGeom prst="rect">
            <a:avLst/>
          </a:prstGeom>
          <a:solidFill>
            <a:schemeClr val="bg1">
              <a:lumMod val="75000"/>
            </a:schemeClr>
          </a:solidFill>
          <a:ln w="412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145648" y="3406959"/>
            <a:ext cx="451208" cy="442580"/>
          </a:xfrm>
          <a:prstGeom prst="rect">
            <a:avLst/>
          </a:prstGeom>
          <a:solidFill>
            <a:schemeClr val="bg1">
              <a:lumMod val="75000"/>
            </a:schemeClr>
          </a:solidFill>
          <a:ln w="412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dirty="0">
                <a:latin typeface="Neo Sans Intel" pitchFamily="34" charset="0"/>
                <a:cs typeface="Arial" pitchFamily="34" charset="0"/>
              </a:rPr>
              <a:t>2x2</a:t>
            </a:r>
          </a:p>
        </p:txBody>
      </p:sp>
      <p:cxnSp>
        <p:nvCxnSpPr>
          <p:cNvPr id="117" name="Straight Arrow Connector 116"/>
          <p:cNvCxnSpPr>
            <a:endCxn id="116" idx="1"/>
          </p:cNvCxnSpPr>
          <p:nvPr/>
        </p:nvCxnSpPr>
        <p:spPr>
          <a:xfrm>
            <a:off x="3145649" y="3861761"/>
            <a:ext cx="2471240" cy="102063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endCxn id="116" idx="1"/>
          </p:cNvCxnSpPr>
          <p:nvPr/>
        </p:nvCxnSpPr>
        <p:spPr>
          <a:xfrm>
            <a:off x="3596857" y="3459641"/>
            <a:ext cx="2020032" cy="142275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endCxn id="116" idx="1"/>
          </p:cNvCxnSpPr>
          <p:nvPr/>
        </p:nvCxnSpPr>
        <p:spPr>
          <a:xfrm>
            <a:off x="3596856" y="3861761"/>
            <a:ext cx="2020033" cy="102063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endCxn id="116" idx="1"/>
          </p:cNvCxnSpPr>
          <p:nvPr/>
        </p:nvCxnSpPr>
        <p:spPr>
          <a:xfrm>
            <a:off x="3145649" y="3414843"/>
            <a:ext cx="2471240" cy="146755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/>
          <p:cNvGrpSpPr/>
          <p:nvPr/>
        </p:nvGrpSpPr>
        <p:grpSpPr>
          <a:xfrm>
            <a:off x="5605101" y="4783401"/>
            <a:ext cx="646658" cy="685471"/>
            <a:chOff x="5482074" y="3400385"/>
            <a:chExt cx="646658" cy="668014"/>
          </a:xfrm>
        </p:grpSpPr>
        <p:sp>
          <p:nvSpPr>
            <p:cNvPr id="161" name="Rectangle 160"/>
            <p:cNvSpPr/>
            <p:nvPr/>
          </p:nvSpPr>
          <p:spPr bwMode="auto">
            <a:xfrm>
              <a:off x="5482074" y="3400385"/>
              <a:ext cx="646658" cy="668014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41275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162" name="Straight Connector 161"/>
            <p:cNvCxnSpPr/>
            <p:nvPr/>
          </p:nvCxnSpPr>
          <p:spPr>
            <a:xfrm flipH="1">
              <a:off x="5624795" y="3717697"/>
              <a:ext cx="313662" cy="0"/>
            </a:xfrm>
            <a:prstGeom prst="line">
              <a:avLst/>
            </a:prstGeom>
            <a:solidFill>
              <a:schemeClr val="tx1">
                <a:lumMod val="25000"/>
                <a:lumOff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/>
          <p:cNvGrpSpPr/>
          <p:nvPr/>
        </p:nvGrpSpPr>
        <p:grpSpPr>
          <a:xfrm>
            <a:off x="5316914" y="3775845"/>
            <a:ext cx="665836" cy="692058"/>
            <a:chOff x="5919472" y="3370699"/>
            <a:chExt cx="665836" cy="67443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4" name="Rectangle 163"/>
            <p:cNvSpPr/>
            <p:nvPr/>
          </p:nvSpPr>
          <p:spPr bwMode="auto">
            <a:xfrm>
              <a:off x="5919472" y="3370699"/>
              <a:ext cx="665836" cy="674434"/>
            </a:xfrm>
            <a:prstGeom prst="rect">
              <a:avLst/>
            </a:prstGeom>
            <a:grpFill/>
            <a:ln w="4127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6238648" y="3611260"/>
              <a:ext cx="6333" cy="240917"/>
            </a:xfrm>
            <a:prstGeom prst="line">
              <a:avLst/>
            </a:prstGeom>
            <a:grpFill/>
            <a:ln w="412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67" name="Group 166"/>
          <p:cNvGrpSpPr/>
          <p:nvPr/>
        </p:nvGrpSpPr>
        <p:grpSpPr>
          <a:xfrm>
            <a:off x="5003826" y="2767433"/>
            <a:ext cx="665836" cy="692058"/>
            <a:chOff x="5919472" y="3370699"/>
            <a:chExt cx="665836" cy="67443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8" name="Rectangle 167"/>
            <p:cNvSpPr/>
            <p:nvPr/>
          </p:nvSpPr>
          <p:spPr bwMode="auto">
            <a:xfrm>
              <a:off x="5919472" y="3370699"/>
              <a:ext cx="665836" cy="674434"/>
            </a:xfrm>
            <a:prstGeom prst="rect">
              <a:avLst/>
            </a:prstGeom>
            <a:grpFill/>
            <a:ln w="412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169" name="Straight Connector 168"/>
            <p:cNvCxnSpPr/>
            <p:nvPr/>
          </p:nvCxnSpPr>
          <p:spPr>
            <a:xfrm flipH="1">
              <a:off x="6152384" y="3579456"/>
              <a:ext cx="262392" cy="236367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8" name="Group 2077"/>
          <p:cNvGrpSpPr/>
          <p:nvPr/>
        </p:nvGrpSpPr>
        <p:grpSpPr>
          <a:xfrm>
            <a:off x="7551492" y="5016327"/>
            <a:ext cx="646658" cy="685471"/>
            <a:chOff x="7118023" y="3778603"/>
            <a:chExt cx="646658" cy="668014"/>
          </a:xfrm>
          <a:solidFill>
            <a:schemeClr val="bg1">
              <a:lumMod val="40000"/>
              <a:lumOff val="60000"/>
            </a:schemeClr>
          </a:solidFill>
        </p:grpSpPr>
        <p:sp>
          <p:nvSpPr>
            <p:cNvPr id="180" name="Rectangle 179"/>
            <p:cNvSpPr/>
            <p:nvPr/>
          </p:nvSpPr>
          <p:spPr bwMode="auto">
            <a:xfrm>
              <a:off x="7118023" y="3778603"/>
              <a:ext cx="646658" cy="668014"/>
            </a:xfrm>
            <a:prstGeom prst="rect">
              <a:avLst/>
            </a:prstGeom>
            <a:grpFill/>
            <a:ln w="412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800" b="1" dirty="0">
                <a:solidFill>
                  <a:srgbClr val="FF0000"/>
                </a:solidFill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181" name="Straight Connector 180"/>
            <p:cNvCxnSpPr/>
            <p:nvPr/>
          </p:nvCxnSpPr>
          <p:spPr>
            <a:xfrm flipH="1">
              <a:off x="7266208" y="4116222"/>
              <a:ext cx="313662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7418608" y="3938162"/>
              <a:ext cx="0" cy="33046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4" name="Straight Arrow Connector 183"/>
          <p:cNvCxnSpPr>
            <a:stCxn id="161" idx="3"/>
            <a:endCxn id="180" idx="1"/>
          </p:cNvCxnSpPr>
          <p:nvPr/>
        </p:nvCxnSpPr>
        <p:spPr>
          <a:xfrm>
            <a:off x="6251759" y="5126137"/>
            <a:ext cx="1299733" cy="2329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164" idx="3"/>
            <a:endCxn id="180" idx="1"/>
          </p:cNvCxnSpPr>
          <p:nvPr/>
        </p:nvCxnSpPr>
        <p:spPr>
          <a:xfrm>
            <a:off x="5982750" y="4121874"/>
            <a:ext cx="1568742" cy="123718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stCxn id="161" idx="3"/>
            <a:endCxn id="196" idx="1"/>
          </p:cNvCxnSpPr>
          <p:nvPr/>
        </p:nvCxnSpPr>
        <p:spPr>
          <a:xfrm flipV="1">
            <a:off x="6251759" y="4605313"/>
            <a:ext cx="994746" cy="5208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>
            <a:stCxn id="164" idx="3"/>
            <a:endCxn id="196" idx="1"/>
          </p:cNvCxnSpPr>
          <p:nvPr/>
        </p:nvCxnSpPr>
        <p:spPr>
          <a:xfrm>
            <a:off x="5982750" y="4121874"/>
            <a:ext cx="1263755" cy="48343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>
            <a:stCxn id="161" idx="3"/>
            <a:endCxn id="202" idx="1"/>
          </p:cNvCxnSpPr>
          <p:nvPr/>
        </p:nvCxnSpPr>
        <p:spPr>
          <a:xfrm flipV="1">
            <a:off x="6251759" y="3835575"/>
            <a:ext cx="695391" cy="12905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>
            <a:stCxn id="164" idx="3"/>
            <a:endCxn id="202" idx="1"/>
          </p:cNvCxnSpPr>
          <p:nvPr/>
        </p:nvCxnSpPr>
        <p:spPr>
          <a:xfrm flipV="1">
            <a:off x="5982750" y="3835575"/>
            <a:ext cx="964400" cy="28629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>
            <a:stCxn id="168" idx="3"/>
            <a:endCxn id="210" idx="1"/>
          </p:cNvCxnSpPr>
          <p:nvPr/>
        </p:nvCxnSpPr>
        <p:spPr>
          <a:xfrm flipV="1">
            <a:off x="5669662" y="3079134"/>
            <a:ext cx="962234" cy="343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>
            <a:stCxn id="154" idx="3"/>
            <a:endCxn id="210" idx="1"/>
          </p:cNvCxnSpPr>
          <p:nvPr/>
        </p:nvCxnSpPr>
        <p:spPr>
          <a:xfrm>
            <a:off x="5352660" y="2079929"/>
            <a:ext cx="1279236" cy="9992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>
            <a:stCxn id="168" idx="3"/>
            <a:endCxn id="289" idx="1"/>
          </p:cNvCxnSpPr>
          <p:nvPr/>
        </p:nvCxnSpPr>
        <p:spPr>
          <a:xfrm flipV="1">
            <a:off x="5669662" y="2316562"/>
            <a:ext cx="643578" cy="7969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>
            <a:stCxn id="154" idx="3"/>
            <a:endCxn id="289" idx="1"/>
          </p:cNvCxnSpPr>
          <p:nvPr/>
        </p:nvCxnSpPr>
        <p:spPr>
          <a:xfrm>
            <a:off x="5352660" y="2079929"/>
            <a:ext cx="960580" cy="2366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154" idx="3"/>
            <a:endCxn id="217" idx="1"/>
          </p:cNvCxnSpPr>
          <p:nvPr/>
        </p:nvCxnSpPr>
        <p:spPr>
          <a:xfrm flipV="1">
            <a:off x="5352660" y="1513450"/>
            <a:ext cx="655704" cy="56647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>
            <a:stCxn id="168" idx="3"/>
            <a:endCxn id="217" idx="1"/>
          </p:cNvCxnSpPr>
          <p:nvPr/>
        </p:nvCxnSpPr>
        <p:spPr>
          <a:xfrm flipV="1">
            <a:off x="5669662" y="1513450"/>
            <a:ext cx="338702" cy="16000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/>
          <p:cNvSpPr/>
          <p:nvPr/>
        </p:nvSpPr>
        <p:spPr bwMode="auto">
          <a:xfrm>
            <a:off x="449790" y="5676254"/>
            <a:ext cx="2870929" cy="71417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Convolution + NL</a:t>
            </a:r>
          </a:p>
        </p:txBody>
      </p:sp>
      <p:sp>
        <p:nvSpPr>
          <p:cNvPr id="83" name="Right Arrow 82"/>
          <p:cNvSpPr/>
          <p:nvPr/>
        </p:nvSpPr>
        <p:spPr bwMode="auto">
          <a:xfrm>
            <a:off x="3404202" y="5691280"/>
            <a:ext cx="2495550" cy="71417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Sub-sampling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4" name="Right Arrow 83"/>
          <p:cNvSpPr/>
          <p:nvPr/>
        </p:nvSpPr>
        <p:spPr bwMode="auto">
          <a:xfrm>
            <a:off x="5956774" y="5691280"/>
            <a:ext cx="2759713" cy="71417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Convolution + NL</a:t>
            </a:r>
          </a:p>
        </p:txBody>
      </p:sp>
    </p:spTree>
    <p:extLst>
      <p:ext uri="{BB962C8B-B14F-4D97-AF65-F5344CB8AC3E}">
        <p14:creationId xmlns:p14="http://schemas.microsoft.com/office/powerpoint/2010/main" val="39287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7 L 0.13628 0.01042 L 0.00017 0.0213 L 0.13628 0.03287 L 0.00017 0.04444 L 0.13628 0.05486 L 0.00017 0.0662 L 0.13628 0.07731 L 0.00017 0.08889 L 0.13628 0.1 L 0.00017 0.11088 L 0.13628 0.12245 L 0.00017 0.13287 L 0.13628 0.14444 L 0.00017 0.15579 L 0.13628 0.1669 L 0.00017 0.17847 " pathEditMode="relative" rAng="5400000" ptsTypes="FFFFFFFFFFFFFFFFF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40" grpId="0" animBg="1"/>
      <p:bldP spid="49" grpId="0" animBg="1"/>
      <p:bldP spid="56" grpId="0" animBg="1"/>
      <p:bldP spid="81" grpId="0" animBg="1"/>
      <p:bldP spid="116" grpId="0" animBg="1"/>
      <p:bldP spid="113" grpId="0" animBg="1"/>
      <p:bldP spid="3" grpId="0" animBg="1"/>
      <p:bldP spid="83" grpId="0" animBg="1"/>
      <p:bldP spid="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2DC8-FCDE-3879-063F-6C814A4CE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How CNN works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93742D-3496-666E-AE37-8C8117338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81001"/>
            <a:ext cx="5542253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164384-185D-790F-0A34-DF0999973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57400"/>
            <a:ext cx="6858000" cy="471717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8CE222-EC56-6099-499D-6270B7D597EE}"/>
              </a:ext>
            </a:extLst>
          </p:cNvPr>
          <p:cNvCxnSpPr/>
          <p:nvPr/>
        </p:nvCxnSpPr>
        <p:spPr>
          <a:xfrm flipH="1">
            <a:off x="2057400" y="3352800"/>
            <a:ext cx="533400" cy="24384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11573D-1D07-67E6-4A95-DE75D153178B}"/>
              </a:ext>
            </a:extLst>
          </p:cNvPr>
          <p:cNvCxnSpPr/>
          <p:nvPr/>
        </p:nvCxnSpPr>
        <p:spPr>
          <a:xfrm>
            <a:off x="4038600" y="3657600"/>
            <a:ext cx="152400" cy="2286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88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/>
        </p:nvGraphicFramePr>
        <p:xfrm>
          <a:off x="399969" y="1850005"/>
          <a:ext cx="287397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08602" y="4640718"/>
            <a:ext cx="234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6 x 6 image</a:t>
            </a:r>
            <a:endParaRPr lang="zh-TW" altLang="en-US" sz="2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99969" y="152030"/>
          <a:ext cx="162215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845797" y="236862"/>
            <a:ext cx="144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Filter 1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437585" y="1894818"/>
            <a:ext cx="1417126" cy="13825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184" y="1197255"/>
            <a:ext cx="2239711" cy="2226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4" name="直線單箭頭接點 33"/>
          <p:cNvCxnSpPr/>
          <p:nvPr/>
        </p:nvCxnSpPr>
        <p:spPr>
          <a:xfrm>
            <a:off x="2022123" y="837829"/>
            <a:ext cx="860562" cy="5703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V="1">
            <a:off x="1559866" y="1537263"/>
            <a:ext cx="1042747" cy="9650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5445337" y="49450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1:</a:t>
            </a:r>
            <a:endParaRPr lang="zh-TW" altLang="en-US" sz="24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5445337" y="511115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2:</a:t>
            </a:r>
            <a:endParaRPr lang="zh-TW" altLang="en-US" sz="24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5445337" y="960797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3: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 rot="5400000">
            <a:off x="5308019" y="1810764"/>
            <a:ext cx="821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5461374" y="2239708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7:</a:t>
            </a:r>
            <a:endParaRPr lang="zh-TW" altLang="en-US" sz="24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5461374" y="2701373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8:</a:t>
            </a:r>
            <a:endParaRPr lang="zh-TW" altLang="en-US" sz="24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5461374" y="3151055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9:</a:t>
            </a:r>
            <a:endParaRPr lang="zh-TW" altLang="en-US" sz="2400" dirty="0"/>
          </a:p>
        </p:txBody>
      </p:sp>
      <p:sp>
        <p:nvSpPr>
          <p:cNvPr id="45" name="文字方塊 44"/>
          <p:cNvSpPr txBox="1"/>
          <p:nvPr/>
        </p:nvSpPr>
        <p:spPr>
          <a:xfrm rot="5400000">
            <a:off x="5447334" y="3988283"/>
            <a:ext cx="53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5301903" y="4438478"/>
            <a:ext cx="52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13:</a:t>
            </a:r>
            <a:endParaRPr lang="zh-TW" altLang="en-US" sz="24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5296320" y="4902670"/>
            <a:ext cx="52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14:</a:t>
            </a:r>
            <a:endParaRPr lang="zh-TW" altLang="en-US" sz="24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5296320" y="5380352"/>
            <a:ext cx="59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15:</a:t>
            </a:r>
            <a:endParaRPr lang="zh-TW" altLang="en-US" sz="2400" dirty="0"/>
          </a:p>
        </p:txBody>
      </p:sp>
      <p:sp>
        <p:nvSpPr>
          <p:cNvPr id="49" name="文字方塊 48"/>
          <p:cNvSpPr txBox="1"/>
          <p:nvPr/>
        </p:nvSpPr>
        <p:spPr>
          <a:xfrm rot="5400000">
            <a:off x="5494533" y="6217727"/>
            <a:ext cx="42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6495467" y="5303637"/>
            <a:ext cx="2371241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Only connect to 9 input, not fully connected</a:t>
            </a:r>
            <a:endParaRPr lang="zh-TW" altLang="en-US" sz="24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5455404" y="1408214"/>
            <a:ext cx="3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4:</a:t>
            </a:r>
            <a:endParaRPr lang="zh-TW" altLang="en-US" sz="24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5228900" y="3562359"/>
            <a:ext cx="639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10:</a:t>
            </a:r>
            <a:endParaRPr lang="zh-TW" altLang="en-US" sz="24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5291125" y="5789241"/>
            <a:ext cx="59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16:</a:t>
            </a:r>
            <a:endParaRPr lang="zh-TW" altLang="en-US" sz="2400" dirty="0"/>
          </a:p>
        </p:txBody>
      </p:sp>
      <p:sp>
        <p:nvSpPr>
          <p:cNvPr id="55" name="矩形 54"/>
          <p:cNvSpPr/>
          <p:nvPr/>
        </p:nvSpPr>
        <p:spPr>
          <a:xfrm>
            <a:off x="5887504" y="145282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6" name="矩形 55"/>
          <p:cNvSpPr/>
          <p:nvPr/>
        </p:nvSpPr>
        <p:spPr>
          <a:xfrm>
            <a:off x="5887504" y="614270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7" name="矩形 56"/>
          <p:cNvSpPr/>
          <p:nvPr/>
        </p:nvSpPr>
        <p:spPr>
          <a:xfrm>
            <a:off x="5887504" y="1056629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8" name="矩形 57"/>
          <p:cNvSpPr/>
          <p:nvPr/>
        </p:nvSpPr>
        <p:spPr>
          <a:xfrm>
            <a:off x="5887504" y="1518425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59" name="矩形 58"/>
          <p:cNvSpPr/>
          <p:nvPr/>
        </p:nvSpPr>
        <p:spPr>
          <a:xfrm>
            <a:off x="5887504" y="2356323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0" name="矩形 59"/>
          <p:cNvSpPr/>
          <p:nvPr/>
        </p:nvSpPr>
        <p:spPr>
          <a:xfrm>
            <a:off x="5887504" y="2825311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61" name="矩形 60"/>
          <p:cNvSpPr/>
          <p:nvPr/>
        </p:nvSpPr>
        <p:spPr>
          <a:xfrm>
            <a:off x="5887504" y="3267670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2" name="矩形 61"/>
          <p:cNvSpPr/>
          <p:nvPr/>
        </p:nvSpPr>
        <p:spPr>
          <a:xfrm>
            <a:off x="5887504" y="3729466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3" name="矩形 62"/>
          <p:cNvSpPr/>
          <p:nvPr/>
        </p:nvSpPr>
        <p:spPr>
          <a:xfrm>
            <a:off x="5887504" y="4519573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4" name="矩形 63"/>
          <p:cNvSpPr/>
          <p:nvPr/>
        </p:nvSpPr>
        <p:spPr>
          <a:xfrm>
            <a:off x="5887504" y="4988561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65" name="矩形 64"/>
          <p:cNvSpPr/>
          <p:nvPr/>
        </p:nvSpPr>
        <p:spPr>
          <a:xfrm>
            <a:off x="5887504" y="5430920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66" name="矩形 65"/>
          <p:cNvSpPr/>
          <p:nvPr/>
        </p:nvSpPr>
        <p:spPr>
          <a:xfrm>
            <a:off x="5887504" y="5892716"/>
            <a:ext cx="270000" cy="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cxnSp>
        <p:nvCxnSpPr>
          <p:cNvPr id="68" name="直線單箭頭接點 67"/>
          <p:cNvCxnSpPr>
            <a:stCxn id="55" idx="3"/>
          </p:cNvCxnSpPr>
          <p:nvPr/>
        </p:nvCxnSpPr>
        <p:spPr>
          <a:xfrm>
            <a:off x="6157504" y="280282"/>
            <a:ext cx="1421404" cy="12773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>
            <a:stCxn id="56" idx="3"/>
          </p:cNvCxnSpPr>
          <p:nvPr/>
        </p:nvCxnSpPr>
        <p:spPr>
          <a:xfrm>
            <a:off x="6157504" y="749270"/>
            <a:ext cx="1421404" cy="8083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>
            <a:stCxn id="57" idx="3"/>
          </p:cNvCxnSpPr>
          <p:nvPr/>
        </p:nvCxnSpPr>
        <p:spPr>
          <a:xfrm>
            <a:off x="6157504" y="1191629"/>
            <a:ext cx="1421404" cy="36596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/>
          <p:nvPr/>
        </p:nvCxnSpPr>
        <p:spPr>
          <a:xfrm flipV="1">
            <a:off x="6177394" y="1596965"/>
            <a:ext cx="1351279" cy="89443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>
            <a:endCxn id="109" idx="2"/>
          </p:cNvCxnSpPr>
          <p:nvPr/>
        </p:nvCxnSpPr>
        <p:spPr>
          <a:xfrm flipV="1">
            <a:off x="6177393" y="1537263"/>
            <a:ext cx="1371154" cy="141580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>
            <a:endCxn id="109" idx="2"/>
          </p:cNvCxnSpPr>
          <p:nvPr/>
        </p:nvCxnSpPr>
        <p:spPr>
          <a:xfrm flipV="1">
            <a:off x="6177393" y="1537263"/>
            <a:ext cx="1371154" cy="18631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>
            <a:stCxn id="63" idx="3"/>
          </p:cNvCxnSpPr>
          <p:nvPr/>
        </p:nvCxnSpPr>
        <p:spPr>
          <a:xfrm flipV="1">
            <a:off x="6157504" y="1644696"/>
            <a:ext cx="1351280" cy="300987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>
            <a:endCxn id="109" idx="2"/>
          </p:cNvCxnSpPr>
          <p:nvPr/>
        </p:nvCxnSpPr>
        <p:spPr>
          <a:xfrm flipV="1">
            <a:off x="6157503" y="1537263"/>
            <a:ext cx="1391044" cy="356512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>
            <a:endCxn id="109" idx="2"/>
          </p:cNvCxnSpPr>
          <p:nvPr/>
        </p:nvCxnSpPr>
        <p:spPr>
          <a:xfrm flipV="1">
            <a:off x="6157503" y="1537263"/>
            <a:ext cx="1391044" cy="401242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橢圓 108"/>
          <p:cNvSpPr/>
          <p:nvPr/>
        </p:nvSpPr>
        <p:spPr>
          <a:xfrm>
            <a:off x="7548547" y="1177263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117" name="橢圓 116"/>
          <p:cNvSpPr/>
          <p:nvPr/>
        </p:nvSpPr>
        <p:spPr>
          <a:xfrm>
            <a:off x="446463" y="160780"/>
            <a:ext cx="454965" cy="45496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8" name="橢圓 117"/>
          <p:cNvSpPr/>
          <p:nvPr/>
        </p:nvSpPr>
        <p:spPr>
          <a:xfrm>
            <a:off x="998655" y="132552"/>
            <a:ext cx="454965" cy="4549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9" name="橢圓 118"/>
          <p:cNvSpPr/>
          <p:nvPr/>
        </p:nvSpPr>
        <p:spPr>
          <a:xfrm>
            <a:off x="1509844" y="145282"/>
            <a:ext cx="454965" cy="454965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0" name="橢圓 119"/>
          <p:cNvSpPr/>
          <p:nvPr/>
        </p:nvSpPr>
        <p:spPr>
          <a:xfrm>
            <a:off x="446463" y="619044"/>
            <a:ext cx="454965" cy="45496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1" name="橢圓 120"/>
          <p:cNvSpPr/>
          <p:nvPr/>
        </p:nvSpPr>
        <p:spPr>
          <a:xfrm>
            <a:off x="998655" y="590816"/>
            <a:ext cx="454965" cy="454965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橢圓 121"/>
          <p:cNvSpPr/>
          <p:nvPr/>
        </p:nvSpPr>
        <p:spPr>
          <a:xfrm>
            <a:off x="1509844" y="603546"/>
            <a:ext cx="454965" cy="45496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橢圓 122"/>
          <p:cNvSpPr/>
          <p:nvPr/>
        </p:nvSpPr>
        <p:spPr>
          <a:xfrm>
            <a:off x="459086" y="1075126"/>
            <a:ext cx="454965" cy="454965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4" name="橢圓 123"/>
          <p:cNvSpPr/>
          <p:nvPr/>
        </p:nvSpPr>
        <p:spPr>
          <a:xfrm>
            <a:off x="1011278" y="1046898"/>
            <a:ext cx="454965" cy="45496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橢圓 124"/>
          <p:cNvSpPr/>
          <p:nvPr/>
        </p:nvSpPr>
        <p:spPr>
          <a:xfrm>
            <a:off x="1522467" y="1059628"/>
            <a:ext cx="454965" cy="454965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文字方塊 66"/>
          <p:cNvSpPr txBox="1"/>
          <p:nvPr/>
        </p:nvSpPr>
        <p:spPr>
          <a:xfrm>
            <a:off x="619053" y="5258561"/>
            <a:ext cx="279724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Less parameters!</a:t>
            </a:r>
            <a:endParaRPr lang="zh-TW" altLang="en-US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C452A5D-DF90-4C22-8329-97510192B319}"/>
              </a:ext>
            </a:extLst>
          </p:cNvPr>
          <p:cNvCxnSpPr>
            <a:stCxn id="38" idx="1"/>
          </p:cNvCxnSpPr>
          <p:nvPr/>
        </p:nvCxnSpPr>
        <p:spPr>
          <a:xfrm flipH="1">
            <a:off x="708602" y="280283"/>
            <a:ext cx="4736735" cy="1700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E6EE46-D97B-49E1-81E8-349AB85C0D0C}"/>
              </a:ext>
            </a:extLst>
          </p:cNvPr>
          <p:cNvCxnSpPr>
            <a:stCxn id="39" idx="1"/>
          </p:cNvCxnSpPr>
          <p:nvPr/>
        </p:nvCxnSpPr>
        <p:spPr>
          <a:xfrm flipH="1">
            <a:off x="1219200" y="741948"/>
            <a:ext cx="4226137" cy="1155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7DDF83-C560-4988-B463-93EA85A9F41A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708602" y="2470541"/>
            <a:ext cx="4752772" cy="125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050B3E-A890-4F50-8652-D9BB10788F55}"/>
              </a:ext>
            </a:extLst>
          </p:cNvPr>
          <p:cNvCxnSpPr>
            <a:cxnSpLocks/>
          </p:cNvCxnSpPr>
          <p:nvPr/>
        </p:nvCxnSpPr>
        <p:spPr>
          <a:xfrm flipH="1" flipV="1">
            <a:off x="746257" y="2986111"/>
            <a:ext cx="4400475" cy="17162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94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51" grpId="0"/>
      <p:bldP spid="52" grpId="0"/>
      <p:bldP spid="53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109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>
            <a:extLst>
              <a:ext uri="{FF2B5EF4-FFF2-40B4-BE49-F238E27FC236}">
                <a16:creationId xmlns:a16="http://schemas.microsoft.com/office/drawing/2014/main" id="{9012051A-C80E-4A89-978B-95014DBD7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Convolution - stride</a:t>
            </a:r>
            <a:endParaRPr lang="zh-TW" altLang="en-US" dirty="0"/>
          </a:p>
        </p:txBody>
      </p:sp>
      <p:graphicFrame>
        <p:nvGraphicFramePr>
          <p:cNvPr id="5" name="內容版面配置區 3">
            <a:extLst>
              <a:ext uri="{FF2B5EF4-FFF2-40B4-BE49-F238E27FC236}">
                <a16:creationId xmlns:a16="http://schemas.microsoft.com/office/drawing/2014/main" id="{01F2A0D6-BB56-4AFB-A21B-5F22ED98D6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882729"/>
              </p:ext>
            </p:extLst>
          </p:nvPr>
        </p:nvGraphicFramePr>
        <p:xfrm>
          <a:off x="232568" y="2460269"/>
          <a:ext cx="2873376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8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509" name="文字方塊 4">
            <a:extLst>
              <a:ext uri="{FF2B5EF4-FFF2-40B4-BE49-F238E27FC236}">
                <a16:creationId xmlns:a16="http://schemas.microsoft.com/office/drawing/2014/main" id="{9EEFE12B-ABA1-45B3-80E9-5A6457F42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" y="5533046"/>
            <a:ext cx="2346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 dirty="0"/>
              <a:t>6 x 6 image</a:t>
            </a:r>
            <a:endParaRPr lang="zh-TW" altLang="en-US" dirty="0"/>
          </a:p>
        </p:txBody>
      </p:sp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6440B253-92A4-4616-B787-ABDBB88215E6}"/>
              </a:ext>
            </a:extLst>
          </p:cNvPr>
          <p:cNvGraphicFramePr>
            <a:graphicFrameLocks noGrp="1"/>
          </p:cNvGraphicFramePr>
          <p:nvPr/>
        </p:nvGraphicFramePr>
        <p:xfrm>
          <a:off x="5564188" y="477838"/>
          <a:ext cx="162242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528" name="文字方塊 6">
            <a:extLst>
              <a:ext uri="{FF2B5EF4-FFF2-40B4-BE49-F238E27FC236}">
                <a16:creationId xmlns:a16="http://schemas.microsoft.com/office/drawing/2014/main" id="{CC723151-3B31-4279-A501-16BA13B91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93345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/>
              <a:t>Filter 1</a:t>
            </a:r>
            <a:endParaRPr lang="zh-TW" altLang="en-US"/>
          </a:p>
        </p:txBody>
      </p:sp>
      <p:sp>
        <p:nvSpPr>
          <p:cNvPr id="9" name="矩形 2">
            <a:extLst>
              <a:ext uri="{FF2B5EF4-FFF2-40B4-BE49-F238E27FC236}">
                <a16:creationId xmlns:a16="http://schemas.microsoft.com/office/drawing/2014/main" id="{30A27057-810D-40B5-B582-8179AD03E78A}"/>
              </a:ext>
            </a:extLst>
          </p:cNvPr>
          <p:cNvSpPr/>
          <p:nvPr/>
        </p:nvSpPr>
        <p:spPr>
          <a:xfrm>
            <a:off x="232568" y="2446645"/>
            <a:ext cx="1416050" cy="13827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橢圓 11">
            <a:extLst>
              <a:ext uri="{FF2B5EF4-FFF2-40B4-BE49-F238E27FC236}">
                <a16:creationId xmlns:a16="http://schemas.microsoft.com/office/drawing/2014/main" id="{D2E748B3-CDAE-43D0-9DC3-0F54E9815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9863" y="2849206"/>
            <a:ext cx="719137" cy="720725"/>
          </a:xfrm>
          <a:prstGeom prst="ellipse">
            <a:avLst/>
          </a:prstGeom>
          <a:gradFill rotWithShape="1">
            <a:gsLst>
              <a:gs pos="0">
                <a:srgbClr val="F7F6FF"/>
              </a:gs>
              <a:gs pos="64999">
                <a:srgbClr val="ECEBFF"/>
              </a:gs>
              <a:gs pos="100000">
                <a:srgbClr val="E5E3FF"/>
              </a:gs>
            </a:gsLst>
            <a:lin ang="5400000" scaled="1"/>
          </a:gradFill>
          <a:ln w="9525">
            <a:solidFill>
              <a:srgbClr val="D4D3E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3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1" name="橢圓 12">
            <a:extLst>
              <a:ext uri="{FF2B5EF4-FFF2-40B4-BE49-F238E27FC236}">
                <a16:creationId xmlns:a16="http://schemas.microsoft.com/office/drawing/2014/main" id="{0FE330AE-FDA8-4740-ABA5-4072E8219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969" y="3429000"/>
            <a:ext cx="719137" cy="720725"/>
          </a:xfrm>
          <a:prstGeom prst="ellipse">
            <a:avLst/>
          </a:prstGeom>
          <a:gradFill rotWithShape="1">
            <a:gsLst>
              <a:gs pos="0">
                <a:srgbClr val="F7F6FF"/>
              </a:gs>
              <a:gs pos="64999">
                <a:srgbClr val="ECEBFF"/>
              </a:gs>
              <a:gs pos="100000">
                <a:srgbClr val="E5E3FF"/>
              </a:gs>
            </a:gsLst>
            <a:lin ang="5400000" scaled="1"/>
          </a:gradFill>
          <a:ln w="9525">
            <a:solidFill>
              <a:srgbClr val="D4D3E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-1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3" name="矩形 33">
            <a:extLst>
              <a:ext uri="{FF2B5EF4-FFF2-40B4-BE49-F238E27FC236}">
                <a16:creationId xmlns:a16="http://schemas.microsoft.com/office/drawing/2014/main" id="{1E9134B4-E501-446A-AB35-01FD2CBB1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3" y="1793519"/>
            <a:ext cx="120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/>
              <a:t>s</a:t>
            </a:r>
            <a:r>
              <a:rPr lang="zh-TW" altLang="en-US"/>
              <a:t>tride</a:t>
            </a:r>
            <a:r>
              <a:rPr lang="en-US" altLang="zh-TW"/>
              <a:t>=1</a:t>
            </a:r>
            <a:endParaRPr lang="zh-TW" alt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F2CA28-C5B9-4B30-841A-E4B50F1767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9450" y="3185756"/>
            <a:ext cx="6858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7" name="內容版面配置區 3">
            <a:extLst>
              <a:ext uri="{FF2B5EF4-FFF2-40B4-BE49-F238E27FC236}">
                <a16:creationId xmlns:a16="http://schemas.microsoft.com/office/drawing/2014/main" id="{9E5EF1CF-4816-42D3-AD78-60274CFE75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252753"/>
              </p:ext>
            </p:extLst>
          </p:nvPr>
        </p:nvGraphicFramePr>
        <p:xfrm>
          <a:off x="4844259" y="2599791"/>
          <a:ext cx="2873376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8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21" marR="914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0</a:t>
                      </a:r>
                      <a:endParaRPr lang="zh-TW" altLang="en-US" sz="2400" dirty="0"/>
                    </a:p>
                  </a:txBody>
                  <a:tcPr marL="91421" marR="914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文字方塊 4">
            <a:extLst>
              <a:ext uri="{FF2B5EF4-FFF2-40B4-BE49-F238E27FC236}">
                <a16:creationId xmlns:a16="http://schemas.microsoft.com/office/drawing/2014/main" id="{1E694814-7F5A-4027-996C-917CBF4D3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784" y="5430080"/>
            <a:ext cx="2346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/>
              <a:t>6 x 6 image</a:t>
            </a:r>
            <a:endParaRPr lang="zh-TW" altLang="en-US"/>
          </a:p>
        </p:txBody>
      </p:sp>
      <p:sp>
        <p:nvSpPr>
          <p:cNvPr id="19" name="矩形 2">
            <a:extLst>
              <a:ext uri="{FF2B5EF4-FFF2-40B4-BE49-F238E27FC236}">
                <a16:creationId xmlns:a16="http://schemas.microsoft.com/office/drawing/2014/main" id="{0F029906-6E44-4C34-82F2-0C8FED17AE62}"/>
              </a:ext>
            </a:extLst>
          </p:cNvPr>
          <p:cNvSpPr/>
          <p:nvPr/>
        </p:nvSpPr>
        <p:spPr>
          <a:xfrm>
            <a:off x="5334000" y="2568560"/>
            <a:ext cx="1416050" cy="13827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矩形 33">
            <a:extLst>
              <a:ext uri="{FF2B5EF4-FFF2-40B4-BE49-F238E27FC236}">
                <a16:creationId xmlns:a16="http://schemas.microsoft.com/office/drawing/2014/main" id="{E14EF2FD-E7E6-4F07-802A-FABE615E1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965" y="5884378"/>
            <a:ext cx="4564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TW" dirty="0"/>
              <a:t>S</a:t>
            </a:r>
            <a:r>
              <a:rPr lang="zh-TW" altLang="en-US" dirty="0"/>
              <a:t>tride</a:t>
            </a:r>
            <a:r>
              <a:rPr lang="en-US" altLang="zh-TW" dirty="0"/>
              <a:t> is 2 means move 2 steps </a:t>
            </a:r>
            <a:endParaRPr lang="zh-TW" alt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A944F5-2C34-4D6F-AF75-72A74F1850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31141" y="3325278"/>
            <a:ext cx="6858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3" grpId="0"/>
      <p:bldP spid="19" grpId="0" animBg="1"/>
      <p:bldP spid="19" grpId="1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標題 1">
            <a:extLst>
              <a:ext uri="{FF2B5EF4-FFF2-40B4-BE49-F238E27FC236}">
                <a16:creationId xmlns:a16="http://schemas.microsoft.com/office/drawing/2014/main" id="{217F8499-AFFB-43CF-9449-446287C29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Max Pooling 2x2 stride=2</a:t>
            </a:r>
            <a:endParaRPr lang="zh-TW" altLang="en-US" dirty="0"/>
          </a:p>
        </p:txBody>
      </p:sp>
      <p:graphicFrame>
        <p:nvGraphicFramePr>
          <p:cNvPr id="21" name="表格 34">
            <a:extLst>
              <a:ext uri="{FF2B5EF4-FFF2-40B4-BE49-F238E27FC236}">
                <a16:creationId xmlns:a16="http://schemas.microsoft.com/office/drawing/2014/main" id="{4B5ABC33-6A05-4C97-852B-B780990D6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212431"/>
              </p:ext>
            </p:extLst>
          </p:nvPr>
        </p:nvGraphicFramePr>
        <p:xfrm>
          <a:off x="1644543" y="1595955"/>
          <a:ext cx="162242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-1</a:t>
                      </a:r>
                      <a:endParaRPr lang="zh-TW" altLang="en-US" sz="2400" dirty="0"/>
                    </a:p>
                  </a:txBody>
                  <a:tcPr marL="91455" marR="9145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文字方塊 35">
            <a:extLst>
              <a:ext uri="{FF2B5EF4-FFF2-40B4-BE49-F238E27FC236}">
                <a16:creationId xmlns:a16="http://schemas.microsoft.com/office/drawing/2014/main" id="{BF86C482-03C9-4C6F-8C41-86E743AF2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618" y="2064267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/>
              <a:t>Filter 2</a:t>
            </a:r>
            <a:endParaRPr lang="zh-TW" altLang="en-US"/>
          </a:p>
        </p:txBody>
      </p:sp>
      <p:sp>
        <p:nvSpPr>
          <p:cNvPr id="23" name="橢圓 41">
            <a:extLst>
              <a:ext uri="{FF2B5EF4-FFF2-40B4-BE49-F238E27FC236}">
                <a16:creationId xmlns:a16="http://schemas.microsoft.com/office/drawing/2014/main" id="{4BBD5DC5-7ABA-4A04-9784-02270F1BC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843" y="3332680"/>
            <a:ext cx="720725" cy="719137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-1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4" name="橢圓 42">
            <a:extLst>
              <a:ext uri="{FF2B5EF4-FFF2-40B4-BE49-F238E27FC236}">
                <a16:creationId xmlns:a16="http://schemas.microsoft.com/office/drawing/2014/main" id="{B335E61E-1E19-42EA-8A45-AE15E99E7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218" y="3332680"/>
            <a:ext cx="720725" cy="719137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-1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5" name="橢圓 43">
            <a:extLst>
              <a:ext uri="{FF2B5EF4-FFF2-40B4-BE49-F238E27FC236}">
                <a16:creationId xmlns:a16="http://schemas.microsoft.com/office/drawing/2014/main" id="{F6EA5877-4665-47AD-A36D-D6BE3875A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181" y="3332680"/>
            <a:ext cx="719137" cy="719137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-1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6" name="橢圓 44">
            <a:extLst>
              <a:ext uri="{FF2B5EF4-FFF2-40B4-BE49-F238E27FC236}">
                <a16:creationId xmlns:a16="http://schemas.microsoft.com/office/drawing/2014/main" id="{D07FD39F-AA79-486D-91DD-7E21E308D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556" y="3332680"/>
            <a:ext cx="719137" cy="719137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-1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7" name="橢圓 45">
            <a:extLst>
              <a:ext uri="{FF2B5EF4-FFF2-40B4-BE49-F238E27FC236}">
                <a16:creationId xmlns:a16="http://schemas.microsoft.com/office/drawing/2014/main" id="{8813FF64-DAA0-4DC5-B842-D7FDE5C21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843" y="4132780"/>
            <a:ext cx="720725" cy="719137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-1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8" name="橢圓 46">
            <a:extLst>
              <a:ext uri="{FF2B5EF4-FFF2-40B4-BE49-F238E27FC236}">
                <a16:creationId xmlns:a16="http://schemas.microsoft.com/office/drawing/2014/main" id="{595F6FAF-59FF-4444-A03D-73E637903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218" y="4132780"/>
            <a:ext cx="720725" cy="719137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-1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9" name="橢圓 47">
            <a:extLst>
              <a:ext uri="{FF2B5EF4-FFF2-40B4-BE49-F238E27FC236}">
                <a16:creationId xmlns:a16="http://schemas.microsoft.com/office/drawing/2014/main" id="{C5CDD079-07FA-4789-97D9-EF2B35700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181" y="4132780"/>
            <a:ext cx="719137" cy="719137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-2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0" name="橢圓 48">
            <a:extLst>
              <a:ext uri="{FF2B5EF4-FFF2-40B4-BE49-F238E27FC236}">
                <a16:creationId xmlns:a16="http://schemas.microsoft.com/office/drawing/2014/main" id="{160212D0-E164-45E3-AE34-4CD627981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556" y="4132780"/>
            <a:ext cx="719137" cy="719137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1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1" name="橢圓 49">
            <a:extLst>
              <a:ext uri="{FF2B5EF4-FFF2-40B4-BE49-F238E27FC236}">
                <a16:creationId xmlns:a16="http://schemas.microsoft.com/office/drawing/2014/main" id="{499CDD0A-930F-41B1-8994-D9C970C76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843" y="4990030"/>
            <a:ext cx="720725" cy="720725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-1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2" name="橢圓 50">
            <a:extLst>
              <a:ext uri="{FF2B5EF4-FFF2-40B4-BE49-F238E27FC236}">
                <a16:creationId xmlns:a16="http://schemas.microsoft.com/office/drawing/2014/main" id="{DC59B61B-288B-435D-BE38-5882E72D5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218" y="4990030"/>
            <a:ext cx="720725" cy="720725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-1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3" name="橢圓 51">
            <a:extLst>
              <a:ext uri="{FF2B5EF4-FFF2-40B4-BE49-F238E27FC236}">
                <a16:creationId xmlns:a16="http://schemas.microsoft.com/office/drawing/2014/main" id="{5D6E92B1-4BF2-49AC-8F49-7892EEEB5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181" y="4990030"/>
            <a:ext cx="719137" cy="720725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-2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4" name="橢圓 52">
            <a:extLst>
              <a:ext uri="{FF2B5EF4-FFF2-40B4-BE49-F238E27FC236}">
                <a16:creationId xmlns:a16="http://schemas.microsoft.com/office/drawing/2014/main" id="{F60AA745-B345-4546-9DCD-F66DA80E4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556" y="4990030"/>
            <a:ext cx="719137" cy="720725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1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5" name="橢圓 53">
            <a:extLst>
              <a:ext uri="{FF2B5EF4-FFF2-40B4-BE49-F238E27FC236}">
                <a16:creationId xmlns:a16="http://schemas.microsoft.com/office/drawing/2014/main" id="{F64A3C98-ECBF-4EC0-98A8-61B9D5B9A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843" y="5790130"/>
            <a:ext cx="720725" cy="720725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-1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6" name="橢圓 54">
            <a:extLst>
              <a:ext uri="{FF2B5EF4-FFF2-40B4-BE49-F238E27FC236}">
                <a16:creationId xmlns:a16="http://schemas.microsoft.com/office/drawing/2014/main" id="{093B648B-D986-4C30-A7BA-6F34194E7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218" y="5790130"/>
            <a:ext cx="720725" cy="720725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0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7" name="橢圓 55">
            <a:extLst>
              <a:ext uri="{FF2B5EF4-FFF2-40B4-BE49-F238E27FC236}">
                <a16:creationId xmlns:a16="http://schemas.microsoft.com/office/drawing/2014/main" id="{58A1025B-A106-4C6F-B941-00E16FF4B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181" y="5790130"/>
            <a:ext cx="719137" cy="720725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-4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8" name="橢圓 56">
            <a:extLst>
              <a:ext uri="{FF2B5EF4-FFF2-40B4-BE49-F238E27FC236}">
                <a16:creationId xmlns:a16="http://schemas.microsoft.com/office/drawing/2014/main" id="{273F5B78-6125-4708-83A3-125736116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556" y="5790130"/>
            <a:ext cx="719137" cy="720725"/>
          </a:xfrm>
          <a:prstGeom prst="ellipse">
            <a:avLst/>
          </a:prstGeom>
          <a:gradFill rotWithShape="1">
            <a:gsLst>
              <a:gs pos="0">
                <a:srgbClr val="F0F0FF"/>
              </a:gs>
              <a:gs pos="64999">
                <a:srgbClr val="DDDDFF"/>
              </a:gs>
              <a:gs pos="100000">
                <a:srgbClr val="D0D0FF"/>
              </a:gs>
            </a:gsLst>
            <a:lin ang="5400000" scaled="1"/>
          </a:gradFill>
          <a:ln w="9525">
            <a:solidFill>
              <a:srgbClr val="C6C6F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dk1"/>
                </a:solidFill>
                <a:latin typeface="+mn-lt"/>
                <a:ea typeface="+mn-ea"/>
              </a:rPr>
              <a:t>3</a:t>
            </a:r>
            <a:endParaRPr lang="zh-TW" altLang="en-US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45" name="矩形 70">
            <a:extLst>
              <a:ext uri="{FF2B5EF4-FFF2-40B4-BE49-F238E27FC236}">
                <a16:creationId xmlns:a16="http://schemas.microsoft.com/office/drawing/2014/main" id="{22569173-E81F-4D04-86ED-7D9768B7E445}"/>
              </a:ext>
            </a:extLst>
          </p:cNvPr>
          <p:cNvSpPr/>
          <p:nvPr/>
        </p:nvSpPr>
        <p:spPr>
          <a:xfrm>
            <a:off x="996843" y="3304105"/>
            <a:ext cx="1562100" cy="151923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6" name="矩形 71">
            <a:extLst>
              <a:ext uri="{FF2B5EF4-FFF2-40B4-BE49-F238E27FC236}">
                <a16:creationId xmlns:a16="http://schemas.microsoft.com/office/drawing/2014/main" id="{AC3FAE42-9C7F-496A-B77B-C5C35E0FB6AC}"/>
              </a:ext>
            </a:extLst>
          </p:cNvPr>
          <p:cNvSpPr/>
          <p:nvPr/>
        </p:nvSpPr>
        <p:spPr>
          <a:xfrm>
            <a:off x="2681181" y="3304105"/>
            <a:ext cx="1560512" cy="151923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7" name="矩形 72">
            <a:extLst>
              <a:ext uri="{FF2B5EF4-FFF2-40B4-BE49-F238E27FC236}">
                <a16:creationId xmlns:a16="http://schemas.microsoft.com/office/drawing/2014/main" id="{5045C8E1-41F9-44D2-BE4E-583B3EA1EDCF}"/>
              </a:ext>
            </a:extLst>
          </p:cNvPr>
          <p:cNvSpPr/>
          <p:nvPr/>
        </p:nvSpPr>
        <p:spPr>
          <a:xfrm>
            <a:off x="996843" y="4959867"/>
            <a:ext cx="1562100" cy="151923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8" name="矩形 73">
            <a:extLst>
              <a:ext uri="{FF2B5EF4-FFF2-40B4-BE49-F238E27FC236}">
                <a16:creationId xmlns:a16="http://schemas.microsoft.com/office/drawing/2014/main" id="{DEFF840C-2D20-42A7-8417-4A23887A0E9A}"/>
              </a:ext>
            </a:extLst>
          </p:cNvPr>
          <p:cNvSpPr/>
          <p:nvPr/>
        </p:nvSpPr>
        <p:spPr>
          <a:xfrm>
            <a:off x="2681181" y="4959867"/>
            <a:ext cx="1560512" cy="151923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4ABC19-8831-4B89-BDD4-34FA97AE8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696" y="3591196"/>
            <a:ext cx="2347163" cy="27373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9B0707-2EC3-482A-86FD-F91344367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931" y="4060298"/>
            <a:ext cx="2292295" cy="1188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7" grpId="1" animBg="1"/>
      <p:bldP spid="38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標題 1">
            <a:extLst>
              <a:ext uri="{FF2B5EF4-FFF2-40B4-BE49-F238E27FC236}">
                <a16:creationId xmlns:a16="http://schemas.microsoft.com/office/drawing/2014/main" id="{A3AAF738-1FB2-42BD-8F34-83D83686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Flattening</a:t>
            </a:r>
            <a:endParaRPr lang="zh-TW" altLang="en-US" dirty="0"/>
          </a:p>
        </p:txBody>
      </p:sp>
      <p:grpSp>
        <p:nvGrpSpPr>
          <p:cNvPr id="34818" name="群組 13">
            <a:extLst>
              <a:ext uri="{FF2B5EF4-FFF2-40B4-BE49-F238E27FC236}">
                <a16:creationId xmlns:a16="http://schemas.microsoft.com/office/drawing/2014/main" id="{8376A964-01B7-40E8-BBFE-8A9B0E7AEDEB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2473325"/>
            <a:ext cx="1943100" cy="2049463"/>
            <a:chOff x="758373" y="2759289"/>
            <a:chExt cx="1943214" cy="2049364"/>
          </a:xfrm>
        </p:grpSpPr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853DFDE1-FCA1-4DAD-BD54-D780F105EBB6}"/>
                </a:ext>
              </a:extLst>
            </p:cNvPr>
            <p:cNvSpPr/>
            <p:nvPr/>
          </p:nvSpPr>
          <p:spPr>
            <a:xfrm>
              <a:off x="758373" y="2759289"/>
              <a:ext cx="720000" cy="720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/>
                <a:t>3</a:t>
              </a:r>
              <a:endParaRPr lang="zh-TW" altLang="en-US" sz="2400" dirty="0"/>
            </a:p>
          </p:txBody>
        </p:sp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7DEA9546-A867-47E5-959F-D0386432D36D}"/>
                </a:ext>
              </a:extLst>
            </p:cNvPr>
            <p:cNvSpPr/>
            <p:nvPr/>
          </p:nvSpPr>
          <p:spPr>
            <a:xfrm>
              <a:off x="1729980" y="2759289"/>
              <a:ext cx="720000" cy="720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/>
                <a:t>0</a:t>
              </a:r>
              <a:endParaRPr lang="zh-TW" altLang="en-US" sz="2400" dirty="0"/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1E2D82B5-B917-4CC7-B7AD-6247940B7851}"/>
                </a:ext>
              </a:extLst>
            </p:cNvPr>
            <p:cNvSpPr/>
            <p:nvPr/>
          </p:nvSpPr>
          <p:spPr>
            <a:xfrm>
              <a:off x="1729980" y="3867588"/>
              <a:ext cx="720000" cy="720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/>
                <a:t>1</a:t>
              </a:r>
              <a:endParaRPr lang="zh-TW" altLang="en-US" sz="2400" dirty="0"/>
            </a:p>
          </p:txBody>
        </p:sp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1F9A2AD8-6925-4440-8F10-6D66B8F1C5BA}"/>
                </a:ext>
              </a:extLst>
            </p:cNvPr>
            <p:cNvSpPr/>
            <p:nvPr/>
          </p:nvSpPr>
          <p:spPr>
            <a:xfrm>
              <a:off x="758373" y="3867588"/>
              <a:ext cx="720000" cy="720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/>
                <a:t>3</a:t>
              </a:r>
              <a:endParaRPr lang="zh-TW" altLang="en-US" sz="2400" dirty="0"/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3E5389CA-6A29-40F6-A331-304C80EC8B91}"/>
                </a:ext>
              </a:extLst>
            </p:cNvPr>
            <p:cNvSpPr/>
            <p:nvPr/>
          </p:nvSpPr>
          <p:spPr>
            <a:xfrm>
              <a:off x="936506" y="2999566"/>
              <a:ext cx="720000" cy="720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000000"/>
                  </a:solidFill>
                </a:rPr>
                <a:t>-1</a:t>
              </a:r>
              <a:endParaRPr lang="zh-TW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4A5C3866-C759-46C6-9F10-F4FED068590B}"/>
                </a:ext>
              </a:extLst>
            </p:cNvPr>
            <p:cNvSpPr/>
            <p:nvPr/>
          </p:nvSpPr>
          <p:spPr>
            <a:xfrm>
              <a:off x="1981587" y="2999566"/>
              <a:ext cx="720000" cy="720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000000"/>
                  </a:solidFill>
                </a:rPr>
                <a:t>1</a:t>
              </a:r>
              <a:endParaRPr lang="zh-TW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4892DF4F-E4FB-4F55-9D15-5213E9565562}"/>
                </a:ext>
              </a:extLst>
            </p:cNvPr>
            <p:cNvSpPr/>
            <p:nvPr/>
          </p:nvSpPr>
          <p:spPr>
            <a:xfrm>
              <a:off x="1981587" y="4088653"/>
              <a:ext cx="720000" cy="720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000000"/>
                  </a:solidFill>
                </a:rPr>
                <a:t>3</a:t>
              </a:r>
              <a:endParaRPr lang="zh-TW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67B36BC8-60BD-482D-9E7D-4A7DAD256F36}"/>
                </a:ext>
              </a:extLst>
            </p:cNvPr>
            <p:cNvSpPr/>
            <p:nvPr/>
          </p:nvSpPr>
          <p:spPr>
            <a:xfrm>
              <a:off x="962806" y="4027123"/>
              <a:ext cx="720000" cy="720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000000"/>
                  </a:solidFill>
                </a:rPr>
                <a:t>0</a:t>
              </a:r>
              <a:endParaRPr lang="zh-TW" alt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4" name="文字方塊 16">
            <a:extLst>
              <a:ext uri="{FF2B5EF4-FFF2-40B4-BE49-F238E27FC236}">
                <a16:creationId xmlns:a16="http://schemas.microsoft.com/office/drawing/2014/main" id="{0F6F8595-DAE9-44F8-B653-3C085489F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8862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TW"/>
              <a:t>Flattened</a:t>
            </a:r>
            <a:endParaRPr lang="zh-TW" altLang="en-US"/>
          </a:p>
        </p:txBody>
      </p:sp>
      <p:sp>
        <p:nvSpPr>
          <p:cNvPr id="15" name="橢圓 20">
            <a:extLst>
              <a:ext uri="{FF2B5EF4-FFF2-40B4-BE49-F238E27FC236}">
                <a16:creationId xmlns:a16="http://schemas.microsoft.com/office/drawing/2014/main" id="{510E097F-77ED-47D0-8FB0-7DDF3170F38F}"/>
              </a:ext>
            </a:extLst>
          </p:cNvPr>
          <p:cNvSpPr/>
          <p:nvPr/>
        </p:nvSpPr>
        <p:spPr>
          <a:xfrm>
            <a:off x="4212000" y="194885"/>
            <a:ext cx="720000" cy="72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rgbClr val="000000"/>
                </a:solidFill>
              </a:rPr>
              <a:t>3</a:t>
            </a:r>
            <a:endParaRPr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16" name="橢圓 21">
            <a:extLst>
              <a:ext uri="{FF2B5EF4-FFF2-40B4-BE49-F238E27FC236}">
                <a16:creationId xmlns:a16="http://schemas.microsoft.com/office/drawing/2014/main" id="{42C29BD0-CE17-45AF-8D20-A4C0E22775AE}"/>
              </a:ext>
            </a:extLst>
          </p:cNvPr>
          <p:cNvSpPr/>
          <p:nvPr/>
        </p:nvSpPr>
        <p:spPr>
          <a:xfrm>
            <a:off x="4212000" y="1084384"/>
            <a:ext cx="720000" cy="72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rgbClr val="000000"/>
                </a:solidFill>
              </a:rPr>
              <a:t>0</a:t>
            </a:r>
            <a:endParaRPr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17" name="橢圓 22">
            <a:extLst>
              <a:ext uri="{FF2B5EF4-FFF2-40B4-BE49-F238E27FC236}">
                <a16:creationId xmlns:a16="http://schemas.microsoft.com/office/drawing/2014/main" id="{629E62E6-0D17-4E0F-A5A2-8D127B5EBDD1}"/>
              </a:ext>
            </a:extLst>
          </p:cNvPr>
          <p:cNvSpPr/>
          <p:nvPr/>
        </p:nvSpPr>
        <p:spPr>
          <a:xfrm>
            <a:off x="4212000" y="1923284"/>
            <a:ext cx="720000" cy="72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rgbClr val="000000"/>
                </a:solidFill>
              </a:rPr>
              <a:t>1</a:t>
            </a:r>
            <a:endParaRPr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18" name="橢圓 23">
            <a:extLst>
              <a:ext uri="{FF2B5EF4-FFF2-40B4-BE49-F238E27FC236}">
                <a16:creationId xmlns:a16="http://schemas.microsoft.com/office/drawing/2014/main" id="{B1E543E7-EE40-4357-B642-58B806ADE337}"/>
              </a:ext>
            </a:extLst>
          </p:cNvPr>
          <p:cNvSpPr/>
          <p:nvPr/>
        </p:nvSpPr>
        <p:spPr>
          <a:xfrm>
            <a:off x="4212000" y="2778220"/>
            <a:ext cx="720000" cy="72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rgbClr val="000000"/>
                </a:solidFill>
              </a:rPr>
              <a:t>3</a:t>
            </a:r>
            <a:endParaRPr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19" name="橢圓 24">
            <a:extLst>
              <a:ext uri="{FF2B5EF4-FFF2-40B4-BE49-F238E27FC236}">
                <a16:creationId xmlns:a16="http://schemas.microsoft.com/office/drawing/2014/main" id="{08CEB4C1-5D9E-4870-99C0-F80CE003F7EB}"/>
              </a:ext>
            </a:extLst>
          </p:cNvPr>
          <p:cNvSpPr/>
          <p:nvPr/>
        </p:nvSpPr>
        <p:spPr>
          <a:xfrm>
            <a:off x="4212000" y="3615067"/>
            <a:ext cx="720000" cy="72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rgbClr val="000000"/>
                </a:solidFill>
              </a:rPr>
              <a:t>-1</a:t>
            </a:r>
            <a:endParaRPr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20" name="橢圓 25">
            <a:extLst>
              <a:ext uri="{FF2B5EF4-FFF2-40B4-BE49-F238E27FC236}">
                <a16:creationId xmlns:a16="http://schemas.microsoft.com/office/drawing/2014/main" id="{1B76BA41-64D0-45F5-AF54-AAE48DBA2474}"/>
              </a:ext>
            </a:extLst>
          </p:cNvPr>
          <p:cNvSpPr/>
          <p:nvPr/>
        </p:nvSpPr>
        <p:spPr>
          <a:xfrm>
            <a:off x="4212000" y="4402756"/>
            <a:ext cx="720000" cy="72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rgbClr val="000000"/>
                </a:solidFill>
              </a:rPr>
              <a:t>1</a:t>
            </a:r>
            <a:endParaRPr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21" name="橢圓 26">
            <a:extLst>
              <a:ext uri="{FF2B5EF4-FFF2-40B4-BE49-F238E27FC236}">
                <a16:creationId xmlns:a16="http://schemas.microsoft.com/office/drawing/2014/main" id="{701661BB-53F6-4C7F-AE20-EAFD2D68FDC5}"/>
              </a:ext>
            </a:extLst>
          </p:cNvPr>
          <p:cNvSpPr/>
          <p:nvPr/>
        </p:nvSpPr>
        <p:spPr>
          <a:xfrm>
            <a:off x="4212000" y="5204579"/>
            <a:ext cx="720000" cy="72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rgbClr val="000000"/>
                </a:solidFill>
              </a:rPr>
              <a:t>0</a:t>
            </a:r>
            <a:endParaRPr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22" name="橢圓 27">
            <a:extLst>
              <a:ext uri="{FF2B5EF4-FFF2-40B4-BE49-F238E27FC236}">
                <a16:creationId xmlns:a16="http://schemas.microsoft.com/office/drawing/2014/main" id="{921BA3D5-4877-4023-BED6-B3D4C970CAC4}"/>
              </a:ext>
            </a:extLst>
          </p:cNvPr>
          <p:cNvSpPr/>
          <p:nvPr/>
        </p:nvSpPr>
        <p:spPr>
          <a:xfrm>
            <a:off x="4212000" y="6029276"/>
            <a:ext cx="720000" cy="720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rgbClr val="000000"/>
                </a:solidFill>
              </a:rPr>
              <a:t>3</a:t>
            </a:r>
            <a:endParaRPr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23" name="向右箭號 4">
            <a:extLst>
              <a:ext uri="{FF2B5EF4-FFF2-40B4-BE49-F238E27FC236}">
                <a16:creationId xmlns:a16="http://schemas.microsoft.com/office/drawing/2014/main" id="{DC016D5B-1B9E-4321-8AB7-5E55C9A997AD}"/>
              </a:ext>
            </a:extLst>
          </p:cNvPr>
          <p:cNvSpPr/>
          <p:nvPr/>
        </p:nvSpPr>
        <p:spPr>
          <a:xfrm>
            <a:off x="4987925" y="3190875"/>
            <a:ext cx="557213" cy="7286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" name="向右箭號 32">
            <a:extLst>
              <a:ext uri="{FF2B5EF4-FFF2-40B4-BE49-F238E27FC236}">
                <a16:creationId xmlns:a16="http://schemas.microsoft.com/office/drawing/2014/main" id="{DD8E6E9C-B264-4E58-BADA-DF2D202E639D}"/>
              </a:ext>
            </a:extLst>
          </p:cNvPr>
          <p:cNvSpPr/>
          <p:nvPr/>
        </p:nvSpPr>
        <p:spPr>
          <a:xfrm>
            <a:off x="7473950" y="3419475"/>
            <a:ext cx="557213" cy="7286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25" name="群組 28">
            <a:extLst>
              <a:ext uri="{FF2B5EF4-FFF2-40B4-BE49-F238E27FC236}">
                <a16:creationId xmlns:a16="http://schemas.microsoft.com/office/drawing/2014/main" id="{779E71F9-92A1-40A4-8522-C33538E453AD}"/>
              </a:ext>
            </a:extLst>
          </p:cNvPr>
          <p:cNvGrpSpPr>
            <a:grpSpLocks/>
          </p:cNvGrpSpPr>
          <p:nvPr/>
        </p:nvGrpSpPr>
        <p:grpSpPr bwMode="auto">
          <a:xfrm>
            <a:off x="5602288" y="2724150"/>
            <a:ext cx="3200400" cy="2506663"/>
            <a:chOff x="-2630921" y="4440114"/>
            <a:chExt cx="3201477" cy="2506507"/>
          </a:xfrm>
        </p:grpSpPr>
        <p:pic>
          <p:nvPicPr>
            <p:cNvPr id="34848" name="圖片 29">
              <a:extLst>
                <a:ext uri="{FF2B5EF4-FFF2-40B4-BE49-F238E27FC236}">
                  <a16:creationId xmlns:a16="http://schemas.microsoft.com/office/drawing/2014/main" id="{2856EDD7-F647-44F3-A030-3E8E130C2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-2630921" y="4440114"/>
              <a:ext cx="3201477" cy="170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文字方塊 30">
              <a:extLst>
                <a:ext uri="{FF2B5EF4-FFF2-40B4-BE49-F238E27FC236}">
                  <a16:creationId xmlns:a16="http://schemas.microsoft.com/office/drawing/2014/main" id="{DE74D3F9-9E37-4561-848A-78CB785AC15C}"/>
                </a:ext>
              </a:extLst>
            </p:cNvPr>
            <p:cNvSpPr txBox="1"/>
            <p:nvPr/>
          </p:nvSpPr>
          <p:spPr>
            <a:xfrm>
              <a:off x="-2630921" y="6238735"/>
              <a:ext cx="2906568" cy="70788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000" dirty="0">
                  <a:solidFill>
                    <a:srgbClr val="000000"/>
                  </a:solidFill>
                </a:rPr>
                <a:t>Fully Connected Feedforward network</a:t>
              </a:r>
              <a:endParaRPr lang="zh-TW" altLang="en-US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向右箭號 33">
            <a:extLst>
              <a:ext uri="{FF2B5EF4-FFF2-40B4-BE49-F238E27FC236}">
                <a16:creationId xmlns:a16="http://schemas.microsoft.com/office/drawing/2014/main" id="{4DA5B4E7-904E-4B79-98D4-AA491F57E7E2}"/>
              </a:ext>
            </a:extLst>
          </p:cNvPr>
          <p:cNvSpPr/>
          <p:nvPr/>
        </p:nvSpPr>
        <p:spPr>
          <a:xfrm>
            <a:off x="2325688" y="3201988"/>
            <a:ext cx="1831975" cy="72866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 animBg="1"/>
      <p:bldP spid="24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Conv</a:t>
            </a:r>
            <a:r>
              <a:rPr lang="en-US" dirty="0"/>
              <a:t> NN: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5771403"/>
            <a:ext cx="8407400" cy="4257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err="1"/>
              <a:t>Sermanet</a:t>
            </a:r>
            <a:r>
              <a:rPr lang="en-US" dirty="0"/>
              <a:t>, CVPR 2014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798" y="1441387"/>
            <a:ext cx="4021559" cy="43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2" y="1417637"/>
            <a:ext cx="3071160" cy="434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133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popular CNN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442352"/>
            <a:ext cx="3540143" cy="2415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accent6">
                    <a:lumMod val="25000"/>
                  </a:schemeClr>
                </a:solidFill>
                <a:effectLst>
                  <a:glow rad="12700">
                    <a:schemeClr val="tx1">
                      <a:lumMod val="50000"/>
                      <a:lumOff val="50000"/>
                      <a:alpha val="50000"/>
                    </a:schemeClr>
                  </a:glow>
                </a:effectLst>
                <a:latin typeface="Calibri"/>
                <a:ea typeface="Heiti SC Light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accent6">
                    <a:lumMod val="25000"/>
                  </a:schemeClr>
                </a:solidFill>
                <a:effectLst>
                  <a:glow rad="12700">
                    <a:schemeClr val="tx1">
                      <a:lumMod val="50000"/>
                      <a:lumOff val="50000"/>
                      <a:alpha val="50000"/>
                    </a:schemeClr>
                  </a:glow>
                </a:effectLst>
                <a:latin typeface="Calibri"/>
                <a:ea typeface="Heiti SC Light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6">
                    <a:lumMod val="25000"/>
                  </a:schemeClr>
                </a:solidFill>
                <a:effectLst>
                  <a:glow rad="12700">
                    <a:schemeClr val="tx1">
                      <a:lumMod val="50000"/>
                      <a:lumOff val="50000"/>
                      <a:alpha val="50000"/>
                    </a:schemeClr>
                  </a:glow>
                </a:effectLst>
                <a:latin typeface="Calibri"/>
                <a:ea typeface="Heiti SC Light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accent6">
                    <a:lumMod val="25000"/>
                  </a:schemeClr>
                </a:solidFill>
                <a:effectLst>
                  <a:glow rad="12700">
                    <a:schemeClr val="tx1">
                      <a:lumMod val="50000"/>
                      <a:lumOff val="50000"/>
                      <a:alpha val="50000"/>
                    </a:schemeClr>
                  </a:glow>
                </a:effectLst>
                <a:latin typeface="Calibri"/>
                <a:ea typeface="Heiti SC Light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accent6">
                    <a:lumMod val="25000"/>
                  </a:schemeClr>
                </a:solidFill>
                <a:effectLst>
                  <a:glow rad="12700">
                    <a:schemeClr val="tx1">
                      <a:lumMod val="50000"/>
                      <a:lumOff val="50000"/>
                      <a:alpha val="50000"/>
                    </a:schemeClr>
                  </a:glow>
                </a:effectLst>
                <a:latin typeface="Calibri"/>
                <a:ea typeface="Heiti SC Light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LeNet</a:t>
            </a:r>
            <a:r>
              <a:rPr lang="en-US" dirty="0"/>
              <a:t>, 1998</a:t>
            </a:r>
          </a:p>
          <a:p>
            <a:r>
              <a:rPr lang="en-US" dirty="0" err="1"/>
              <a:t>AlexNet</a:t>
            </a:r>
            <a:r>
              <a:rPr lang="en-US" dirty="0"/>
              <a:t>, 2012</a:t>
            </a:r>
          </a:p>
          <a:p>
            <a:r>
              <a:rPr lang="en-US" dirty="0" err="1"/>
              <a:t>VGGNet</a:t>
            </a:r>
            <a:r>
              <a:rPr lang="en-US" dirty="0"/>
              <a:t>, 2014</a:t>
            </a:r>
          </a:p>
          <a:p>
            <a:r>
              <a:rPr lang="en-US" dirty="0" err="1"/>
              <a:t>ResNet</a:t>
            </a:r>
            <a:r>
              <a:rPr lang="en-US" dirty="0"/>
              <a:t>, 2015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176" y="1953490"/>
            <a:ext cx="6011936" cy="305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78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2A9CFF7-B0AC-1004-891E-AD61585AB6BA}"/>
              </a:ext>
            </a:extLst>
          </p:cNvPr>
          <p:cNvGraphicFramePr/>
          <p:nvPr/>
        </p:nvGraphicFramePr>
        <p:xfrm>
          <a:off x="533400" y="0"/>
          <a:ext cx="8077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6B3311-44B3-F1E0-1CB5-3CB310C0D04F}"/>
              </a:ext>
            </a:extLst>
          </p:cNvPr>
          <p:cNvSpPr txBox="1"/>
          <p:nvPr/>
        </p:nvSpPr>
        <p:spPr>
          <a:xfrm>
            <a:off x="5551714" y="3901816"/>
            <a:ext cx="31208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200" dirty="0"/>
              <a:t>Code: </a:t>
            </a:r>
            <a:r>
              <a:rPr lang="en-SG" sz="1200" dirty="0">
                <a:hlinkClick r:id="rId7"/>
              </a:rPr>
              <a:t>https://drive.google.com/drive/folders/1fXjR7HWQVDvW4b_UwFmEM_NymlOo4Wbw?usp=sharing</a:t>
            </a:r>
            <a:endParaRPr lang="en-SG" sz="1200" dirty="0"/>
          </a:p>
          <a:p>
            <a:endParaRPr lang="en-SG" sz="1200" dirty="0"/>
          </a:p>
          <a:p>
            <a:r>
              <a:rPr lang="en-SG" sz="1200" dirty="0"/>
              <a:t>Data:</a:t>
            </a:r>
          </a:p>
          <a:p>
            <a:r>
              <a:rPr lang="en-SG" sz="1200" dirty="0"/>
              <a:t>https://drive.google.com/drive/folders/1DWSSkL9zMwXktar8rxC_3rUGqxwNNTrR?usp=sharing</a:t>
            </a:r>
          </a:p>
          <a:p>
            <a:endParaRPr lang="en-SG" sz="1200" dirty="0"/>
          </a:p>
          <a:p>
            <a:endParaRPr lang="en-SG" sz="12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D3DC6F4-DD17-A65D-DCC1-24D0FFD14EAA}"/>
              </a:ext>
            </a:extLst>
          </p:cNvPr>
          <p:cNvSpPr txBox="1">
            <a:spLocks/>
          </p:cNvSpPr>
          <p:nvPr/>
        </p:nvSpPr>
        <p:spPr>
          <a:xfrm>
            <a:off x="228600" y="2050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altLang="zh-TW" dirty="0"/>
              <a:t>Embedding – Models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9294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229FF4B-239E-B3CB-0BE6-F3F0EF28A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7772400" cy="43434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SG" dirty="0">
                <a:solidFill>
                  <a:schemeClr val="tx1"/>
                </a:solidFill>
              </a:rPr>
              <a:t>Recording:</a:t>
            </a:r>
          </a:p>
          <a:p>
            <a:pPr algn="l"/>
            <a:endParaRPr lang="en-SG" dirty="0">
              <a:solidFill>
                <a:schemeClr val="tx1"/>
              </a:solidFill>
            </a:endParaRPr>
          </a:p>
          <a:p>
            <a:pPr algn="l"/>
            <a:r>
              <a:rPr lang="en-SG" dirty="0">
                <a:solidFill>
                  <a:schemeClr val="tx1"/>
                </a:solidFill>
                <a:hlinkClick r:id="rId2"/>
              </a:rPr>
              <a:t>https://1drv.ms/v/s!Aik2a4x7tvLyi_EwvxD43UPaiwJGmg?e=fU99Yo</a:t>
            </a:r>
            <a:endParaRPr lang="en-SG" dirty="0">
              <a:solidFill>
                <a:schemeClr val="tx1"/>
              </a:solidFill>
            </a:endParaRPr>
          </a:p>
          <a:p>
            <a:pPr algn="l"/>
            <a:endParaRPr lang="en-SG" dirty="0">
              <a:solidFill>
                <a:schemeClr val="tx1"/>
              </a:solidFill>
            </a:endParaRPr>
          </a:p>
          <a:p>
            <a:pPr algn="l"/>
            <a:endParaRPr lang="en-SG" dirty="0">
              <a:solidFill>
                <a:schemeClr val="tx1"/>
              </a:solidFill>
            </a:endParaRPr>
          </a:p>
          <a:p>
            <a:pPr algn="l"/>
            <a:r>
              <a:rPr lang="en-SG" dirty="0">
                <a:solidFill>
                  <a:schemeClr val="tx1"/>
                </a:solidFill>
              </a:rPr>
              <a:t>Data:</a:t>
            </a:r>
          </a:p>
          <a:p>
            <a:pPr algn="l"/>
            <a:r>
              <a:rPr lang="en-SG" dirty="0">
                <a:solidFill>
                  <a:schemeClr val="tx1"/>
                </a:solidFill>
              </a:rPr>
              <a:t>Pneumonia:</a:t>
            </a:r>
          </a:p>
          <a:p>
            <a:pPr algn="l"/>
            <a:r>
              <a:rPr lang="pt-BR" sz="2400" dirty="0">
                <a:hlinkClick r:id="rId3"/>
              </a:rPr>
              <a:t>https://www.kaggle.com/datasets/paultimothymooney/chest-xray-pneumonia</a:t>
            </a:r>
            <a:endParaRPr lang="en-SG" sz="2400" u="sng" kern="10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 algn="l"/>
            <a:endParaRPr lang="en-SG" dirty="0">
              <a:solidFill>
                <a:schemeClr val="tx1"/>
              </a:solidFill>
            </a:endParaRPr>
          </a:p>
          <a:p>
            <a:pPr algn="l"/>
            <a:r>
              <a:rPr lang="en-SG" dirty="0">
                <a:solidFill>
                  <a:schemeClr val="tx1"/>
                </a:solidFill>
              </a:rPr>
              <a:t>https://www.kaggle.com/search?q=image+classification+in%3Adatasets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97252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FBD49-B25D-8CF7-48FA-5B930C5F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Part II – Programming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F5BD-3D85-DD2F-4C8E-F58A71DA5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dirty="0"/>
              <a:t>Classification using Kaggle data</a:t>
            </a:r>
          </a:p>
          <a:p>
            <a:pPr lvl="1"/>
            <a:r>
              <a:rPr lang="en-SG" dirty="0"/>
              <a:t>CNN customized</a:t>
            </a:r>
          </a:p>
          <a:p>
            <a:pPr lvl="1"/>
            <a:r>
              <a:rPr lang="en-SG"/>
              <a:t>RESTNET, VIT </a:t>
            </a:r>
            <a:r>
              <a:rPr lang="en-SG" dirty="0"/>
              <a:t>Image Embedding</a:t>
            </a:r>
          </a:p>
          <a:p>
            <a:pPr lvl="1"/>
            <a:r>
              <a:rPr lang="en-SG" dirty="0"/>
              <a:t>Orange Inception V3</a:t>
            </a:r>
          </a:p>
          <a:p>
            <a:r>
              <a:rPr lang="en-SG" dirty="0"/>
              <a:t>Transformer -VIT</a:t>
            </a:r>
          </a:p>
        </p:txBody>
      </p:sp>
    </p:spTree>
    <p:extLst>
      <p:ext uri="{BB962C8B-B14F-4D97-AF65-F5344CB8AC3E}">
        <p14:creationId xmlns:p14="http://schemas.microsoft.com/office/powerpoint/2010/main" val="3984864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D94A3-FA80-3219-97BE-3FA4E2F5A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962400"/>
            <a:ext cx="8229600" cy="1143000"/>
          </a:xfrm>
        </p:spPr>
        <p:txBody>
          <a:bodyPr/>
          <a:lstStyle/>
          <a:p>
            <a:r>
              <a:rPr lang="en-SG" dirty="0"/>
              <a:t>Example from Kaggle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9C0B18-1F38-931A-6AE0-9447094C385B}"/>
              </a:ext>
            </a:extLst>
          </p:cNvPr>
          <p:cNvSpPr txBox="1"/>
          <p:nvPr/>
        </p:nvSpPr>
        <p:spPr>
          <a:xfrm>
            <a:off x="609600" y="838200"/>
            <a:ext cx="457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004ED0"/>
                </a:solidFill>
                <a:effectLst/>
                <a:latin typeface="inherit"/>
              </a:rPr>
              <a:t>#random state</a:t>
            </a:r>
          </a:p>
          <a:p>
            <a:pPr algn="l" fontAlgn="base"/>
            <a:endParaRPr lang="en-US" b="0" i="0" dirty="0">
              <a:solidFill>
                <a:srgbClr val="004ED0"/>
              </a:solidFill>
              <a:effectLst/>
              <a:latin typeface="inherit"/>
            </a:endParaRPr>
          </a:p>
          <a:p>
            <a:pPr algn="l" fontAlgn="base"/>
            <a:r>
              <a:rPr lang="en-US" b="0" i="0" dirty="0">
                <a:solidFill>
                  <a:srgbClr val="004ED0"/>
                </a:solidFill>
                <a:effectLst/>
                <a:latin typeface="inherit"/>
              </a:rPr>
              <a:t>import random</a:t>
            </a:r>
          </a:p>
          <a:p>
            <a:pPr algn="l" fontAlgn="base"/>
            <a:r>
              <a:rPr lang="en-US" b="0" i="0" dirty="0" err="1">
                <a:solidFill>
                  <a:srgbClr val="004ED0"/>
                </a:solidFill>
                <a:effectLst/>
                <a:latin typeface="inherit"/>
              </a:rPr>
              <a:t>random.seed</a:t>
            </a:r>
            <a:r>
              <a:rPr lang="en-US" b="0" i="0" dirty="0">
                <a:solidFill>
                  <a:srgbClr val="004ED0"/>
                </a:solidFill>
                <a:effectLst/>
                <a:latin typeface="inherit"/>
              </a:rPr>
              <a:t>(1)</a:t>
            </a:r>
            <a:endParaRPr lang="en-US" dirty="0">
              <a:solidFill>
                <a:srgbClr val="004ED0"/>
              </a:solidFill>
              <a:latin typeface="inherit"/>
            </a:endParaRPr>
          </a:p>
          <a:p>
            <a:pPr algn="l" fontAlgn="base"/>
            <a:endParaRPr lang="en-US" b="0" i="0" dirty="0">
              <a:solidFill>
                <a:srgbClr val="004ED0"/>
              </a:solidFill>
              <a:effectLst/>
              <a:latin typeface="inherit"/>
            </a:endParaRPr>
          </a:p>
          <a:p>
            <a:pPr algn="l" fontAlgn="base"/>
            <a:r>
              <a:rPr lang="en-US" b="0" i="0" dirty="0">
                <a:solidFill>
                  <a:srgbClr val="004ED0"/>
                </a:solidFill>
                <a:effectLst/>
                <a:latin typeface="inherit"/>
              </a:rPr>
              <a:t>import </a:t>
            </a:r>
            <a:r>
              <a:rPr lang="en-US" b="0" i="0" dirty="0" err="1">
                <a:solidFill>
                  <a:srgbClr val="004ED0"/>
                </a:solidFill>
                <a:effectLst/>
                <a:latin typeface="inherit"/>
              </a:rPr>
              <a:t>numpy</a:t>
            </a:r>
            <a:r>
              <a:rPr lang="en-US" b="0" i="0" dirty="0">
                <a:solidFill>
                  <a:srgbClr val="004ED0"/>
                </a:solidFill>
                <a:effectLst/>
                <a:latin typeface="inherit"/>
              </a:rPr>
              <a:t> as np</a:t>
            </a:r>
          </a:p>
          <a:p>
            <a:pPr algn="l" fontAlgn="base"/>
            <a:r>
              <a:rPr lang="en-US" b="0" i="0" dirty="0" err="1">
                <a:solidFill>
                  <a:srgbClr val="004ED0"/>
                </a:solidFill>
                <a:effectLst/>
                <a:latin typeface="inherit"/>
              </a:rPr>
              <a:t>np.random.seed</a:t>
            </a:r>
            <a:r>
              <a:rPr lang="en-US" b="0" i="0" dirty="0">
                <a:solidFill>
                  <a:srgbClr val="004ED0"/>
                </a:solidFill>
                <a:effectLst/>
                <a:latin typeface="inherit"/>
              </a:rPr>
              <a:t>(1)</a:t>
            </a:r>
            <a:endParaRPr lang="en-US" dirty="0">
              <a:solidFill>
                <a:srgbClr val="004ED0"/>
              </a:solidFill>
              <a:latin typeface="inherit"/>
            </a:endParaRPr>
          </a:p>
          <a:p>
            <a:pPr algn="l" fontAlgn="base"/>
            <a:endParaRPr lang="en-US" b="0" i="0" dirty="0">
              <a:solidFill>
                <a:srgbClr val="000000"/>
              </a:solidFill>
              <a:effectLst/>
              <a:latin typeface="Monaco"/>
            </a:endParaRPr>
          </a:p>
          <a:p>
            <a:pPr algn="l" fontAlgn="base"/>
            <a:r>
              <a:rPr lang="en-US" b="0" i="0" dirty="0">
                <a:solidFill>
                  <a:srgbClr val="004ED0"/>
                </a:solidFill>
                <a:effectLst/>
                <a:latin typeface="inherit"/>
              </a:rPr>
              <a:t>import </a:t>
            </a:r>
            <a:r>
              <a:rPr lang="en-US" b="0" i="0" dirty="0" err="1">
                <a:solidFill>
                  <a:srgbClr val="004ED0"/>
                </a:solidFill>
                <a:effectLst/>
                <a:latin typeface="inherit"/>
              </a:rPr>
              <a:t>tensorflow</a:t>
            </a:r>
            <a:r>
              <a:rPr lang="en-US" b="0" i="0" dirty="0">
                <a:solidFill>
                  <a:srgbClr val="004ED0"/>
                </a:solidFill>
                <a:effectLst/>
                <a:latin typeface="inherit"/>
              </a:rPr>
              <a:t> as </a:t>
            </a:r>
            <a:r>
              <a:rPr lang="en-US" b="0" i="0" dirty="0" err="1">
                <a:solidFill>
                  <a:srgbClr val="004ED0"/>
                </a:solidFill>
                <a:effectLst/>
                <a:latin typeface="inherit"/>
              </a:rPr>
              <a:t>tf</a:t>
            </a:r>
            <a:endParaRPr lang="en-US" b="0" i="0" dirty="0">
              <a:solidFill>
                <a:srgbClr val="004ED0"/>
              </a:solidFill>
              <a:effectLst/>
              <a:latin typeface="inherit"/>
            </a:endParaRPr>
          </a:p>
          <a:p>
            <a:pPr algn="l" fontAlgn="base"/>
            <a:r>
              <a:rPr lang="en-US" b="0" i="0" dirty="0" err="1">
                <a:solidFill>
                  <a:srgbClr val="004ED0"/>
                </a:solidFill>
                <a:effectLst/>
                <a:latin typeface="inherit"/>
              </a:rPr>
              <a:t>tf.random.set_seed</a:t>
            </a:r>
            <a:r>
              <a:rPr lang="en-US" b="0" i="0" dirty="0">
                <a:solidFill>
                  <a:srgbClr val="004ED0"/>
                </a:solidFill>
                <a:effectLst/>
                <a:latin typeface="inherit"/>
              </a:rPr>
              <a:t>(1)</a:t>
            </a:r>
            <a:endParaRPr lang="en-US" b="0" i="0" dirty="0">
              <a:solidFill>
                <a:srgbClr val="000000"/>
              </a:solidFill>
              <a:effectLst/>
              <a:latin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917234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F8722-D404-48B8-86ED-201F1679A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dirty="0"/>
              <a:t>Data from Kaggle</a:t>
            </a:r>
            <a:endParaRPr lang="en-S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826C0A-B111-43FB-9545-2DBB7BCFD426}"/>
              </a:ext>
            </a:extLst>
          </p:cNvPr>
          <p:cNvSpPr txBox="1"/>
          <p:nvPr/>
        </p:nvSpPr>
        <p:spPr>
          <a:xfrm>
            <a:off x="304800" y="1143000"/>
            <a:ext cx="7490717" cy="53044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hlinkClick r:id="rId2"/>
              </a:rPr>
              <a:t>https://www.kaggle.com/datasets/paultimothymooney/chest-xray-pneumonia</a:t>
            </a:r>
            <a:endParaRPr lang="en-SG" sz="1600" u="sng" kern="100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https://www.kaggle.com/datasets/nazmul0087/ct-kidney-dataset-normal-cyst-tumor-and-stone</a:t>
            </a:r>
            <a:endParaRPr lang="pt-BR" sz="1600" dirty="0"/>
          </a:p>
          <a:p>
            <a:r>
              <a:rPr lang="pt-BR" sz="1600" dirty="0"/>
              <a:t>https://www.kaggle.com/datasets/tourist55/alzheimers-dataset-4-class-of-images</a:t>
            </a:r>
          </a:p>
          <a:p>
            <a:r>
              <a:rPr lang="pt-BR" sz="1600" dirty="0"/>
              <a:t>https://www.kaggle.com/datasets/aryashah2k/breast-ultrasound-images-dataset?resource=download</a:t>
            </a:r>
          </a:p>
          <a:p>
            <a:r>
              <a:rPr lang="pt-BR" sz="1600" dirty="0">
                <a:hlinkClick r:id="rId4"/>
              </a:rPr>
              <a:t>https://www.kaggle.com/datasets/andrewmvd/medical-mnist</a:t>
            </a:r>
            <a:endParaRPr lang="pt-BR" sz="1600" dirty="0"/>
          </a:p>
          <a:p>
            <a:endParaRPr lang="pt-BR" sz="1600" dirty="0"/>
          </a:p>
          <a:p>
            <a:r>
              <a:rPr lang="pt-BR" sz="1600" dirty="0"/>
              <a:t>Cat and Dog: </a:t>
            </a:r>
            <a:r>
              <a:rPr lang="pt-BR" sz="1600" dirty="0">
                <a:hlinkClick r:id="rId5"/>
              </a:rPr>
              <a:t>https://www.kaggle.com/datasets/samuelcortinhas/cats-and-dogs-image-classification</a:t>
            </a:r>
            <a:endParaRPr lang="pt-BR" sz="1600" dirty="0"/>
          </a:p>
          <a:p>
            <a:r>
              <a:rPr lang="pt-BR" sz="1600" dirty="0"/>
              <a:t> </a:t>
            </a:r>
          </a:p>
          <a:p>
            <a:r>
              <a:rPr lang="pt-BR" sz="1600" dirty="0"/>
              <a:t>Apple and tomato: https://www.kaggle.com/datasets/samuelcortinhas/apples-or-tomatoes-image-classification</a:t>
            </a:r>
          </a:p>
          <a:p>
            <a:endParaRPr lang="pt-BR" sz="1600" dirty="0"/>
          </a:p>
          <a:p>
            <a:endParaRPr lang="pt-BR" sz="1600" dirty="0"/>
          </a:p>
          <a:p>
            <a:r>
              <a:rPr lang="pt-BR" sz="1600" dirty="0"/>
              <a:t>(optional) </a:t>
            </a:r>
          </a:p>
          <a:p>
            <a:r>
              <a:rPr lang="pt-BR" sz="1600" dirty="0"/>
              <a:t>Covid: https://tssglobalsingapore-my.sharepoint.com/:f:/g/personal/teohteiktoe_tssglobalsingapore_onmicrosoft_com/EtgAbDvO-HVFi91b7McMxCgBhKIpe2bOU0HIJ_KuIJ6giw?e=0U98mX)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4383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6F1F3-588F-CFF0-1B70-C0529ABA7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Split train test (if needed)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84315B-7C11-A000-8BA5-A934DC42B84E}"/>
              </a:ext>
            </a:extLst>
          </p:cNvPr>
          <p:cNvSpPr txBox="1"/>
          <p:nvPr/>
        </p:nvSpPr>
        <p:spPr>
          <a:xfrm>
            <a:off x="266700" y="1583139"/>
            <a:ext cx="8610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import </a:t>
            </a:r>
            <a:r>
              <a:rPr lang="en-SG" dirty="0" err="1"/>
              <a:t>splitfolders</a:t>
            </a:r>
            <a:endParaRPr lang="en-SG" dirty="0"/>
          </a:p>
          <a:p>
            <a:r>
              <a:rPr lang="en-SG" dirty="0" err="1"/>
              <a:t>input_folder</a:t>
            </a:r>
            <a:r>
              <a:rPr lang="en-SG" dirty="0"/>
              <a:t> = "C:/Users/Teoh Teik Teo/OneDrive - TSS Global </a:t>
            </a:r>
            <a:r>
              <a:rPr lang="en-SG" dirty="0" err="1"/>
              <a:t>Pte.</a:t>
            </a:r>
            <a:r>
              <a:rPr lang="en-SG" dirty="0"/>
              <a:t> Ltd/TT Library/AI Model/Data/Breast Illness"</a:t>
            </a:r>
          </a:p>
          <a:p>
            <a:r>
              <a:rPr lang="en-SG" dirty="0"/>
              <a:t>output = "C:/Users/Teoh Teik Teo/OneDrive - TSS Global </a:t>
            </a:r>
            <a:r>
              <a:rPr lang="en-SG" dirty="0" err="1"/>
              <a:t>Pte.</a:t>
            </a:r>
            <a:r>
              <a:rPr lang="en-SG" dirty="0"/>
              <a:t> Ltd/TT Library/AI Model/Data/Breast Illness (train test split)" #where you want the split datasets saved. one will be created if it does not exist or none is set</a:t>
            </a:r>
          </a:p>
          <a:p>
            <a:endParaRPr lang="en-SG" dirty="0"/>
          </a:p>
          <a:p>
            <a:r>
              <a:rPr lang="en-SG" dirty="0" err="1"/>
              <a:t>splitfolders.ratio</a:t>
            </a:r>
            <a:r>
              <a:rPr lang="en-SG" dirty="0"/>
              <a:t>(</a:t>
            </a:r>
            <a:r>
              <a:rPr lang="en-SG" dirty="0" err="1"/>
              <a:t>input_folder</a:t>
            </a:r>
            <a:r>
              <a:rPr lang="en-SG" dirty="0"/>
              <a:t>, output=output, seed=42, ratio=(.7, .1, .2)) # ratio of split are in order of train/</a:t>
            </a:r>
            <a:r>
              <a:rPr lang="en-SG" dirty="0" err="1"/>
              <a:t>val</a:t>
            </a:r>
            <a:r>
              <a:rPr lang="en-SG" dirty="0"/>
              <a:t>/test. You can change to whatever you want. For train/</a:t>
            </a:r>
            <a:r>
              <a:rPr lang="en-SG" dirty="0" err="1"/>
              <a:t>val</a:t>
            </a:r>
            <a:r>
              <a:rPr lang="en-SG" dirty="0"/>
              <a:t> sets only, you could do .75, .25 for example.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E3C8A-AC69-991B-77B6-E49FF8628C65}"/>
              </a:ext>
            </a:extLst>
          </p:cNvPr>
          <p:cNvSpPr txBox="1"/>
          <p:nvPr/>
        </p:nvSpPr>
        <p:spPr>
          <a:xfrm>
            <a:off x="381000" y="49530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!pip install split-folders</a:t>
            </a:r>
          </a:p>
        </p:txBody>
      </p:sp>
    </p:spTree>
    <p:extLst>
      <p:ext uri="{BB962C8B-B14F-4D97-AF65-F5344CB8AC3E}">
        <p14:creationId xmlns:p14="http://schemas.microsoft.com/office/powerpoint/2010/main" val="2351386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3C95-8C96-2537-F023-4BB960EB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Join my google drive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E5E5E-0BEA-D1BF-9B63-92DABD31B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3200"/>
            <a:ext cx="5238913" cy="266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B1A023-997A-E2AF-BCC1-C0FEC05F7DBA}"/>
              </a:ext>
            </a:extLst>
          </p:cNvPr>
          <p:cNvSpPr txBox="1"/>
          <p:nvPr/>
        </p:nvSpPr>
        <p:spPr>
          <a:xfrm>
            <a:off x="5486400" y="1600200"/>
            <a:ext cx="2964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>
                <a:solidFill>
                  <a:srgbClr val="FF0000"/>
                </a:solidFill>
              </a:rPr>
              <a:t>COLAB:</a:t>
            </a:r>
          </a:p>
          <a:p>
            <a:r>
              <a:rPr lang="en-SG" dirty="0">
                <a:solidFill>
                  <a:srgbClr val="FF0000"/>
                </a:solidFill>
              </a:rPr>
              <a:t>You need to go to </a:t>
            </a:r>
            <a:r>
              <a:rPr lang="en-SG" dirty="0" err="1">
                <a:solidFill>
                  <a:srgbClr val="FF0000"/>
                </a:solidFill>
              </a:rPr>
              <a:t>tt</a:t>
            </a:r>
            <a:r>
              <a:rPr lang="en-SG" dirty="0">
                <a:solidFill>
                  <a:srgbClr val="FF0000"/>
                </a:solidFill>
              </a:rPr>
              <a:t> drive</a:t>
            </a:r>
          </a:p>
          <a:p>
            <a:r>
              <a:rPr lang="en-SG" dirty="0">
                <a:solidFill>
                  <a:srgbClr val="FF0000"/>
                </a:solidFill>
              </a:rPr>
              <a:t>Click organize -&gt; Add shortcut</a:t>
            </a:r>
          </a:p>
        </p:txBody>
      </p:sp>
    </p:spTree>
    <p:extLst>
      <p:ext uri="{BB962C8B-B14F-4D97-AF65-F5344CB8AC3E}">
        <p14:creationId xmlns:p14="http://schemas.microsoft.com/office/powerpoint/2010/main" val="374896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50E1D6-5EAC-4246-80B1-A7EA0C6E117B}"/>
              </a:ext>
            </a:extLst>
          </p:cNvPr>
          <p:cNvSpPr txBox="1"/>
          <p:nvPr/>
        </p:nvSpPr>
        <p:spPr>
          <a:xfrm>
            <a:off x="233402" y="1905000"/>
            <a:ext cx="8681997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SG" sz="1600" dirty="0">
                <a:ea typeface="+mn-lt"/>
                <a:cs typeface="+mn-lt"/>
              </a:rPr>
              <a:t>#for </a:t>
            </a:r>
            <a:r>
              <a:rPr lang="en-SG" sz="1600" dirty="0" err="1">
                <a:ea typeface="+mn-lt"/>
                <a:cs typeface="+mn-lt"/>
              </a:rPr>
              <a:t>colab</a:t>
            </a:r>
            <a:endParaRPr lang="en-SG" sz="1600" dirty="0">
              <a:ea typeface="+mn-lt"/>
              <a:cs typeface="+mn-lt"/>
            </a:endParaRPr>
          </a:p>
          <a:p>
            <a:r>
              <a:rPr lang="en-SG" sz="1600" dirty="0">
                <a:ea typeface="+mn-lt"/>
                <a:cs typeface="+mn-lt"/>
              </a:rPr>
              <a:t>pip install </a:t>
            </a:r>
            <a:r>
              <a:rPr lang="en-SG" sz="1600" dirty="0" err="1">
                <a:ea typeface="+mn-lt"/>
                <a:cs typeface="+mn-lt"/>
              </a:rPr>
              <a:t>keras</a:t>
            </a:r>
            <a:endParaRPr lang="en-SG" dirty="0" err="1"/>
          </a:p>
          <a:p>
            <a:r>
              <a:rPr lang="en-SG" sz="1600" dirty="0">
                <a:cs typeface="Calibri"/>
              </a:rPr>
              <a:t>pip install </a:t>
            </a:r>
            <a:r>
              <a:rPr lang="en-SG" sz="1600" dirty="0" err="1">
                <a:cs typeface="Calibri"/>
              </a:rPr>
              <a:t>tensorflow</a:t>
            </a:r>
            <a:endParaRPr lang="en-SG" sz="1600" dirty="0">
              <a:cs typeface="Calibri"/>
            </a:endParaRPr>
          </a:p>
          <a:p>
            <a:endParaRPr lang="en-SG" sz="1600" dirty="0"/>
          </a:p>
          <a:p>
            <a:r>
              <a:rPr lang="en-SG" sz="1600" dirty="0"/>
              <a:t>from </a:t>
            </a:r>
            <a:r>
              <a:rPr lang="en-SG" sz="1600" dirty="0" err="1"/>
              <a:t>keras.preprocessing.image</a:t>
            </a:r>
            <a:r>
              <a:rPr lang="en-SG" sz="1600" dirty="0"/>
              <a:t> import </a:t>
            </a:r>
            <a:r>
              <a:rPr lang="en-SG" sz="1600" dirty="0" err="1"/>
              <a:t>ImageDataGenerator</a:t>
            </a:r>
            <a:endParaRPr lang="en-SG" sz="1600" dirty="0"/>
          </a:p>
          <a:p>
            <a:endParaRPr lang="en-SG" sz="1600" dirty="0"/>
          </a:p>
          <a:p>
            <a:r>
              <a:rPr lang="en-SG" sz="1600" dirty="0"/>
              <a:t>#import </a:t>
            </a:r>
            <a:r>
              <a:rPr lang="en-SG" sz="1600" dirty="0" err="1"/>
              <a:t>tensorflow</a:t>
            </a:r>
            <a:endParaRPr lang="en-SG" sz="1600" dirty="0"/>
          </a:p>
          <a:p>
            <a:r>
              <a:rPr lang="en-SG" sz="1600" dirty="0"/>
              <a:t>#from </a:t>
            </a:r>
            <a:r>
              <a:rPr lang="en-SG" sz="1600" dirty="0" err="1"/>
              <a:t>tensorflow.keras.preprocessing.image</a:t>
            </a:r>
            <a:r>
              <a:rPr lang="en-SG" sz="1600" dirty="0"/>
              <a:t> import </a:t>
            </a:r>
            <a:r>
              <a:rPr lang="en-SG" sz="1600" dirty="0" err="1"/>
              <a:t>ImageDataGenerator</a:t>
            </a:r>
            <a:endParaRPr lang="en-SG" sz="1600" dirty="0"/>
          </a:p>
          <a:p>
            <a:endParaRPr lang="en-SG" sz="1600" dirty="0"/>
          </a:p>
          <a:p>
            <a:r>
              <a:rPr lang="en-SG" sz="1600" dirty="0"/>
              <a:t>train  = </a:t>
            </a:r>
            <a:r>
              <a:rPr lang="en-US" sz="1600" dirty="0"/>
              <a:t>r"/content/drive/</a:t>
            </a:r>
            <a:r>
              <a:rPr lang="en-US" sz="1600" dirty="0" err="1"/>
              <a:t>MyDrive</a:t>
            </a:r>
            <a:r>
              <a:rPr lang="en-US" sz="1600" dirty="0"/>
              <a:t>/TT Library/AI Model/Data/Pneumonia/train"</a:t>
            </a:r>
          </a:p>
          <a:p>
            <a:r>
              <a:rPr lang="en-SG" sz="1600" dirty="0" err="1"/>
              <a:t>train_data</a:t>
            </a:r>
            <a:r>
              <a:rPr lang="en-SG" sz="1600" dirty="0"/>
              <a:t> = </a:t>
            </a:r>
            <a:r>
              <a:rPr lang="en-SG" sz="1600" dirty="0" err="1"/>
              <a:t>ImageDataGenerator</a:t>
            </a:r>
            <a:r>
              <a:rPr lang="en-SG" sz="1600" dirty="0"/>
              <a:t>().</a:t>
            </a:r>
            <a:r>
              <a:rPr lang="en-SG" sz="1600" dirty="0" err="1"/>
              <a:t>flow_from_directory</a:t>
            </a:r>
            <a:r>
              <a:rPr lang="en-SG" sz="1600" dirty="0"/>
              <a:t>(train, (150, 150), </a:t>
            </a:r>
            <a:r>
              <a:rPr lang="en-SG" sz="1600" dirty="0" err="1"/>
              <a:t>batch_size</a:t>
            </a:r>
            <a:r>
              <a:rPr lang="en-SG" sz="1600" dirty="0"/>
              <a:t>=5, shuffle= False)</a:t>
            </a:r>
          </a:p>
          <a:p>
            <a:endParaRPr lang="en-SG" sz="1600" dirty="0"/>
          </a:p>
          <a:p>
            <a:r>
              <a:rPr lang="en-SG" sz="1600" dirty="0"/>
              <a:t>test = </a:t>
            </a:r>
            <a:r>
              <a:rPr lang="en-US" sz="1600" dirty="0"/>
              <a:t>r"/content/drive/</a:t>
            </a:r>
            <a:r>
              <a:rPr lang="en-US" sz="1600" dirty="0" err="1"/>
              <a:t>MyDrive</a:t>
            </a:r>
            <a:r>
              <a:rPr lang="en-US" sz="1600" dirty="0"/>
              <a:t>/TT Library/AI Model/Data/Pneumonia/test"</a:t>
            </a:r>
          </a:p>
          <a:p>
            <a:r>
              <a:rPr lang="en-SG" sz="1600" dirty="0" err="1"/>
              <a:t>test_data</a:t>
            </a:r>
            <a:r>
              <a:rPr lang="en-SG" sz="1600" dirty="0"/>
              <a:t> = </a:t>
            </a:r>
            <a:r>
              <a:rPr lang="en-SG" sz="1600" dirty="0" err="1"/>
              <a:t>ImageDataGenerator</a:t>
            </a:r>
            <a:r>
              <a:rPr lang="en-SG" sz="1600" dirty="0"/>
              <a:t>().</a:t>
            </a:r>
            <a:r>
              <a:rPr lang="en-SG" sz="1600" dirty="0" err="1"/>
              <a:t>flow_from_directory</a:t>
            </a:r>
            <a:r>
              <a:rPr lang="en-SG" sz="1600" dirty="0"/>
              <a:t>(test, (150, 150), </a:t>
            </a:r>
            <a:r>
              <a:rPr lang="en-SG" sz="1600" dirty="0" err="1"/>
              <a:t>batch_size</a:t>
            </a:r>
            <a:r>
              <a:rPr lang="en-SG" sz="1600" dirty="0"/>
              <a:t>=5, shuffle= False)</a:t>
            </a:r>
            <a:endParaRPr lang="en-SG" sz="1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E0C58-C927-8E63-5077-98DC6963C479}"/>
              </a:ext>
            </a:extLst>
          </p:cNvPr>
          <p:cNvSpPr txBox="1"/>
          <p:nvPr/>
        </p:nvSpPr>
        <p:spPr>
          <a:xfrm>
            <a:off x="5262980" y="5406129"/>
            <a:ext cx="36828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400" dirty="0"/>
              <a:t>https://colab.research.google.com/drive/1bMEc9Qu9d8WRkAnCV79hliEXqCS5sjW2?usp=drive_link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6AAFF-5B5E-7F5E-8F49-B40637824F70}"/>
              </a:ext>
            </a:extLst>
          </p:cNvPr>
          <p:cNvSpPr txBox="1"/>
          <p:nvPr/>
        </p:nvSpPr>
        <p:spPr>
          <a:xfrm>
            <a:off x="198146" y="103401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google.colab</a:t>
            </a:r>
            <a:r>
              <a:rPr lang="en-US" dirty="0"/>
              <a:t> import drive</a:t>
            </a:r>
          </a:p>
          <a:p>
            <a:r>
              <a:rPr lang="en-US" dirty="0" err="1"/>
              <a:t>drive.mount</a:t>
            </a:r>
            <a:r>
              <a:rPr lang="en-US" dirty="0"/>
              <a:t>('/content/drive')</a:t>
            </a:r>
            <a:endParaRPr lang="en-SG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7B5B3-BD2F-3E87-749E-5019F638F3A0}"/>
              </a:ext>
            </a:extLst>
          </p:cNvPr>
          <p:cNvSpPr txBox="1">
            <a:spLocks/>
          </p:cNvSpPr>
          <p:nvPr/>
        </p:nvSpPr>
        <p:spPr>
          <a:xfrm>
            <a:off x="198146" y="214183"/>
            <a:ext cx="8229600" cy="1143000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SG" dirty="0"/>
              <a:t>CNN 4 Layers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3B5E2B-16B0-AC3B-3674-64392784EEB2}"/>
              </a:ext>
            </a:extLst>
          </p:cNvPr>
          <p:cNvSpPr txBox="1"/>
          <p:nvPr/>
        </p:nvSpPr>
        <p:spPr>
          <a:xfrm>
            <a:off x="3617794" y="214183"/>
            <a:ext cx="53280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400" dirty="0"/>
              <a:t>from PIL import Image</a:t>
            </a:r>
          </a:p>
          <a:p>
            <a:r>
              <a:rPr lang="en-US" sz="1400" dirty="0" err="1"/>
              <a:t>img</a:t>
            </a:r>
            <a:r>
              <a:rPr lang="en-US" sz="1400" dirty="0"/>
              <a:t> = </a:t>
            </a:r>
            <a:r>
              <a:rPr lang="en-US" sz="1400" dirty="0" err="1"/>
              <a:t>Image.open</a:t>
            </a:r>
            <a:r>
              <a:rPr lang="en-US" sz="1400" dirty="0"/>
              <a:t>(</a:t>
            </a:r>
            <a:r>
              <a:rPr lang="en-US" sz="1400" dirty="0" err="1"/>
              <a:t>r"C</a:t>
            </a:r>
            <a:r>
              <a:rPr lang="en-US" sz="1400" dirty="0"/>
              <a:t>:\Users\teoht\OneDrive\Library\AI\Data\Pneumonia\train\NORMAL\IM-0115-0001.jpeg")</a:t>
            </a:r>
            <a:endParaRPr lang="en-SG" sz="1400" dirty="0"/>
          </a:p>
          <a:p>
            <a:endParaRPr lang="en-SG" sz="1400" dirty="0"/>
          </a:p>
          <a:p>
            <a:r>
              <a:rPr lang="en-SG" sz="1400" dirty="0" err="1"/>
              <a:t>img.histogram</a:t>
            </a:r>
            <a:r>
              <a:rPr lang="en-SG" sz="1400" dirty="0"/>
              <a:t> (size)</a:t>
            </a:r>
          </a:p>
        </p:txBody>
      </p:sp>
    </p:spTree>
    <p:extLst>
      <p:ext uri="{BB962C8B-B14F-4D97-AF65-F5344CB8AC3E}">
        <p14:creationId xmlns:p14="http://schemas.microsoft.com/office/powerpoint/2010/main" val="3019510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478E45-C3B5-4D07-A6BB-88355D3073A5}"/>
              </a:ext>
            </a:extLst>
          </p:cNvPr>
          <p:cNvSpPr txBox="1"/>
          <p:nvPr/>
        </p:nvSpPr>
        <p:spPr>
          <a:xfrm>
            <a:off x="228600" y="304800"/>
            <a:ext cx="8382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200" dirty="0"/>
              <a:t>from </a:t>
            </a:r>
            <a:r>
              <a:rPr lang="en-SG" sz="1200" dirty="0" err="1"/>
              <a:t>keras.models</a:t>
            </a:r>
            <a:r>
              <a:rPr lang="en-SG" sz="1200" dirty="0"/>
              <a:t> import Sequential</a:t>
            </a:r>
          </a:p>
          <a:p>
            <a:r>
              <a:rPr lang="en-SG" sz="1200" dirty="0"/>
              <a:t>from </a:t>
            </a:r>
            <a:r>
              <a:rPr lang="en-SG" sz="1200" dirty="0" err="1"/>
              <a:t>keras.layers</a:t>
            </a:r>
            <a:r>
              <a:rPr lang="en-SG" sz="1200" dirty="0"/>
              <a:t> import Dense, Dropout, Flatten, Conv2D, MaxPooling2D</a:t>
            </a:r>
          </a:p>
          <a:p>
            <a:endParaRPr lang="en-SG" sz="1200" dirty="0"/>
          </a:p>
          <a:p>
            <a:r>
              <a:rPr lang="en-SG" sz="1200" dirty="0"/>
              <a:t>model = Sequential()</a:t>
            </a:r>
          </a:p>
          <a:p>
            <a:endParaRPr lang="en-SG" sz="1200" dirty="0"/>
          </a:p>
          <a:p>
            <a:r>
              <a:rPr lang="en-SG" sz="1200" dirty="0" err="1"/>
              <a:t>model.add</a:t>
            </a:r>
            <a:r>
              <a:rPr lang="en-SG" sz="1200" dirty="0"/>
              <a:t>(Conv2D(32, (3, 3), </a:t>
            </a:r>
            <a:r>
              <a:rPr lang="en-SG" sz="1200" dirty="0" err="1"/>
              <a:t>input_shape</a:t>
            </a:r>
            <a:r>
              <a:rPr lang="en-SG" sz="1200" dirty="0"/>
              <a:t>=(150, 150, 3), activation='</a:t>
            </a:r>
            <a:r>
              <a:rPr lang="en-SG" sz="1200" dirty="0" err="1"/>
              <a:t>relu</a:t>
            </a:r>
            <a:r>
              <a:rPr lang="en-SG" sz="1200" dirty="0"/>
              <a:t>'))</a:t>
            </a:r>
          </a:p>
          <a:p>
            <a:r>
              <a:rPr lang="en-SG" sz="1200" dirty="0" err="1"/>
              <a:t>model.add</a:t>
            </a:r>
            <a:r>
              <a:rPr lang="en-SG" sz="1200" dirty="0"/>
              <a:t>(MaxPooling2D(</a:t>
            </a:r>
            <a:r>
              <a:rPr lang="en-SG" sz="1200" dirty="0" err="1"/>
              <a:t>pool_size</a:t>
            </a:r>
            <a:r>
              <a:rPr lang="en-SG" sz="1200" dirty="0"/>
              <a:t>=(2, 2), strides=2))</a:t>
            </a:r>
          </a:p>
          <a:p>
            <a:r>
              <a:rPr lang="en-SG" sz="1200" dirty="0" err="1"/>
              <a:t>model.add</a:t>
            </a:r>
            <a:r>
              <a:rPr lang="en-SG" sz="1200" dirty="0"/>
              <a:t>(Dropout(0.05))</a:t>
            </a:r>
          </a:p>
          <a:p>
            <a:endParaRPr lang="en-SG" sz="1200" dirty="0"/>
          </a:p>
          <a:p>
            <a:r>
              <a:rPr lang="en-SG" sz="1200" dirty="0" err="1"/>
              <a:t>model.add</a:t>
            </a:r>
            <a:r>
              <a:rPr lang="en-SG" sz="1200" dirty="0"/>
              <a:t>(Conv2D(32, (3, 3), activation='</a:t>
            </a:r>
            <a:r>
              <a:rPr lang="en-SG" sz="1200" dirty="0" err="1"/>
              <a:t>relu</a:t>
            </a:r>
            <a:r>
              <a:rPr lang="en-SG" sz="1200" dirty="0"/>
              <a:t>'))</a:t>
            </a:r>
          </a:p>
          <a:p>
            <a:r>
              <a:rPr lang="en-SG" sz="1200" dirty="0" err="1"/>
              <a:t>model.add</a:t>
            </a:r>
            <a:r>
              <a:rPr lang="en-SG" sz="1200" dirty="0"/>
              <a:t>(MaxPooling2D(</a:t>
            </a:r>
            <a:r>
              <a:rPr lang="en-SG" sz="1200" dirty="0" err="1"/>
              <a:t>pool_size</a:t>
            </a:r>
            <a:r>
              <a:rPr lang="en-SG" sz="1200" dirty="0"/>
              <a:t>=(2, 2), strides=2))</a:t>
            </a:r>
          </a:p>
          <a:p>
            <a:r>
              <a:rPr lang="en-SG" sz="1200" dirty="0" err="1"/>
              <a:t>model.add</a:t>
            </a:r>
            <a:r>
              <a:rPr lang="en-SG" sz="1200" dirty="0"/>
              <a:t>(Dropout(0.05))</a:t>
            </a:r>
          </a:p>
          <a:p>
            <a:endParaRPr lang="en-SG" sz="1200" dirty="0"/>
          </a:p>
          <a:p>
            <a:r>
              <a:rPr lang="en-SG" sz="1200" dirty="0" err="1"/>
              <a:t>model.add</a:t>
            </a:r>
            <a:r>
              <a:rPr lang="en-SG" sz="1200" dirty="0"/>
              <a:t>(Conv2D(64, (3, 3),activation='</a:t>
            </a:r>
            <a:r>
              <a:rPr lang="en-SG" sz="1200" dirty="0" err="1"/>
              <a:t>relu</a:t>
            </a:r>
            <a:r>
              <a:rPr lang="en-SG" sz="1200" dirty="0"/>
              <a:t>'))</a:t>
            </a:r>
          </a:p>
          <a:p>
            <a:r>
              <a:rPr lang="en-SG" sz="1200" dirty="0" err="1"/>
              <a:t>model.add</a:t>
            </a:r>
            <a:r>
              <a:rPr lang="en-SG" sz="1200" dirty="0"/>
              <a:t>(MaxPooling2D(</a:t>
            </a:r>
            <a:r>
              <a:rPr lang="en-SG" sz="1200" dirty="0" err="1"/>
              <a:t>pool_size</a:t>
            </a:r>
            <a:r>
              <a:rPr lang="en-SG" sz="1200" dirty="0"/>
              <a:t>=(2, 2), strides=2))</a:t>
            </a:r>
          </a:p>
          <a:p>
            <a:r>
              <a:rPr lang="en-SG" sz="1200" dirty="0" err="1"/>
              <a:t>model.add</a:t>
            </a:r>
            <a:r>
              <a:rPr lang="en-SG" sz="1200" dirty="0"/>
              <a:t>(Dropout(0.2))</a:t>
            </a:r>
          </a:p>
          <a:p>
            <a:endParaRPr lang="en-SG" sz="1200" dirty="0"/>
          </a:p>
          <a:p>
            <a:r>
              <a:rPr lang="en-SG" sz="1200" dirty="0" err="1"/>
              <a:t>model.add</a:t>
            </a:r>
            <a:r>
              <a:rPr lang="en-SG" sz="1200" dirty="0"/>
              <a:t>(Conv2D(64, (3, 3), activation='</a:t>
            </a:r>
            <a:r>
              <a:rPr lang="en-SG" sz="1200" dirty="0" err="1"/>
              <a:t>relu</a:t>
            </a:r>
            <a:r>
              <a:rPr lang="en-SG" sz="1200" dirty="0"/>
              <a:t>'))</a:t>
            </a:r>
          </a:p>
          <a:p>
            <a:r>
              <a:rPr lang="en-SG" sz="1200" dirty="0" err="1"/>
              <a:t>model.add</a:t>
            </a:r>
            <a:r>
              <a:rPr lang="en-SG" sz="1200" dirty="0"/>
              <a:t>(MaxPooling2D(</a:t>
            </a:r>
            <a:r>
              <a:rPr lang="en-SG" sz="1200" dirty="0" err="1"/>
              <a:t>pool_size</a:t>
            </a:r>
            <a:r>
              <a:rPr lang="en-SG" sz="1200" dirty="0"/>
              <a:t>=(2, 2), strides=2))</a:t>
            </a:r>
          </a:p>
          <a:p>
            <a:r>
              <a:rPr lang="en-SG" sz="1200" dirty="0" err="1"/>
              <a:t>model.add</a:t>
            </a:r>
            <a:r>
              <a:rPr lang="en-SG" sz="1200" dirty="0"/>
              <a:t>(Dropout(0.2))</a:t>
            </a:r>
          </a:p>
          <a:p>
            <a:endParaRPr lang="en-SG" sz="1200" dirty="0"/>
          </a:p>
          <a:p>
            <a:r>
              <a:rPr lang="en-SG" sz="1200" dirty="0" err="1"/>
              <a:t>model.add</a:t>
            </a:r>
            <a:r>
              <a:rPr lang="en-SG" sz="1200" dirty="0"/>
              <a:t>(Flatten())</a:t>
            </a:r>
          </a:p>
          <a:p>
            <a:endParaRPr lang="en-SG" sz="1200" dirty="0"/>
          </a:p>
          <a:p>
            <a:r>
              <a:rPr lang="en-SG" sz="1200" dirty="0" err="1"/>
              <a:t>model.add</a:t>
            </a:r>
            <a:r>
              <a:rPr lang="en-SG" sz="1200" dirty="0"/>
              <a:t>(Dense(128, activation='</a:t>
            </a:r>
            <a:r>
              <a:rPr lang="en-SG" sz="1200" dirty="0" err="1"/>
              <a:t>relu</a:t>
            </a:r>
            <a:r>
              <a:rPr lang="en-SG" sz="1200" dirty="0"/>
              <a:t>’))</a:t>
            </a:r>
          </a:p>
          <a:p>
            <a:r>
              <a:rPr lang="en-SG" sz="1200" dirty="0" err="1"/>
              <a:t>model.add</a:t>
            </a:r>
            <a:r>
              <a:rPr lang="en-SG" sz="1200" dirty="0"/>
              <a:t>(Dropout(0.1))</a:t>
            </a:r>
          </a:p>
          <a:p>
            <a:endParaRPr lang="en-SG" sz="1200" dirty="0"/>
          </a:p>
          <a:p>
            <a:r>
              <a:rPr lang="en-SG" sz="1200" dirty="0" err="1"/>
              <a:t>model.add</a:t>
            </a:r>
            <a:r>
              <a:rPr lang="en-SG" sz="1200" dirty="0"/>
              <a:t>(Dense(2, activation="</a:t>
            </a:r>
            <a:r>
              <a:rPr lang="en-SG" sz="1200" dirty="0" err="1"/>
              <a:t>softmax</a:t>
            </a:r>
            <a:r>
              <a:rPr lang="en-SG" sz="1200" dirty="0"/>
              <a:t>")) #depends on class</a:t>
            </a:r>
          </a:p>
          <a:p>
            <a:r>
              <a:rPr lang="en-SG" sz="1200" dirty="0" err="1"/>
              <a:t>model.summary</a:t>
            </a:r>
            <a:r>
              <a:rPr lang="en-SG" sz="1200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608670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6BC901-FBBA-48B3-A5AF-1F3E8804585D}"/>
              </a:ext>
            </a:extLst>
          </p:cNvPr>
          <p:cNvSpPr txBox="1"/>
          <p:nvPr/>
        </p:nvSpPr>
        <p:spPr>
          <a:xfrm>
            <a:off x="228600" y="304800"/>
            <a:ext cx="868680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SG" dirty="0"/>
              <a:t>#remove optimizer if needed</a:t>
            </a:r>
          </a:p>
          <a:p>
            <a:r>
              <a:rPr lang="en-SG" dirty="0" err="1"/>
              <a:t>model.compile</a:t>
            </a:r>
            <a:r>
              <a:rPr lang="en-SG" dirty="0"/>
              <a:t>(loss="categorical_</a:t>
            </a:r>
            <a:r>
              <a:rPr lang="en-SG" dirty="0" err="1"/>
              <a:t>crossentropy</a:t>
            </a:r>
            <a:r>
              <a:rPr lang="en-SG" dirty="0"/>
              <a:t>",optimizer="</a:t>
            </a:r>
            <a:r>
              <a:rPr lang="en-SG" dirty="0" err="1"/>
              <a:t>adam</a:t>
            </a:r>
            <a:r>
              <a:rPr lang="en-SG" dirty="0"/>
              <a:t>",metrics=['accuracy'])</a:t>
            </a:r>
          </a:p>
          <a:p>
            <a:r>
              <a:rPr lang="en-SG" dirty="0"/>
              <a:t>h = </a:t>
            </a:r>
            <a:r>
              <a:rPr lang="en-SG" dirty="0" err="1"/>
              <a:t>model.fit</a:t>
            </a:r>
            <a:r>
              <a:rPr lang="en-SG" dirty="0"/>
              <a:t>(</a:t>
            </a:r>
            <a:r>
              <a:rPr lang="en-SG" dirty="0" err="1"/>
              <a:t>train_data</a:t>
            </a:r>
            <a:r>
              <a:rPr lang="en-SG" dirty="0"/>
              <a:t>, </a:t>
            </a:r>
            <a:r>
              <a:rPr lang="en-SG" dirty="0" err="1"/>
              <a:t>batch_size</a:t>
            </a:r>
            <a:r>
              <a:rPr lang="en-SG" dirty="0"/>
              <a:t> = 5, epochs=5)</a:t>
            </a:r>
          </a:p>
          <a:p>
            <a:endParaRPr lang="en-S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5AEB19-7FAE-5756-9372-679AA22F1BCC}"/>
              </a:ext>
            </a:extLst>
          </p:cNvPr>
          <p:cNvSpPr txBox="1"/>
          <p:nvPr/>
        </p:nvSpPr>
        <p:spPr>
          <a:xfrm>
            <a:off x="304800" y="1752600"/>
            <a:ext cx="81090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import </a:t>
            </a:r>
            <a:r>
              <a:rPr lang="en-US" dirty="0" err="1"/>
              <a:t>matplotlib.pyplot</a:t>
            </a:r>
            <a:r>
              <a:rPr lang="en-US" dirty="0"/>
              <a:t> as </a:t>
            </a:r>
            <a:r>
              <a:rPr lang="en-US" dirty="0" err="1"/>
              <a:t>plt</a:t>
            </a:r>
            <a:endParaRPr lang="en-SG" dirty="0"/>
          </a:p>
          <a:p>
            <a:r>
              <a:rPr lang="en-SG" dirty="0" err="1"/>
              <a:t>plt.plot</a:t>
            </a:r>
            <a:r>
              <a:rPr lang="en-SG" dirty="0"/>
              <a:t>(</a:t>
            </a:r>
            <a:r>
              <a:rPr lang="en-SG" dirty="0" err="1"/>
              <a:t>h.history</a:t>
            </a:r>
            <a:r>
              <a:rPr lang="en-SG" dirty="0"/>
              <a:t>['loss'])</a:t>
            </a:r>
          </a:p>
          <a:p>
            <a:r>
              <a:rPr lang="en-SG" dirty="0"/>
              <a:t>#plt.plot(h.history['val_loss'])</a:t>
            </a:r>
          </a:p>
          <a:p>
            <a:r>
              <a:rPr lang="en-SG" dirty="0" err="1"/>
              <a:t>plt.title</a:t>
            </a:r>
            <a:r>
              <a:rPr lang="en-SG" dirty="0"/>
              <a:t>('model loss')</a:t>
            </a:r>
          </a:p>
          <a:p>
            <a:r>
              <a:rPr lang="en-SG" dirty="0" err="1"/>
              <a:t>plt.ylabel</a:t>
            </a:r>
            <a:r>
              <a:rPr lang="en-SG" dirty="0"/>
              <a:t>('loss')</a:t>
            </a:r>
          </a:p>
          <a:p>
            <a:r>
              <a:rPr lang="en-SG" dirty="0" err="1"/>
              <a:t>plt.xlabel</a:t>
            </a:r>
            <a:r>
              <a:rPr lang="en-SG" dirty="0"/>
              <a:t>('epoch')</a:t>
            </a:r>
          </a:p>
          <a:p>
            <a:r>
              <a:rPr lang="en-SG" dirty="0" err="1"/>
              <a:t>plt.legend</a:t>
            </a:r>
            <a:r>
              <a:rPr lang="en-SG" dirty="0"/>
              <a:t>(['train', '</a:t>
            </a:r>
            <a:r>
              <a:rPr lang="en-SG" dirty="0" err="1"/>
              <a:t>val</a:t>
            </a:r>
            <a:r>
              <a:rPr lang="en-SG" dirty="0"/>
              <a:t>'], </a:t>
            </a:r>
            <a:r>
              <a:rPr lang="en-SG" dirty="0" err="1"/>
              <a:t>loc</a:t>
            </a:r>
            <a:r>
              <a:rPr lang="en-SG" dirty="0"/>
              <a:t>='upper left')</a:t>
            </a:r>
          </a:p>
          <a:p>
            <a:r>
              <a:rPr lang="en-SG" dirty="0" err="1"/>
              <a:t>plt.show</a:t>
            </a:r>
            <a:r>
              <a:rPr lang="en-SG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778829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6BC901-FBBA-48B3-A5AF-1F3E8804585D}"/>
              </a:ext>
            </a:extLst>
          </p:cNvPr>
          <p:cNvSpPr txBox="1"/>
          <p:nvPr/>
        </p:nvSpPr>
        <p:spPr>
          <a:xfrm>
            <a:off x="4953000" y="4516018"/>
            <a:ext cx="377278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SG" dirty="0"/>
              <a:t># score = </a:t>
            </a:r>
            <a:r>
              <a:rPr lang="en-SG" dirty="0" err="1"/>
              <a:t>model.evaluate</a:t>
            </a:r>
            <a:r>
              <a:rPr lang="en-SG" dirty="0"/>
              <a:t>(</a:t>
            </a:r>
            <a:r>
              <a:rPr lang="en-SG" dirty="0" err="1"/>
              <a:t>train_data</a:t>
            </a:r>
            <a:r>
              <a:rPr lang="en-SG" dirty="0"/>
              <a:t>)</a:t>
            </a:r>
          </a:p>
          <a:p>
            <a:r>
              <a:rPr lang="en-SG" dirty="0"/>
              <a:t># print(score)</a:t>
            </a:r>
          </a:p>
          <a:p>
            <a:r>
              <a:rPr lang="en-SG" dirty="0">
                <a:solidFill>
                  <a:srgbClr val="FF0000"/>
                </a:solidFill>
              </a:rPr>
              <a:t>score = </a:t>
            </a:r>
            <a:r>
              <a:rPr lang="en-SG" dirty="0" err="1">
                <a:solidFill>
                  <a:srgbClr val="FF0000"/>
                </a:solidFill>
              </a:rPr>
              <a:t>model.evaluate</a:t>
            </a:r>
            <a:r>
              <a:rPr lang="en-SG" dirty="0">
                <a:solidFill>
                  <a:srgbClr val="FF0000"/>
                </a:solidFill>
              </a:rPr>
              <a:t>(</a:t>
            </a:r>
            <a:r>
              <a:rPr lang="en-SG" dirty="0" err="1">
                <a:solidFill>
                  <a:srgbClr val="FF0000"/>
                </a:solidFill>
              </a:rPr>
              <a:t>test_data</a:t>
            </a:r>
            <a:r>
              <a:rPr lang="en-SG" dirty="0">
                <a:solidFill>
                  <a:srgbClr val="FF0000"/>
                </a:solidFill>
              </a:rPr>
              <a:t>)</a:t>
            </a:r>
          </a:p>
          <a:p>
            <a:r>
              <a:rPr lang="en-SG" dirty="0">
                <a:solidFill>
                  <a:srgbClr val="FF0000"/>
                </a:solidFill>
              </a:rPr>
              <a:t>print(score)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AE6E8-3686-440F-B89B-B64DFDC0AD56}"/>
              </a:ext>
            </a:extLst>
          </p:cNvPr>
          <p:cNvSpPr txBox="1"/>
          <p:nvPr/>
        </p:nvSpPr>
        <p:spPr>
          <a:xfrm>
            <a:off x="152400" y="43434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from </a:t>
            </a:r>
            <a:r>
              <a:rPr lang="en-SG" dirty="0" err="1"/>
              <a:t>keras.models</a:t>
            </a:r>
            <a:r>
              <a:rPr lang="en-SG" dirty="0"/>
              <a:t> import </a:t>
            </a:r>
            <a:r>
              <a:rPr lang="en-SG" dirty="0" err="1"/>
              <a:t>save_model</a:t>
            </a:r>
            <a:endParaRPr lang="en-SG" dirty="0"/>
          </a:p>
          <a:p>
            <a:r>
              <a:rPr lang="en-SG" dirty="0" err="1"/>
              <a:t>save_model</a:t>
            </a:r>
            <a:r>
              <a:rPr lang="en-SG" dirty="0"/>
              <a:t>(model, "Pneumonia")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157F8-F055-9AE9-4837-9DB8AEC12E56}"/>
              </a:ext>
            </a:extLst>
          </p:cNvPr>
          <p:cNvSpPr txBox="1"/>
          <p:nvPr/>
        </p:nvSpPr>
        <p:spPr>
          <a:xfrm>
            <a:off x="228600" y="235808"/>
            <a:ext cx="62484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import seaborn as </a:t>
            </a:r>
            <a:r>
              <a:rPr lang="en-US" dirty="0" err="1"/>
              <a:t>sns</a:t>
            </a:r>
            <a:endParaRPr lang="en-US" dirty="0"/>
          </a:p>
          <a:p>
            <a:endParaRPr lang="en-US" dirty="0"/>
          </a:p>
          <a:p>
            <a:r>
              <a:rPr lang="en-US" dirty="0"/>
              <a:t>pred = </a:t>
            </a:r>
            <a:r>
              <a:rPr lang="en-US" dirty="0" err="1"/>
              <a:t>model.predict</a:t>
            </a:r>
            <a:r>
              <a:rPr lang="en-US" dirty="0"/>
              <a:t>(</a:t>
            </a:r>
            <a:r>
              <a:rPr lang="en-US" dirty="0" err="1"/>
              <a:t>test_data</a:t>
            </a:r>
            <a:r>
              <a:rPr lang="en-US" dirty="0"/>
              <a:t>)</a:t>
            </a:r>
          </a:p>
          <a:p>
            <a:r>
              <a:rPr lang="en-US" dirty="0"/>
              <a:t>import </a:t>
            </a:r>
            <a:r>
              <a:rPr lang="en-US" dirty="0" err="1"/>
              <a:t>numpy</a:t>
            </a:r>
            <a:r>
              <a:rPr lang="en-US" dirty="0"/>
              <a:t> as np</a:t>
            </a:r>
          </a:p>
          <a:p>
            <a:r>
              <a:rPr lang="en-US" dirty="0"/>
              <a:t>pred=</a:t>
            </a:r>
            <a:r>
              <a:rPr lang="en-US" dirty="0" err="1"/>
              <a:t>np.argmax</a:t>
            </a:r>
            <a:r>
              <a:rPr lang="en-US" dirty="0"/>
              <a:t>(</a:t>
            </a:r>
            <a:r>
              <a:rPr lang="en-US" dirty="0" err="1"/>
              <a:t>pred,axis</a:t>
            </a:r>
            <a:r>
              <a:rPr lang="en-US" dirty="0"/>
              <a:t>=1)</a:t>
            </a:r>
          </a:p>
          <a:p>
            <a:endParaRPr lang="en-US" dirty="0"/>
          </a:p>
          <a:p>
            <a:r>
              <a:rPr lang="en-US" dirty="0"/>
              <a:t>from </a:t>
            </a:r>
            <a:r>
              <a:rPr lang="en-US" dirty="0" err="1"/>
              <a:t>sklearn.metrics</a:t>
            </a:r>
            <a:r>
              <a:rPr lang="en-US" dirty="0"/>
              <a:t> import </a:t>
            </a:r>
            <a:r>
              <a:rPr lang="en-US" dirty="0" err="1"/>
              <a:t>confusion_matrix</a:t>
            </a:r>
            <a:endParaRPr lang="en-US" dirty="0"/>
          </a:p>
          <a:p>
            <a:r>
              <a:rPr lang="en-US" dirty="0"/>
              <a:t>cm = </a:t>
            </a:r>
            <a:r>
              <a:rPr lang="en-US" dirty="0" err="1"/>
              <a:t>confusion_matrix</a:t>
            </a:r>
            <a:r>
              <a:rPr lang="en-US" dirty="0"/>
              <a:t>(</a:t>
            </a:r>
            <a:r>
              <a:rPr lang="en-US" dirty="0" err="1"/>
              <a:t>test_data.classes</a:t>
            </a:r>
            <a:r>
              <a:rPr lang="en-US" dirty="0"/>
              <a:t>, pred)</a:t>
            </a:r>
          </a:p>
          <a:p>
            <a:r>
              <a:rPr lang="en-US" dirty="0" err="1"/>
              <a:t>sns.heatmap</a:t>
            </a:r>
            <a:r>
              <a:rPr lang="en-US" dirty="0"/>
              <a:t>(cm, </a:t>
            </a:r>
            <a:r>
              <a:rPr lang="en-US" dirty="0" err="1"/>
              <a:t>annot</a:t>
            </a:r>
            <a:r>
              <a:rPr lang="en-US" dirty="0"/>
              <a:t>=True)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S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49EF6A-E4CC-6428-5334-9957391AA7E5}"/>
              </a:ext>
            </a:extLst>
          </p:cNvPr>
          <p:cNvSpPr txBox="1"/>
          <p:nvPr/>
        </p:nvSpPr>
        <p:spPr>
          <a:xfrm>
            <a:off x="152400" y="3280409"/>
            <a:ext cx="75617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#depends on number of classes</a:t>
            </a:r>
          </a:p>
          <a:p>
            <a:r>
              <a:rPr lang="en-US" dirty="0"/>
              <a:t>print((cm[0,0]+cm[1,1])/(sum(sum(cm))))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C90FB7-E774-9BE5-B2F7-CD9D5E80C67C}"/>
              </a:ext>
            </a:extLst>
          </p:cNvPr>
          <p:cNvSpPr txBox="1"/>
          <p:nvPr/>
        </p:nvSpPr>
        <p:spPr>
          <a:xfrm>
            <a:off x="4417017" y="42409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#Alternatively pred = pred &gt;= 0.5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E93702-B072-4F71-DFD6-19D418CA14CD}"/>
              </a:ext>
            </a:extLst>
          </p:cNvPr>
          <p:cNvSpPr txBox="1"/>
          <p:nvPr/>
        </p:nvSpPr>
        <p:spPr>
          <a:xfrm>
            <a:off x="5331417" y="2022529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4D5156"/>
                </a:solidFill>
                <a:latin typeface="arial"/>
                <a:cs typeface="arial"/>
              </a:rPr>
              <a:t>A DataFrame object has two axes: “</a:t>
            </a:r>
            <a:r>
              <a:rPr lang="en-US" b="1">
                <a:solidFill>
                  <a:srgbClr val="5F6368"/>
                </a:solidFill>
                <a:latin typeface="arial"/>
                <a:cs typeface="arial"/>
              </a:rPr>
              <a:t>axis</a:t>
            </a:r>
            <a:r>
              <a:rPr lang="en-US">
                <a:solidFill>
                  <a:srgbClr val="4D5156"/>
                </a:solidFill>
                <a:latin typeface="arial"/>
                <a:cs typeface="arial"/>
              </a:rPr>
              <a:t> 0” and “</a:t>
            </a:r>
            <a:r>
              <a:rPr lang="en-US" b="1">
                <a:solidFill>
                  <a:srgbClr val="5F6368"/>
                </a:solidFill>
                <a:latin typeface="arial"/>
                <a:cs typeface="arial"/>
              </a:rPr>
              <a:t>axis 1</a:t>
            </a:r>
            <a:r>
              <a:rPr lang="en-US">
                <a:solidFill>
                  <a:srgbClr val="4D5156"/>
                </a:solidFill>
                <a:latin typeface="arial"/>
                <a:cs typeface="arial"/>
              </a:rPr>
              <a:t>”. “</a:t>
            </a:r>
            <a:r>
              <a:rPr lang="en-US" b="1">
                <a:solidFill>
                  <a:srgbClr val="5F6368"/>
                </a:solidFill>
                <a:latin typeface="arial"/>
                <a:cs typeface="arial"/>
              </a:rPr>
              <a:t>axis</a:t>
            </a:r>
            <a:r>
              <a:rPr lang="en-US">
                <a:solidFill>
                  <a:srgbClr val="4D5156"/>
                </a:solidFill>
                <a:latin typeface="arial"/>
                <a:cs typeface="arial"/>
              </a:rPr>
              <a:t> 0” represents rows and “</a:t>
            </a:r>
            <a:r>
              <a:rPr lang="en-US" b="1">
                <a:solidFill>
                  <a:srgbClr val="5F6368"/>
                </a:solidFill>
                <a:latin typeface="arial"/>
                <a:cs typeface="arial"/>
              </a:rPr>
              <a:t>axis 1</a:t>
            </a:r>
            <a:r>
              <a:rPr lang="en-US">
                <a:solidFill>
                  <a:srgbClr val="4D5156"/>
                </a:solidFill>
                <a:latin typeface="arial"/>
                <a:cs typeface="arial"/>
              </a:rPr>
              <a:t>” represents columns</a:t>
            </a:r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420A9B8-3514-829F-82A7-2466FA8E18CE}"/>
              </a:ext>
            </a:extLst>
          </p:cNvPr>
          <p:cNvCxnSpPr/>
          <p:nvPr/>
        </p:nvCxnSpPr>
        <p:spPr>
          <a:xfrm>
            <a:off x="2820692" y="1569203"/>
            <a:ext cx="2131016" cy="10693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987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ResNet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152" y="152400"/>
            <a:ext cx="3886200" cy="232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352" y="75133"/>
            <a:ext cx="1750977" cy="6679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56A267-2BA9-40EE-9B5E-BCBF08017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819400"/>
            <a:ext cx="4268337" cy="24318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3E2F11-59FD-7813-F28E-CF57E80E1BB7}"/>
              </a:ext>
            </a:extLst>
          </p:cNvPr>
          <p:cNvSpPr txBox="1"/>
          <p:nvPr/>
        </p:nvSpPr>
        <p:spPr>
          <a:xfrm>
            <a:off x="2286000" y="5606390"/>
            <a:ext cx="2245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</a:t>
            </a:r>
            <a:r>
              <a:rPr lang="en-SG" dirty="0"/>
              <a:t> x 5 x 2048 = 51200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CF4A3-6475-9D64-C212-54CB192E0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234" y="4609512"/>
            <a:ext cx="1047758" cy="13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4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FBD49-B25D-8CF7-48FA-5B930C5F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Part I – Theory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F5BD-3D85-DD2F-4C8E-F58A71DA5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dirty="0"/>
              <a:t>What is </a:t>
            </a:r>
            <a:r>
              <a:rPr lang="en-SG" dirty="0" err="1"/>
              <a:t>Imagenet</a:t>
            </a:r>
            <a:r>
              <a:rPr lang="en-SG" dirty="0"/>
              <a:t> (Pre-train)</a:t>
            </a:r>
          </a:p>
          <a:p>
            <a:r>
              <a:rPr lang="en-SG" dirty="0"/>
              <a:t>What is Neural Network</a:t>
            </a:r>
          </a:p>
          <a:p>
            <a:r>
              <a:rPr lang="en-SG" dirty="0"/>
              <a:t>What is CNN</a:t>
            </a:r>
          </a:p>
          <a:p>
            <a:r>
              <a:rPr lang="en-SG" dirty="0"/>
              <a:t>How does Filter and Convolution work</a:t>
            </a:r>
          </a:p>
          <a:p>
            <a:r>
              <a:rPr lang="en-SG" dirty="0"/>
              <a:t>What is embedding</a:t>
            </a:r>
          </a:p>
        </p:txBody>
      </p:sp>
    </p:spTree>
    <p:extLst>
      <p:ext uri="{BB962C8B-B14F-4D97-AF65-F5344CB8AC3E}">
        <p14:creationId xmlns:p14="http://schemas.microsoft.com/office/powerpoint/2010/main" val="3459243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BA3B7C-4A23-363B-4023-6C5B94F846AA}"/>
              </a:ext>
            </a:extLst>
          </p:cNvPr>
          <p:cNvSpPr txBox="1"/>
          <p:nvPr/>
        </p:nvSpPr>
        <p:spPr>
          <a:xfrm>
            <a:off x="228600" y="1216166"/>
            <a:ext cx="8534400" cy="24622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SG" sz="1400" dirty="0">
                <a:ea typeface="+mn-lt"/>
                <a:cs typeface="+mn-lt"/>
              </a:rPr>
              <a:t>pip install </a:t>
            </a:r>
            <a:r>
              <a:rPr lang="en-SG" sz="1400" dirty="0" err="1">
                <a:ea typeface="+mn-lt"/>
                <a:cs typeface="+mn-lt"/>
              </a:rPr>
              <a:t>keras</a:t>
            </a:r>
            <a:endParaRPr lang="en-SG" sz="1400" dirty="0"/>
          </a:p>
          <a:p>
            <a:r>
              <a:rPr lang="en-SG" sz="1400" dirty="0">
                <a:cs typeface="Calibri"/>
              </a:rPr>
              <a:t>pip install </a:t>
            </a:r>
            <a:r>
              <a:rPr lang="en-SG" sz="1400" dirty="0" err="1">
                <a:cs typeface="Calibri"/>
              </a:rPr>
              <a:t>tensorflow</a:t>
            </a:r>
            <a:endParaRPr lang="en-SG" sz="1400" dirty="0"/>
          </a:p>
          <a:p>
            <a:endParaRPr lang="en-SG" sz="1400" dirty="0"/>
          </a:p>
          <a:p>
            <a:r>
              <a:rPr lang="en-SG" sz="1400" dirty="0"/>
              <a:t>import cv2</a:t>
            </a:r>
          </a:p>
          <a:p>
            <a:r>
              <a:rPr lang="en-SG" sz="1400" dirty="0"/>
              <a:t>import </a:t>
            </a:r>
            <a:r>
              <a:rPr lang="en-SG" sz="1400" dirty="0" err="1"/>
              <a:t>numpy</a:t>
            </a:r>
            <a:r>
              <a:rPr lang="en-SG" sz="1400" dirty="0"/>
              <a:t> as np</a:t>
            </a:r>
          </a:p>
          <a:p>
            <a:r>
              <a:rPr lang="en-SG" sz="1400" dirty="0"/>
              <a:t>import </a:t>
            </a:r>
            <a:r>
              <a:rPr lang="en-SG" sz="1400" dirty="0" err="1"/>
              <a:t>os</a:t>
            </a:r>
            <a:endParaRPr lang="en-SG" sz="1400" dirty="0"/>
          </a:p>
          <a:p>
            <a:r>
              <a:rPr lang="en-SG" sz="1400" dirty="0"/>
              <a:t># Libraries</a:t>
            </a:r>
          </a:p>
          <a:p>
            <a:r>
              <a:rPr lang="en-SG" sz="1400" dirty="0"/>
              <a:t>from </a:t>
            </a:r>
            <a:r>
              <a:rPr lang="en-SG" sz="1400" dirty="0" err="1"/>
              <a:t>tensorflow.keras.applications</a:t>
            </a:r>
            <a:r>
              <a:rPr lang="en-SG" sz="1400" dirty="0"/>
              <a:t> import resnet50,ResNet50</a:t>
            </a:r>
          </a:p>
          <a:p>
            <a:r>
              <a:rPr lang="en-SG" sz="1400" dirty="0"/>
              <a:t>from </a:t>
            </a:r>
            <a:r>
              <a:rPr lang="en-SG" sz="1400" dirty="0" err="1"/>
              <a:t>tensorflow.keras.preprocessing</a:t>
            </a:r>
            <a:r>
              <a:rPr lang="en-SG" sz="1400" dirty="0"/>
              <a:t> import image</a:t>
            </a:r>
          </a:p>
          <a:p>
            <a:endParaRPr lang="en-SG" sz="1400" dirty="0"/>
          </a:p>
          <a:p>
            <a:r>
              <a:rPr lang="en-SG" sz="1400" dirty="0"/>
              <a:t>model=ResNet50(weights='</a:t>
            </a:r>
            <a:r>
              <a:rPr lang="en-SG" sz="1400" dirty="0" err="1"/>
              <a:t>imagenet</a:t>
            </a:r>
            <a:r>
              <a:rPr lang="en-SG" sz="1400" dirty="0"/>
              <a:t>', </a:t>
            </a:r>
            <a:r>
              <a:rPr lang="en-SG" sz="1400" dirty="0" err="1"/>
              <a:t>include_top</a:t>
            </a:r>
            <a:r>
              <a:rPr lang="en-SG" sz="1400" dirty="0"/>
              <a:t>=False, </a:t>
            </a:r>
            <a:r>
              <a:rPr lang="en-SG" sz="1400" dirty="0" err="1"/>
              <a:t>input_shape</a:t>
            </a:r>
            <a:r>
              <a:rPr lang="en-SG" sz="1400" dirty="0"/>
              <a:t>=(150,150,3))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B1393-DAD8-4C04-A551-0A847B99DBDE}"/>
              </a:ext>
            </a:extLst>
          </p:cNvPr>
          <p:cNvSpPr txBox="1"/>
          <p:nvPr/>
        </p:nvSpPr>
        <p:spPr>
          <a:xfrm>
            <a:off x="4086367" y="50229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4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pip install </a:t>
            </a:r>
            <a:r>
              <a:rPr lang="en-SG" sz="1400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opencv</a:t>
            </a:r>
            <a:r>
              <a:rPr lang="en-SG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SG" sz="14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python</a:t>
            </a:r>
            <a:r>
              <a:rPr lang="en-SG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endParaRPr lang="en-SG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DB66E-92B0-9652-3036-7985539BAE93}"/>
              </a:ext>
            </a:extLst>
          </p:cNvPr>
          <p:cNvSpPr txBox="1"/>
          <p:nvPr/>
        </p:nvSpPr>
        <p:spPr>
          <a:xfrm>
            <a:off x="5215718" y="4572000"/>
            <a:ext cx="365760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SG" dirty="0">
                <a:solidFill>
                  <a:srgbClr val="FF0000"/>
                </a:solidFill>
                <a:cs typeface="Segoe UI"/>
              </a:rPr>
              <a:t>IMG_SIZE = 100</a:t>
            </a:r>
            <a:r>
              <a:rPr lang="en-SG" dirty="0">
                <a:cs typeface="Segoe UI"/>
              </a:rPr>
              <a:t>​</a:t>
            </a:r>
          </a:p>
          <a:p>
            <a:r>
              <a:rPr lang="en-SG" dirty="0" err="1">
                <a:solidFill>
                  <a:srgbClr val="FF0000"/>
                </a:solidFill>
                <a:cs typeface="Segoe UI"/>
              </a:rPr>
              <a:t>photo_train</a:t>
            </a:r>
            <a:r>
              <a:rPr lang="en-SG" dirty="0">
                <a:solidFill>
                  <a:srgbClr val="FF0000"/>
                </a:solidFill>
                <a:cs typeface="Segoe UI"/>
              </a:rPr>
              <a:t> = 300 # set 0 if no max</a:t>
            </a:r>
            <a:r>
              <a:rPr lang="en-SG" dirty="0">
                <a:cs typeface="Segoe UI"/>
              </a:rPr>
              <a:t>​</a:t>
            </a:r>
          </a:p>
          <a:p>
            <a:r>
              <a:rPr lang="en-SG" dirty="0" err="1">
                <a:solidFill>
                  <a:srgbClr val="FF0000"/>
                </a:solidFill>
                <a:cs typeface="Segoe UI"/>
              </a:rPr>
              <a:t>photo_test</a:t>
            </a:r>
            <a:r>
              <a:rPr lang="en-SG" dirty="0">
                <a:solidFill>
                  <a:srgbClr val="FF0000"/>
                </a:solidFill>
                <a:cs typeface="Segoe UI"/>
              </a:rPr>
              <a:t> = 150</a:t>
            </a:r>
            <a:r>
              <a:rPr lang="en-SG" dirty="0">
                <a:cs typeface="Segoe UI"/>
              </a:rPr>
              <a:t>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1C817-77E7-41D8-4A97-40BA434791F8}"/>
              </a:ext>
            </a:extLst>
          </p:cNvPr>
          <p:cNvSpPr txBox="1"/>
          <p:nvPr/>
        </p:nvSpPr>
        <p:spPr>
          <a:xfrm>
            <a:off x="4114800" y="106680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https://colab.research.google.com/drive/1q_VbKPc_ZaDkCP6ethHj4JNi5KhxKlow?usp=drive_link</a:t>
            </a:r>
          </a:p>
        </p:txBody>
      </p:sp>
    </p:spTree>
    <p:extLst>
      <p:ext uri="{BB962C8B-B14F-4D97-AF65-F5344CB8AC3E}">
        <p14:creationId xmlns:p14="http://schemas.microsoft.com/office/powerpoint/2010/main" val="2592655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370B2-D643-E675-503E-9CA1DC61377C}"/>
              </a:ext>
            </a:extLst>
          </p:cNvPr>
          <p:cNvSpPr txBox="1">
            <a:spLocks/>
          </p:cNvSpPr>
          <p:nvPr/>
        </p:nvSpPr>
        <p:spPr>
          <a:xfrm>
            <a:off x="177420" y="3543300"/>
            <a:ext cx="8534400" cy="1066800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SG" dirty="0"/>
              <a:t>One image to show the embedding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747949-A47C-A3F6-2D7A-4DDC1EDB7D61}"/>
              </a:ext>
            </a:extLst>
          </p:cNvPr>
          <p:cNvSpPr txBox="1"/>
          <p:nvPr/>
        </p:nvSpPr>
        <p:spPr>
          <a:xfrm>
            <a:off x="4604982" y="4240768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400" dirty="0"/>
              <a:t>#installation in </a:t>
            </a:r>
            <a:r>
              <a:rPr lang="en-SG" sz="1400" dirty="0" err="1"/>
              <a:t>conda</a:t>
            </a:r>
            <a:endParaRPr lang="en-SG" sz="1400" dirty="0"/>
          </a:p>
          <a:p>
            <a:r>
              <a:rPr lang="en-SG" sz="1400" dirty="0" err="1"/>
              <a:t>conda</a:t>
            </a:r>
            <a:r>
              <a:rPr lang="en-SG" sz="1400" dirty="0"/>
              <a:t> config --add channels </a:t>
            </a:r>
            <a:r>
              <a:rPr lang="en-SG" sz="1400" dirty="0" err="1"/>
              <a:t>conda</a:t>
            </a:r>
            <a:r>
              <a:rPr lang="en-SG" sz="1400" dirty="0"/>
              <a:t>-forge</a:t>
            </a:r>
          </a:p>
          <a:p>
            <a:r>
              <a:rPr lang="en-SG" sz="1400" dirty="0" err="1"/>
              <a:t>conda</a:t>
            </a:r>
            <a:r>
              <a:rPr lang="en-SG" sz="1400" dirty="0"/>
              <a:t> install </a:t>
            </a:r>
            <a:r>
              <a:rPr lang="en-SG" sz="1400" dirty="0" err="1"/>
              <a:t>libopencv</a:t>
            </a:r>
            <a:r>
              <a:rPr lang="en-SG" sz="1400" dirty="0"/>
              <a:t> </a:t>
            </a:r>
            <a:r>
              <a:rPr lang="en-SG" sz="1400" dirty="0" err="1"/>
              <a:t>opencv</a:t>
            </a:r>
            <a:r>
              <a:rPr lang="en-SG" sz="1400" dirty="0"/>
              <a:t> </a:t>
            </a:r>
            <a:r>
              <a:rPr lang="en-SG" sz="1400" dirty="0" err="1"/>
              <a:t>py-opencv</a:t>
            </a:r>
            <a:endParaRPr lang="en-SG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A2ECE1-4658-4C17-7324-D719F8AC076C}"/>
              </a:ext>
            </a:extLst>
          </p:cNvPr>
          <p:cNvSpPr txBox="1"/>
          <p:nvPr/>
        </p:nvSpPr>
        <p:spPr>
          <a:xfrm>
            <a:off x="152400" y="152400"/>
            <a:ext cx="90778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 = cv2.imread(r"/content/drive/</a:t>
            </a:r>
            <a:r>
              <a:rPr lang="en-SG" dirty="0" err="1">
                <a:solidFill>
                  <a:srgbClr val="FF0000"/>
                </a:solidFill>
              </a:rPr>
              <a:t>MyDrive</a:t>
            </a:r>
            <a:r>
              <a:rPr lang="en-SG" dirty="0">
                <a:solidFill>
                  <a:srgbClr val="FF0000"/>
                </a:solidFill>
              </a:rPr>
              <a:t>/TT Library/AI Model/Data/Pneumonia/train/NORMAL/IM-0115-0001.jpeg")</a:t>
            </a:r>
          </a:p>
          <a:p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 = cv2.resize(</a:t>
            </a:r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, (150,150))</a:t>
            </a:r>
          </a:p>
          <a:p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 = </a:t>
            </a:r>
            <a:r>
              <a:rPr lang="en-SG" dirty="0" err="1">
                <a:solidFill>
                  <a:srgbClr val="FF0000"/>
                </a:solidFill>
              </a:rPr>
              <a:t>image.img_to_array</a:t>
            </a:r>
            <a:r>
              <a:rPr lang="en-SG" dirty="0">
                <a:solidFill>
                  <a:srgbClr val="FF0000"/>
                </a:solidFill>
              </a:rPr>
              <a:t>(</a:t>
            </a:r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)</a:t>
            </a:r>
          </a:p>
          <a:p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 = resnet50.preprocess_input(</a:t>
            </a:r>
            <a:r>
              <a:rPr lang="en-SG" dirty="0" err="1">
                <a:solidFill>
                  <a:srgbClr val="FF0000"/>
                </a:solidFill>
              </a:rPr>
              <a:t>np.expand_dims</a:t>
            </a:r>
            <a:r>
              <a:rPr lang="en-SG" dirty="0">
                <a:solidFill>
                  <a:srgbClr val="FF0000"/>
                </a:solidFill>
              </a:rPr>
              <a:t>(</a:t>
            </a:r>
            <a:r>
              <a:rPr lang="en-SG" dirty="0" err="1">
                <a:solidFill>
                  <a:srgbClr val="FF0000"/>
                </a:solidFill>
              </a:rPr>
              <a:t>img.copy</a:t>
            </a:r>
            <a:r>
              <a:rPr lang="en-SG" dirty="0">
                <a:solidFill>
                  <a:srgbClr val="FF0000"/>
                </a:solidFill>
              </a:rPr>
              <a:t>(),axis=0))</a:t>
            </a:r>
          </a:p>
          <a:p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 = </a:t>
            </a:r>
            <a:r>
              <a:rPr lang="en-SG" dirty="0" err="1">
                <a:solidFill>
                  <a:srgbClr val="FF0000"/>
                </a:solidFill>
              </a:rPr>
              <a:t>model.predict</a:t>
            </a:r>
            <a:r>
              <a:rPr lang="en-SG" dirty="0">
                <a:solidFill>
                  <a:srgbClr val="FF0000"/>
                </a:solidFill>
              </a:rPr>
              <a:t>(</a:t>
            </a:r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)</a:t>
            </a:r>
          </a:p>
          <a:p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 = </a:t>
            </a:r>
            <a:r>
              <a:rPr lang="en-SG" dirty="0" err="1">
                <a:solidFill>
                  <a:srgbClr val="FF0000"/>
                </a:solidFill>
              </a:rPr>
              <a:t>img.flatten</a:t>
            </a:r>
            <a:r>
              <a:rPr lang="en-SG" dirty="0">
                <a:solidFill>
                  <a:srgbClr val="FF0000"/>
                </a:solidFill>
              </a:rPr>
              <a:t>()</a:t>
            </a:r>
          </a:p>
          <a:p>
            <a:r>
              <a:rPr lang="en-SG" dirty="0" err="1">
                <a:solidFill>
                  <a:srgbClr val="FF0000"/>
                </a:solidFill>
              </a:rPr>
              <a:t>img.shape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F27DD8-31A5-549B-C5FC-D3B7B6B5FCF3}"/>
              </a:ext>
            </a:extLst>
          </p:cNvPr>
          <p:cNvSpPr txBox="1"/>
          <p:nvPr/>
        </p:nvSpPr>
        <p:spPr>
          <a:xfrm>
            <a:off x="3124200" y="2047073"/>
            <a:ext cx="46402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google.colab.patches</a:t>
            </a:r>
            <a:r>
              <a:rPr lang="en-US" dirty="0"/>
              <a:t> import cv2_imshow</a:t>
            </a:r>
          </a:p>
          <a:p>
            <a:r>
              <a:rPr lang="en-US" dirty="0"/>
              <a:t>cv2_imshow(</a:t>
            </a:r>
            <a:r>
              <a:rPr lang="en-US" dirty="0" err="1"/>
              <a:t>img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img.shape</a:t>
            </a:r>
            <a:r>
              <a:rPr lang="en-US" dirty="0"/>
              <a:t> to see the dimension</a:t>
            </a:r>
            <a:endParaRPr lang="en-S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0B7657-9DD7-E99A-8AED-4D4C0EA920AE}"/>
              </a:ext>
            </a:extLst>
          </p:cNvPr>
          <p:cNvSpPr txBox="1"/>
          <p:nvPr/>
        </p:nvSpPr>
        <p:spPr>
          <a:xfrm>
            <a:off x="304800" y="4905998"/>
            <a:ext cx="75176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200" dirty="0"/>
              <a:t>In </a:t>
            </a:r>
            <a:r>
              <a:rPr lang="en-SG" sz="1200" dirty="0" err="1"/>
              <a:t>conda</a:t>
            </a:r>
            <a:r>
              <a:rPr lang="en-SG" sz="1200" dirty="0"/>
              <a:t>:</a:t>
            </a:r>
          </a:p>
          <a:p>
            <a:r>
              <a:rPr lang="en-SG" sz="1200" dirty="0"/>
              <a:t>import </a:t>
            </a:r>
            <a:r>
              <a:rPr lang="en-SG" sz="1200" dirty="0" err="1"/>
              <a:t>matplotlib.pyplot</a:t>
            </a:r>
            <a:r>
              <a:rPr lang="en-SG" sz="1200" dirty="0"/>
              <a:t> as </a:t>
            </a:r>
            <a:r>
              <a:rPr lang="en-SG" sz="1200" dirty="0" err="1"/>
              <a:t>plt</a:t>
            </a:r>
            <a:endParaRPr lang="en-SG" sz="1200" dirty="0"/>
          </a:p>
          <a:p>
            <a:r>
              <a:rPr lang="en-SG" sz="1200" dirty="0" err="1"/>
              <a:t>plt.imshow</a:t>
            </a:r>
            <a:r>
              <a:rPr lang="en-SG" sz="1200" dirty="0"/>
              <a:t>(</a:t>
            </a:r>
            <a:r>
              <a:rPr lang="en-SG" sz="1200" dirty="0" err="1"/>
              <a:t>img</a:t>
            </a:r>
            <a:r>
              <a:rPr lang="en-SG" sz="1200" dirty="0"/>
              <a:t>)</a:t>
            </a:r>
          </a:p>
          <a:p>
            <a:r>
              <a:rPr lang="en-SG" sz="1200" dirty="0" err="1"/>
              <a:t>plt.show</a:t>
            </a:r>
            <a:r>
              <a:rPr lang="en-SG" sz="1200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917567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6E9265-0C0E-F042-A8E3-D4463C7246DA}"/>
              </a:ext>
            </a:extLst>
          </p:cNvPr>
          <p:cNvSpPr txBox="1"/>
          <p:nvPr/>
        </p:nvSpPr>
        <p:spPr>
          <a:xfrm>
            <a:off x="381000" y="762000"/>
            <a:ext cx="9067800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SG" sz="1400" dirty="0" err="1"/>
              <a:t>train_dir</a:t>
            </a:r>
            <a:r>
              <a:rPr lang="en-SG" sz="1400" dirty="0"/>
              <a:t> = r"/content/drive/</a:t>
            </a:r>
            <a:r>
              <a:rPr lang="en-SG" sz="1400" dirty="0" err="1"/>
              <a:t>MyDrive</a:t>
            </a:r>
            <a:r>
              <a:rPr lang="en-SG" sz="1400" dirty="0"/>
              <a:t>/TT Library/AI Model/Data/Pneumonia/train"</a:t>
            </a:r>
          </a:p>
          <a:p>
            <a:endParaRPr lang="en-SG" sz="1400" dirty="0"/>
          </a:p>
          <a:p>
            <a:r>
              <a:rPr lang="en-SG" sz="1400" dirty="0" err="1"/>
              <a:t>Y_train</a:t>
            </a:r>
            <a:r>
              <a:rPr lang="en-SG" sz="1400" dirty="0"/>
              <a:t> = []</a:t>
            </a:r>
          </a:p>
          <a:p>
            <a:r>
              <a:rPr lang="en-SG" sz="1400" dirty="0" err="1"/>
              <a:t>X_train</a:t>
            </a:r>
            <a:r>
              <a:rPr lang="en-SG" sz="1400" dirty="0"/>
              <a:t> = []</a:t>
            </a:r>
          </a:p>
          <a:p>
            <a:endParaRPr lang="en-SG" sz="1400" dirty="0"/>
          </a:p>
          <a:p>
            <a:r>
              <a:rPr lang="en-SG" sz="1400" dirty="0"/>
              <a:t># 2 for loop, 1 for classes and 1 for images in the class</a:t>
            </a:r>
          </a:p>
          <a:p>
            <a:r>
              <a:rPr lang="en-SG" sz="1400" dirty="0"/>
              <a:t>for </a:t>
            </a:r>
            <a:r>
              <a:rPr lang="en-SG" sz="1400" dirty="0" err="1"/>
              <a:t>i</a:t>
            </a:r>
            <a:r>
              <a:rPr lang="en-SG" sz="1400" dirty="0"/>
              <a:t> in </a:t>
            </a:r>
            <a:r>
              <a:rPr lang="en-SG" sz="1400" dirty="0" err="1"/>
              <a:t>os.listdir</a:t>
            </a:r>
            <a:r>
              <a:rPr lang="en-SG" sz="1400" dirty="0"/>
              <a:t>(</a:t>
            </a:r>
            <a:r>
              <a:rPr lang="en-SG" sz="1400" dirty="0" err="1"/>
              <a:t>train_dir</a:t>
            </a:r>
            <a:r>
              <a:rPr lang="en-SG" sz="1400" dirty="0"/>
              <a:t>): #for class</a:t>
            </a:r>
          </a:p>
          <a:p>
            <a:r>
              <a:rPr lang="en-SG" sz="1400" dirty="0"/>
              <a:t>  for j in </a:t>
            </a:r>
            <a:r>
              <a:rPr lang="en-SG" sz="1400" dirty="0" err="1"/>
              <a:t>os.listdir</a:t>
            </a:r>
            <a:r>
              <a:rPr lang="en-SG" sz="1400" dirty="0"/>
              <a:t>(</a:t>
            </a:r>
            <a:r>
              <a:rPr lang="en-SG" sz="1400" dirty="0" err="1"/>
              <a:t>train_dir</a:t>
            </a:r>
            <a:r>
              <a:rPr lang="en-SG" sz="1400" dirty="0"/>
              <a:t>+'/'+</a:t>
            </a:r>
            <a:r>
              <a:rPr lang="en-SG" sz="1400" dirty="0" err="1"/>
              <a:t>i</a:t>
            </a:r>
            <a:r>
              <a:rPr lang="en-SG" sz="1400" dirty="0"/>
              <a:t>+"/"):</a:t>
            </a:r>
          </a:p>
          <a:p>
            <a:r>
              <a:rPr lang="en-SG" sz="1400" dirty="0"/>
              <a:t>    print(</a:t>
            </a:r>
            <a:r>
              <a:rPr lang="en-SG" sz="1400" dirty="0" err="1"/>
              <a:t>train_dir</a:t>
            </a:r>
            <a:r>
              <a:rPr lang="en-SG" sz="1400" dirty="0"/>
              <a:t>+'/'+</a:t>
            </a:r>
            <a:r>
              <a:rPr lang="en-SG" sz="1400" dirty="0" err="1"/>
              <a:t>i</a:t>
            </a:r>
            <a:r>
              <a:rPr lang="en-SG" sz="1400" dirty="0"/>
              <a:t>+'/'+j)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img</a:t>
            </a:r>
            <a:r>
              <a:rPr lang="en-SG" sz="1400" dirty="0"/>
              <a:t>=cv2.imread(</a:t>
            </a:r>
            <a:r>
              <a:rPr lang="en-SG" sz="1400" dirty="0" err="1"/>
              <a:t>train_dir</a:t>
            </a:r>
            <a:r>
              <a:rPr lang="en-SG" sz="1400" dirty="0"/>
              <a:t>+'/'+</a:t>
            </a:r>
            <a:r>
              <a:rPr lang="en-SG" sz="1400" dirty="0" err="1"/>
              <a:t>i</a:t>
            </a:r>
            <a:r>
              <a:rPr lang="en-SG" sz="1400" dirty="0"/>
              <a:t>+'/'+j)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img</a:t>
            </a:r>
            <a:r>
              <a:rPr lang="en-SG" sz="1400" dirty="0"/>
              <a:t>=cv2.resize(</a:t>
            </a:r>
            <a:r>
              <a:rPr lang="en-SG" sz="1400" dirty="0" err="1"/>
              <a:t>img</a:t>
            </a:r>
            <a:r>
              <a:rPr lang="en-SG" sz="1400" dirty="0"/>
              <a:t>,(150,150))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img</a:t>
            </a:r>
            <a:r>
              <a:rPr lang="en-SG" sz="1400" dirty="0"/>
              <a:t> = </a:t>
            </a:r>
            <a:r>
              <a:rPr lang="en-SG" sz="1400" dirty="0" err="1"/>
              <a:t>image.img_to_array</a:t>
            </a:r>
            <a:r>
              <a:rPr lang="en-SG" sz="1400" dirty="0"/>
              <a:t>(</a:t>
            </a:r>
            <a:r>
              <a:rPr lang="en-SG" sz="1400" dirty="0" err="1"/>
              <a:t>img</a:t>
            </a:r>
            <a:r>
              <a:rPr lang="en-SG" sz="1400" dirty="0"/>
              <a:t>) 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img</a:t>
            </a:r>
            <a:r>
              <a:rPr lang="en-SG" sz="1400" dirty="0"/>
              <a:t> = resnet50.preprocess_input(</a:t>
            </a:r>
            <a:r>
              <a:rPr lang="en-SG" sz="1400" dirty="0" err="1"/>
              <a:t>np.expand_dims</a:t>
            </a:r>
            <a:r>
              <a:rPr lang="en-SG" sz="1400" dirty="0"/>
              <a:t>(</a:t>
            </a:r>
            <a:r>
              <a:rPr lang="en-SG" sz="1400" dirty="0" err="1"/>
              <a:t>img.copy</a:t>
            </a:r>
            <a:r>
              <a:rPr lang="en-SG" sz="1400" dirty="0"/>
              <a:t>(), axis=0))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img</a:t>
            </a:r>
            <a:r>
              <a:rPr lang="en-SG" sz="1400" dirty="0"/>
              <a:t> = </a:t>
            </a:r>
            <a:r>
              <a:rPr lang="en-SG" sz="1400" dirty="0" err="1"/>
              <a:t>model.predict</a:t>
            </a:r>
            <a:r>
              <a:rPr lang="en-SG" sz="1400" dirty="0"/>
              <a:t>(</a:t>
            </a:r>
            <a:r>
              <a:rPr lang="en-SG" sz="1400" dirty="0" err="1"/>
              <a:t>img</a:t>
            </a:r>
            <a:r>
              <a:rPr lang="en-SG" sz="1400" dirty="0"/>
              <a:t>)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X_train.append</a:t>
            </a:r>
            <a:r>
              <a:rPr lang="en-SG" sz="1400" dirty="0"/>
              <a:t>(</a:t>
            </a:r>
            <a:r>
              <a:rPr lang="en-SG" sz="1400" dirty="0" err="1"/>
              <a:t>img.flatten</a:t>
            </a:r>
            <a:r>
              <a:rPr lang="en-SG" sz="1400" dirty="0"/>
              <a:t>())        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Y_train.append</a:t>
            </a:r>
            <a:r>
              <a:rPr lang="en-SG" sz="1400" dirty="0"/>
              <a:t>(</a:t>
            </a:r>
            <a:r>
              <a:rPr lang="en-SG" sz="1400" dirty="0" err="1"/>
              <a:t>i</a:t>
            </a:r>
            <a:r>
              <a:rPr lang="en-SG" sz="1400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3BF461-143C-F12F-FEA4-550F9DDCF8E8}"/>
              </a:ext>
            </a:extLst>
          </p:cNvPr>
          <p:cNvSpPr txBox="1"/>
          <p:nvPr/>
        </p:nvSpPr>
        <p:spPr>
          <a:xfrm>
            <a:off x="6172200" y="5334000"/>
            <a:ext cx="281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 err="1"/>
              <a:t>np.shape</a:t>
            </a:r>
            <a:r>
              <a:rPr lang="en-SG" dirty="0"/>
              <a:t>(</a:t>
            </a:r>
            <a:r>
              <a:rPr lang="en-SG" dirty="0" err="1"/>
              <a:t>X_train</a:t>
            </a:r>
            <a:r>
              <a:rPr lang="en-SG" dirty="0"/>
              <a:t>)</a:t>
            </a:r>
          </a:p>
          <a:p>
            <a:r>
              <a:rPr lang="en-SG" dirty="0"/>
              <a:t>(5216, 51200)</a:t>
            </a:r>
          </a:p>
        </p:txBody>
      </p:sp>
    </p:spTree>
    <p:extLst>
      <p:ext uri="{BB962C8B-B14F-4D97-AF65-F5344CB8AC3E}">
        <p14:creationId xmlns:p14="http://schemas.microsoft.com/office/powerpoint/2010/main" val="1749845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F4FF0C-4651-55E2-3AAF-32B70A41FAED}"/>
              </a:ext>
            </a:extLst>
          </p:cNvPr>
          <p:cNvSpPr txBox="1"/>
          <p:nvPr/>
        </p:nvSpPr>
        <p:spPr>
          <a:xfrm>
            <a:off x="533400" y="373082"/>
            <a:ext cx="8229600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SG" sz="1400" dirty="0" err="1"/>
              <a:t>train_dir</a:t>
            </a:r>
            <a:r>
              <a:rPr lang="en-SG" sz="1400" dirty="0"/>
              <a:t> = r"/content/drive/</a:t>
            </a:r>
            <a:r>
              <a:rPr lang="en-SG" sz="1400" dirty="0" err="1"/>
              <a:t>MyDrive</a:t>
            </a:r>
            <a:r>
              <a:rPr lang="en-SG" sz="1400" dirty="0"/>
              <a:t>/TT Library/AI Model/Data/Pneumonia/test"</a:t>
            </a:r>
          </a:p>
          <a:p>
            <a:endParaRPr lang="en-SG" sz="1400" dirty="0"/>
          </a:p>
          <a:p>
            <a:r>
              <a:rPr lang="en-SG" sz="1400" dirty="0" err="1"/>
              <a:t>Y_test</a:t>
            </a:r>
            <a:r>
              <a:rPr lang="en-SG" sz="1400" dirty="0"/>
              <a:t> = []</a:t>
            </a:r>
          </a:p>
          <a:p>
            <a:r>
              <a:rPr lang="en-SG" sz="1400" dirty="0" err="1"/>
              <a:t>X_test</a:t>
            </a:r>
            <a:r>
              <a:rPr lang="en-SG" sz="1400" dirty="0"/>
              <a:t> = []</a:t>
            </a:r>
          </a:p>
          <a:p>
            <a:endParaRPr lang="en-SG" sz="1400" dirty="0"/>
          </a:p>
          <a:p>
            <a:r>
              <a:rPr lang="en-SG" sz="1400" dirty="0"/>
              <a:t># 2 for loop, 1 for classes and 1 for images in the class</a:t>
            </a:r>
          </a:p>
          <a:p>
            <a:r>
              <a:rPr lang="en-SG" sz="1400" dirty="0"/>
              <a:t>for </a:t>
            </a:r>
            <a:r>
              <a:rPr lang="en-SG" sz="1400" dirty="0" err="1"/>
              <a:t>i</a:t>
            </a:r>
            <a:r>
              <a:rPr lang="en-SG" sz="1400" dirty="0"/>
              <a:t> in </a:t>
            </a:r>
            <a:r>
              <a:rPr lang="en-SG" sz="1400" dirty="0" err="1"/>
              <a:t>os.listdir</a:t>
            </a:r>
            <a:r>
              <a:rPr lang="en-SG" sz="1400" dirty="0"/>
              <a:t>(</a:t>
            </a:r>
            <a:r>
              <a:rPr lang="en-SG" sz="1400" dirty="0" err="1"/>
              <a:t>test_dir</a:t>
            </a:r>
            <a:r>
              <a:rPr lang="en-SG" sz="1400" dirty="0"/>
              <a:t>): #for class</a:t>
            </a:r>
          </a:p>
          <a:p>
            <a:r>
              <a:rPr lang="en-SG" sz="1400" dirty="0"/>
              <a:t>  for j in </a:t>
            </a:r>
            <a:r>
              <a:rPr lang="en-SG" sz="1400" dirty="0" err="1"/>
              <a:t>os.listdir</a:t>
            </a:r>
            <a:r>
              <a:rPr lang="en-SG" sz="1400" dirty="0"/>
              <a:t>(</a:t>
            </a:r>
            <a:r>
              <a:rPr lang="en-SG" sz="1400" dirty="0" err="1"/>
              <a:t>test_dir</a:t>
            </a:r>
            <a:r>
              <a:rPr lang="en-SG" sz="1400" dirty="0"/>
              <a:t>+'/'+</a:t>
            </a:r>
            <a:r>
              <a:rPr lang="en-SG" sz="1400" dirty="0" err="1"/>
              <a:t>i</a:t>
            </a:r>
            <a:r>
              <a:rPr lang="en-SG" sz="1400" dirty="0"/>
              <a:t>+"/"):</a:t>
            </a:r>
          </a:p>
          <a:p>
            <a:r>
              <a:rPr lang="en-SG" sz="1400" dirty="0"/>
              <a:t>    print(</a:t>
            </a:r>
            <a:r>
              <a:rPr lang="en-SG" sz="1400" dirty="0" err="1"/>
              <a:t>test_dir</a:t>
            </a:r>
            <a:r>
              <a:rPr lang="en-SG" sz="1400" dirty="0"/>
              <a:t>+'/'+</a:t>
            </a:r>
            <a:r>
              <a:rPr lang="en-SG" sz="1400" dirty="0" err="1"/>
              <a:t>i</a:t>
            </a:r>
            <a:r>
              <a:rPr lang="en-SG" sz="1400" dirty="0"/>
              <a:t>+'/'+j)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img</a:t>
            </a:r>
            <a:r>
              <a:rPr lang="en-SG" sz="1400" dirty="0"/>
              <a:t>=cv2.imread(</a:t>
            </a:r>
            <a:r>
              <a:rPr lang="en-SG" sz="1400" dirty="0" err="1"/>
              <a:t>test_dir</a:t>
            </a:r>
            <a:r>
              <a:rPr lang="en-SG" sz="1400" dirty="0"/>
              <a:t>+'/'+</a:t>
            </a:r>
            <a:r>
              <a:rPr lang="en-SG" sz="1400" dirty="0" err="1"/>
              <a:t>i</a:t>
            </a:r>
            <a:r>
              <a:rPr lang="en-SG" sz="1400" dirty="0"/>
              <a:t>+'/'+j)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img</a:t>
            </a:r>
            <a:r>
              <a:rPr lang="en-SG" sz="1400" dirty="0"/>
              <a:t>=cv2.resize(</a:t>
            </a:r>
            <a:r>
              <a:rPr lang="en-SG" sz="1400" dirty="0" err="1"/>
              <a:t>img</a:t>
            </a:r>
            <a:r>
              <a:rPr lang="en-SG" sz="1400" dirty="0"/>
              <a:t>,(150,150))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img</a:t>
            </a:r>
            <a:r>
              <a:rPr lang="en-SG" sz="1400" dirty="0"/>
              <a:t> = </a:t>
            </a:r>
            <a:r>
              <a:rPr lang="en-SG" sz="1400" dirty="0" err="1"/>
              <a:t>image.img_to_array</a:t>
            </a:r>
            <a:r>
              <a:rPr lang="en-SG" sz="1400" dirty="0"/>
              <a:t>(</a:t>
            </a:r>
            <a:r>
              <a:rPr lang="en-SG" sz="1400" dirty="0" err="1"/>
              <a:t>img</a:t>
            </a:r>
            <a:r>
              <a:rPr lang="en-SG" sz="1400" dirty="0"/>
              <a:t>) 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img</a:t>
            </a:r>
            <a:r>
              <a:rPr lang="en-SG" sz="1400" dirty="0"/>
              <a:t> = resnet50.preprocess_input(</a:t>
            </a:r>
            <a:r>
              <a:rPr lang="en-SG" sz="1400" dirty="0" err="1"/>
              <a:t>np.expand_dims</a:t>
            </a:r>
            <a:r>
              <a:rPr lang="en-SG" sz="1400" dirty="0"/>
              <a:t>(</a:t>
            </a:r>
            <a:r>
              <a:rPr lang="en-SG" sz="1400" dirty="0" err="1"/>
              <a:t>img.copy</a:t>
            </a:r>
            <a:r>
              <a:rPr lang="en-SG" sz="1400" dirty="0"/>
              <a:t>(), axis=0))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img</a:t>
            </a:r>
            <a:r>
              <a:rPr lang="en-SG" sz="1400" dirty="0"/>
              <a:t> = </a:t>
            </a:r>
            <a:r>
              <a:rPr lang="en-SG" sz="1400" dirty="0" err="1"/>
              <a:t>model.predict</a:t>
            </a:r>
            <a:r>
              <a:rPr lang="en-SG" sz="1400" dirty="0"/>
              <a:t>(</a:t>
            </a:r>
            <a:r>
              <a:rPr lang="en-SG" sz="1400" dirty="0" err="1"/>
              <a:t>img</a:t>
            </a:r>
            <a:r>
              <a:rPr lang="en-SG" sz="1400" dirty="0"/>
              <a:t>)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X_test.append</a:t>
            </a:r>
            <a:r>
              <a:rPr lang="en-SG" sz="1400" dirty="0"/>
              <a:t>(</a:t>
            </a:r>
            <a:r>
              <a:rPr lang="en-SG" sz="1400" dirty="0" err="1"/>
              <a:t>img.flatten</a:t>
            </a:r>
            <a:r>
              <a:rPr lang="en-SG" sz="1400"/>
              <a:t>())        </a:t>
            </a:r>
            <a:endParaRPr lang="en-SG" sz="1400" dirty="0"/>
          </a:p>
          <a:p>
            <a:r>
              <a:rPr lang="en-SG" sz="1400" dirty="0"/>
              <a:t>    </a:t>
            </a:r>
            <a:r>
              <a:rPr lang="en-SG" sz="1400" dirty="0" err="1"/>
              <a:t>Y_test.append</a:t>
            </a:r>
            <a:r>
              <a:rPr lang="en-SG" sz="1400" dirty="0"/>
              <a:t>(</a:t>
            </a:r>
            <a:r>
              <a:rPr lang="en-SG" sz="1400" dirty="0" err="1"/>
              <a:t>i</a:t>
            </a:r>
            <a:r>
              <a:rPr lang="en-SG" sz="14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798D8C-AF7F-15B8-2408-562A16C16EF8}"/>
              </a:ext>
            </a:extLst>
          </p:cNvPr>
          <p:cNvSpPr txBox="1"/>
          <p:nvPr/>
        </p:nvSpPr>
        <p:spPr>
          <a:xfrm>
            <a:off x="549322" y="4495800"/>
            <a:ext cx="7696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400" dirty="0"/>
              <a:t>from </a:t>
            </a:r>
            <a:r>
              <a:rPr lang="en-SG" sz="1400" dirty="0" err="1"/>
              <a:t>sklearn.metrics</a:t>
            </a:r>
            <a:r>
              <a:rPr lang="en-SG" sz="1400" dirty="0"/>
              <a:t> import </a:t>
            </a:r>
            <a:r>
              <a:rPr lang="en-SG" sz="1400" dirty="0" err="1"/>
              <a:t>confusion_matrix</a:t>
            </a:r>
            <a:endParaRPr lang="en-SG" sz="1400" dirty="0"/>
          </a:p>
          <a:p>
            <a:r>
              <a:rPr lang="en-SG" sz="1400" dirty="0"/>
              <a:t>from </a:t>
            </a:r>
            <a:r>
              <a:rPr lang="en-SG" sz="1400" dirty="0" err="1"/>
              <a:t>sklearn</a:t>
            </a:r>
            <a:r>
              <a:rPr lang="en-SG" sz="1400" dirty="0"/>
              <a:t> import </a:t>
            </a:r>
            <a:r>
              <a:rPr lang="en-SG" sz="1400" dirty="0" err="1"/>
              <a:t>linear_model</a:t>
            </a:r>
            <a:endParaRPr lang="en-SG" sz="1400" dirty="0"/>
          </a:p>
          <a:p>
            <a:r>
              <a:rPr lang="en-SG" sz="1400" dirty="0"/>
              <a:t>model = </a:t>
            </a:r>
            <a:r>
              <a:rPr lang="en-SG" sz="1400" dirty="0" err="1"/>
              <a:t>linear_model.LogisticRegression</a:t>
            </a:r>
            <a:r>
              <a:rPr lang="en-SG" sz="1400" dirty="0"/>
              <a:t>().fit(</a:t>
            </a:r>
            <a:r>
              <a:rPr lang="en-SG" sz="1400" dirty="0" err="1"/>
              <a:t>X_train,Y_train</a:t>
            </a:r>
            <a:r>
              <a:rPr lang="en-SG" sz="1400" dirty="0"/>
              <a:t>)</a:t>
            </a:r>
          </a:p>
          <a:p>
            <a:r>
              <a:rPr lang="en-SG" sz="1400" dirty="0"/>
              <a:t>pred = </a:t>
            </a:r>
            <a:r>
              <a:rPr lang="en-SG" sz="1400" dirty="0" err="1"/>
              <a:t>model.predict</a:t>
            </a:r>
            <a:r>
              <a:rPr lang="en-SG" sz="1400" dirty="0"/>
              <a:t>(</a:t>
            </a:r>
            <a:r>
              <a:rPr lang="en-SG" sz="1400" dirty="0" err="1"/>
              <a:t>X_test</a:t>
            </a:r>
            <a:r>
              <a:rPr lang="en-SG" sz="1400" dirty="0"/>
              <a:t>)</a:t>
            </a:r>
          </a:p>
          <a:p>
            <a:r>
              <a:rPr lang="en-SG" sz="1400" dirty="0"/>
              <a:t>cm = </a:t>
            </a:r>
            <a:r>
              <a:rPr lang="en-SG" sz="1400" dirty="0" err="1"/>
              <a:t>confusion_matrix</a:t>
            </a:r>
            <a:r>
              <a:rPr lang="en-SG" sz="1400" dirty="0"/>
              <a:t>(</a:t>
            </a:r>
            <a:r>
              <a:rPr lang="en-SG" sz="1400" dirty="0" err="1"/>
              <a:t>Y_test,pred</a:t>
            </a:r>
            <a:r>
              <a:rPr lang="en-SG" sz="1400" dirty="0"/>
              <a:t>)</a:t>
            </a:r>
          </a:p>
          <a:p>
            <a:r>
              <a:rPr lang="en-SG" sz="1400" dirty="0"/>
              <a:t>print((cm[0,0]+cm[1,1]+cm[2,2])/(sum(sum(cm))))</a:t>
            </a:r>
          </a:p>
        </p:txBody>
      </p:sp>
    </p:spTree>
    <p:extLst>
      <p:ext uri="{BB962C8B-B14F-4D97-AF65-F5344CB8AC3E}">
        <p14:creationId xmlns:p14="http://schemas.microsoft.com/office/powerpoint/2010/main" val="1155661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66AC-1890-F839-E447-69F34EAD0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91" y="427153"/>
            <a:ext cx="4640239" cy="5434560"/>
          </a:xfrm>
        </p:spPr>
        <p:txBody>
          <a:bodyPr>
            <a:noAutofit/>
          </a:bodyPr>
          <a:lstStyle/>
          <a:p>
            <a:r>
              <a:rPr lang="en-SG" sz="2800" dirty="0" err="1"/>
              <a:t>ViT</a:t>
            </a:r>
            <a:r>
              <a:rPr lang="en-SG" sz="2800" dirty="0"/>
              <a:t> Vision Transformer By Google – </a:t>
            </a:r>
            <a:br>
              <a:rPr lang="en-SG" sz="2800" dirty="0"/>
            </a:br>
            <a:br>
              <a:rPr lang="en-SG" sz="2800" dirty="0"/>
            </a:br>
            <a:r>
              <a:rPr lang="en-US" sz="2800" b="0" i="0" dirty="0" err="1">
                <a:solidFill>
                  <a:srgbClr val="202124"/>
                </a:solidFill>
                <a:effectLst/>
                <a:latin typeface="Google Sans"/>
              </a:rPr>
              <a:t>ViT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-base: it has 12 layers, hidden size of 768, and the total of </a:t>
            </a:r>
            <a:r>
              <a:rPr lang="en-US" sz="2800" b="0" i="0" dirty="0">
                <a:solidFill>
                  <a:srgbClr val="040C28"/>
                </a:solidFill>
                <a:effectLst/>
                <a:latin typeface="Google Sans"/>
              </a:rPr>
              <a:t>86M parameters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. </a:t>
            </a:r>
            <a:b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</a:br>
            <a:b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</a:br>
            <a:r>
              <a:rPr lang="en-US" sz="2800" b="0" i="0" dirty="0" err="1">
                <a:solidFill>
                  <a:srgbClr val="202124"/>
                </a:solidFill>
                <a:effectLst/>
                <a:latin typeface="Google Sans"/>
              </a:rPr>
              <a:t>ViT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-large: it has 24 layers, hidden size of 1024, and the total of 307M parameters. </a:t>
            </a:r>
            <a:b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</a:br>
            <a:b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</a:br>
            <a:r>
              <a:rPr lang="en-US" sz="2800" b="0" i="0" dirty="0" err="1">
                <a:solidFill>
                  <a:srgbClr val="202124"/>
                </a:solidFill>
                <a:effectLst/>
                <a:latin typeface="Google Sans"/>
              </a:rPr>
              <a:t>ViT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-huge: it has 32 layers, hidden size of 1280, and the total of 632M parameters</a:t>
            </a:r>
            <a:endParaRPr lang="en-SG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24B8D-25BD-F493-F9B4-C0127A886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36" y="229738"/>
            <a:ext cx="2947073" cy="3673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28D1D1-0852-B890-4BD7-535FBF3E0A95}"/>
              </a:ext>
            </a:extLst>
          </p:cNvPr>
          <p:cNvSpPr txBox="1"/>
          <p:nvPr/>
        </p:nvSpPr>
        <p:spPr>
          <a:xfrm>
            <a:off x="4876800" y="4343400"/>
            <a:ext cx="2061528" cy="38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(1, 3, 224, 224)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A1B48D-6C74-BEB0-04EC-CBCFBCFEE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343400"/>
            <a:ext cx="1047758" cy="13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36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D0F7-5313-EAB2-6523-28B64D353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SG" dirty="0"/>
              <a:t>Classifier using </a:t>
            </a:r>
            <a:r>
              <a:rPr lang="en-SG" dirty="0" err="1"/>
              <a:t>ViT</a:t>
            </a:r>
            <a:r>
              <a:rPr lang="en-SG" dirty="0"/>
              <a:t> </a:t>
            </a:r>
            <a:r>
              <a:rPr lang="en-SG"/>
              <a:t>by Google</a:t>
            </a:r>
            <a:endParaRPr lang="en-S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867F8-F298-E826-DD4F-44C310ADEB7E}"/>
              </a:ext>
            </a:extLst>
          </p:cNvPr>
          <p:cNvSpPr txBox="1"/>
          <p:nvPr/>
        </p:nvSpPr>
        <p:spPr>
          <a:xfrm>
            <a:off x="228600" y="2223700"/>
            <a:ext cx="78486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800" dirty="0">
                <a:ea typeface="+mn-lt"/>
                <a:cs typeface="+mn-lt"/>
              </a:rPr>
              <a:t>pip install </a:t>
            </a:r>
            <a:r>
              <a:rPr lang="en-SG" sz="1800" dirty="0" err="1">
                <a:ea typeface="+mn-lt"/>
                <a:cs typeface="+mn-lt"/>
              </a:rPr>
              <a:t>keras</a:t>
            </a:r>
            <a:endParaRPr lang="en-SG" sz="1800" dirty="0"/>
          </a:p>
          <a:p>
            <a:r>
              <a:rPr lang="en-SG" sz="1800" dirty="0">
                <a:cs typeface="Calibri"/>
              </a:rPr>
              <a:t>pip install </a:t>
            </a:r>
            <a:r>
              <a:rPr lang="en-SG" sz="1800" dirty="0" err="1">
                <a:cs typeface="Calibri"/>
              </a:rPr>
              <a:t>tensorflow</a:t>
            </a:r>
            <a:endParaRPr lang="en-SG" sz="1800" dirty="0">
              <a:cs typeface="Calibri"/>
            </a:endParaRPr>
          </a:p>
          <a:p>
            <a:r>
              <a:rPr lang="en-SG" dirty="0">
                <a:cs typeface="Calibri"/>
              </a:rPr>
              <a:t>pip install transformers</a:t>
            </a:r>
            <a:endParaRPr lang="en-SG" sz="1800" dirty="0"/>
          </a:p>
          <a:p>
            <a:endParaRPr lang="en-US" dirty="0"/>
          </a:p>
          <a:p>
            <a:r>
              <a:rPr lang="en-SG" dirty="0"/>
              <a:t>import </a:t>
            </a:r>
            <a:r>
              <a:rPr lang="en-SG" dirty="0" err="1"/>
              <a:t>numpy</a:t>
            </a:r>
            <a:r>
              <a:rPr lang="en-SG" dirty="0"/>
              <a:t> as np</a:t>
            </a:r>
          </a:p>
          <a:p>
            <a:r>
              <a:rPr lang="en-SG" dirty="0"/>
              <a:t>from transformers import </a:t>
            </a:r>
            <a:r>
              <a:rPr lang="en-SG" dirty="0" err="1"/>
              <a:t>ViTFeatureExtractor</a:t>
            </a:r>
            <a:endParaRPr lang="en-SG"/>
          </a:p>
          <a:p>
            <a:r>
              <a:rPr lang="en-SG"/>
              <a:t>from </a:t>
            </a:r>
            <a:r>
              <a:rPr lang="en-SG" dirty="0"/>
              <a:t>PIL import </a:t>
            </a:r>
            <a:r>
              <a:rPr lang="en-SG" dirty="0" err="1"/>
              <a:t>Image,ImageOps</a:t>
            </a:r>
            <a:endParaRPr lang="en-SG" dirty="0"/>
          </a:p>
          <a:p>
            <a:r>
              <a:rPr lang="en-SG" dirty="0"/>
              <a:t>model = </a:t>
            </a:r>
            <a:r>
              <a:rPr lang="en-SG" dirty="0" err="1"/>
              <a:t>ViTFeatureExtractor.from_pretrained</a:t>
            </a:r>
            <a:r>
              <a:rPr lang="en-SG" dirty="0"/>
              <a:t>('google/vit-base-patch16-224')</a:t>
            </a:r>
          </a:p>
          <a:p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55E5CE-A10E-6809-45DB-8E0B37B62FE9}"/>
              </a:ext>
            </a:extLst>
          </p:cNvPr>
          <p:cNvSpPr txBox="1"/>
          <p:nvPr/>
        </p:nvSpPr>
        <p:spPr>
          <a:xfrm>
            <a:off x="3997656" y="108070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https://colab.research.google.com/drive/13V_sliAwlIz-HjKvk4YCZs5kFAXlED_N?usp=drive_link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A37B3B-8068-8DBE-5919-AD79798F9B07}"/>
              </a:ext>
            </a:extLst>
          </p:cNvPr>
          <p:cNvSpPr txBox="1"/>
          <p:nvPr/>
        </p:nvSpPr>
        <p:spPr>
          <a:xfrm>
            <a:off x="228600" y="123057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google.colab</a:t>
            </a:r>
            <a:r>
              <a:rPr lang="en-US" dirty="0"/>
              <a:t> import drive</a:t>
            </a:r>
          </a:p>
          <a:p>
            <a:r>
              <a:rPr lang="en-US" dirty="0" err="1"/>
              <a:t>drive.mount</a:t>
            </a:r>
            <a:r>
              <a:rPr lang="en-US" dirty="0"/>
              <a:t>('/content/drive’)</a:t>
            </a:r>
          </a:p>
        </p:txBody>
      </p:sp>
    </p:spTree>
    <p:extLst>
      <p:ext uri="{BB962C8B-B14F-4D97-AF65-F5344CB8AC3E}">
        <p14:creationId xmlns:p14="http://schemas.microsoft.com/office/powerpoint/2010/main" val="3609338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D0F7-5313-EAB2-6523-28B64D353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SG" dirty="0"/>
              <a:t>Classifier using </a:t>
            </a:r>
            <a:r>
              <a:rPr lang="en-SG" dirty="0" err="1"/>
              <a:t>ViT</a:t>
            </a:r>
            <a:r>
              <a:rPr lang="en-SG" dirty="0"/>
              <a:t> </a:t>
            </a:r>
            <a:r>
              <a:rPr lang="en-SG"/>
              <a:t>by Google</a:t>
            </a:r>
            <a:endParaRPr lang="en-S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867F8-F298-E826-DD4F-44C310ADEB7E}"/>
              </a:ext>
            </a:extLst>
          </p:cNvPr>
          <p:cNvSpPr txBox="1"/>
          <p:nvPr/>
        </p:nvSpPr>
        <p:spPr>
          <a:xfrm>
            <a:off x="304800" y="1443841"/>
            <a:ext cx="8305800" cy="2670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 = </a:t>
            </a:r>
            <a:r>
              <a:rPr lang="en-SG" dirty="0" err="1">
                <a:solidFill>
                  <a:srgbClr val="FF0000"/>
                </a:solidFill>
              </a:rPr>
              <a:t>Image.open</a:t>
            </a:r>
            <a:r>
              <a:rPr lang="en-SG" dirty="0">
                <a:solidFill>
                  <a:srgbClr val="FF0000"/>
                </a:solidFill>
              </a:rPr>
              <a:t>(r"/content/drive/</a:t>
            </a:r>
            <a:r>
              <a:rPr lang="en-SG" dirty="0" err="1">
                <a:solidFill>
                  <a:srgbClr val="FF0000"/>
                </a:solidFill>
              </a:rPr>
              <a:t>MyDrive</a:t>
            </a:r>
            <a:r>
              <a:rPr lang="en-SG" dirty="0">
                <a:solidFill>
                  <a:srgbClr val="FF0000"/>
                </a:solidFill>
              </a:rPr>
              <a:t>/TT Library/AI Model/Data/Pneumonia/train/NORMAL/IM-0115-0001.jpeg")</a:t>
            </a:r>
          </a:p>
          <a:p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 = </a:t>
            </a:r>
            <a:r>
              <a:rPr lang="en-SG" dirty="0" err="1">
                <a:solidFill>
                  <a:srgbClr val="FF0000"/>
                </a:solidFill>
              </a:rPr>
              <a:t>img.resize</a:t>
            </a:r>
            <a:r>
              <a:rPr lang="en-SG" dirty="0">
                <a:solidFill>
                  <a:srgbClr val="FF0000"/>
                </a:solidFill>
              </a:rPr>
              <a:t>((150,150))</a:t>
            </a:r>
          </a:p>
          <a:p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 = </a:t>
            </a:r>
            <a:r>
              <a:rPr lang="en-SG" dirty="0" err="1">
                <a:solidFill>
                  <a:srgbClr val="FF0000"/>
                </a:solidFill>
              </a:rPr>
              <a:t>ImageOps.colorize</a:t>
            </a:r>
            <a:r>
              <a:rPr lang="en-SG" dirty="0">
                <a:solidFill>
                  <a:srgbClr val="FF0000"/>
                </a:solidFill>
              </a:rPr>
              <a:t>(</a:t>
            </a:r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, black="black", white="white")</a:t>
            </a:r>
          </a:p>
          <a:p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 =model(images=</a:t>
            </a:r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)</a:t>
            </a:r>
          </a:p>
          <a:p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 = </a:t>
            </a:r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["</a:t>
            </a:r>
            <a:r>
              <a:rPr lang="en-SG" dirty="0" err="1">
                <a:solidFill>
                  <a:srgbClr val="FF0000"/>
                </a:solidFill>
              </a:rPr>
              <a:t>pixel_values</a:t>
            </a:r>
            <a:r>
              <a:rPr lang="en-SG" dirty="0">
                <a:solidFill>
                  <a:srgbClr val="FF0000"/>
                </a:solidFill>
              </a:rPr>
              <a:t>"]</a:t>
            </a:r>
          </a:p>
          <a:p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 = </a:t>
            </a:r>
            <a:r>
              <a:rPr lang="en-SG" dirty="0" err="1">
                <a:solidFill>
                  <a:srgbClr val="FF0000"/>
                </a:solidFill>
              </a:rPr>
              <a:t>np.array</a:t>
            </a:r>
            <a:r>
              <a:rPr lang="en-SG" dirty="0">
                <a:solidFill>
                  <a:srgbClr val="FF0000"/>
                </a:solidFill>
              </a:rPr>
              <a:t>(</a:t>
            </a:r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)</a:t>
            </a:r>
          </a:p>
          <a:p>
            <a:r>
              <a:rPr lang="en-SG" dirty="0" err="1">
                <a:solidFill>
                  <a:srgbClr val="FF0000"/>
                </a:solidFill>
              </a:rPr>
              <a:t>img</a:t>
            </a:r>
            <a:r>
              <a:rPr lang="en-SG" dirty="0">
                <a:solidFill>
                  <a:srgbClr val="FF0000"/>
                </a:solidFill>
              </a:rPr>
              <a:t> = </a:t>
            </a:r>
            <a:r>
              <a:rPr lang="en-SG" dirty="0" err="1">
                <a:solidFill>
                  <a:srgbClr val="FF0000"/>
                </a:solidFill>
              </a:rPr>
              <a:t>img.flatten</a:t>
            </a:r>
            <a:r>
              <a:rPr lang="en-SG" dirty="0">
                <a:solidFill>
                  <a:srgbClr val="FF0000"/>
                </a:solidFill>
              </a:rPr>
              <a:t>()</a:t>
            </a:r>
          </a:p>
          <a:p>
            <a:r>
              <a:rPr lang="en-SG" dirty="0" err="1">
                <a:solidFill>
                  <a:srgbClr val="FF0000"/>
                </a:solidFill>
              </a:rPr>
              <a:t>img.shape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336804-6344-6A8A-8098-64E799EDDB7B}"/>
              </a:ext>
            </a:extLst>
          </p:cNvPr>
          <p:cNvSpPr txBox="1"/>
          <p:nvPr/>
        </p:nvSpPr>
        <p:spPr>
          <a:xfrm>
            <a:off x="4379794" y="4572000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 see image, type </a:t>
            </a:r>
            <a:r>
              <a:rPr lang="en-US" dirty="0" err="1"/>
              <a:t>img</a:t>
            </a:r>
            <a:endParaRPr lang="en-US" dirty="0"/>
          </a:p>
          <a:p>
            <a:r>
              <a:rPr lang="en-US" dirty="0"/>
              <a:t>To look at the size: print(</a:t>
            </a:r>
            <a:r>
              <a:rPr lang="en-US" dirty="0" err="1"/>
              <a:t>img</a:t>
            </a:r>
            <a:r>
              <a:rPr lang="en-US" dirty="0"/>
              <a:t>)</a:t>
            </a:r>
          </a:p>
          <a:p>
            <a:r>
              <a:rPr lang="en-US" dirty="0"/>
              <a:t>After </a:t>
            </a:r>
            <a:r>
              <a:rPr lang="en-US" dirty="0" err="1"/>
              <a:t>numpy</a:t>
            </a:r>
            <a:r>
              <a:rPr lang="en-US" dirty="0"/>
              <a:t>, can use </a:t>
            </a:r>
            <a:r>
              <a:rPr lang="en-US" dirty="0" err="1"/>
              <a:t>img.shape</a:t>
            </a:r>
            <a:r>
              <a:rPr lang="en-US" dirty="0"/>
              <a:t> to know the size</a:t>
            </a:r>
          </a:p>
          <a:p>
            <a:r>
              <a:rPr lang="en-US" dirty="0"/>
              <a:t>To check the brightness, </a:t>
            </a:r>
            <a:r>
              <a:rPr lang="en-US" dirty="0" err="1"/>
              <a:t>img.mean</a:t>
            </a:r>
            <a:r>
              <a:rPr lang="en-US" dirty="0"/>
              <a:t>()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27091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0F46F0-B0AD-DBC0-800B-60254581263F}"/>
              </a:ext>
            </a:extLst>
          </p:cNvPr>
          <p:cNvSpPr txBox="1"/>
          <p:nvPr/>
        </p:nvSpPr>
        <p:spPr>
          <a:xfrm>
            <a:off x="342900" y="393509"/>
            <a:ext cx="7848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400" dirty="0" err="1"/>
              <a:t>train_dir</a:t>
            </a:r>
            <a:r>
              <a:rPr lang="en-SG" sz="1400" dirty="0"/>
              <a:t> = "</a:t>
            </a:r>
            <a:r>
              <a:rPr lang="it-IT" sz="1400" dirty="0"/>
              <a:t>/content/drive/MyDrive/TT Library/AI Model/Data/Pneumonia/train</a:t>
            </a:r>
            <a:r>
              <a:rPr lang="en-SG" sz="1400" dirty="0"/>
              <a:t>"</a:t>
            </a:r>
          </a:p>
          <a:p>
            <a:r>
              <a:rPr lang="en-SG" sz="1400" dirty="0" err="1"/>
              <a:t>X_train</a:t>
            </a:r>
            <a:r>
              <a:rPr lang="en-SG" sz="1400" dirty="0"/>
              <a:t> = []</a:t>
            </a:r>
          </a:p>
          <a:p>
            <a:r>
              <a:rPr lang="en-SG" sz="1400" dirty="0" err="1"/>
              <a:t>Y_train</a:t>
            </a:r>
            <a:r>
              <a:rPr lang="en-SG" sz="1400" dirty="0"/>
              <a:t> = []</a:t>
            </a:r>
          </a:p>
          <a:p>
            <a:r>
              <a:rPr lang="en-SG" sz="1400" dirty="0"/>
              <a:t>counter=1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CD3AE-064A-2FB0-4FAF-47922B9AF065}"/>
              </a:ext>
            </a:extLst>
          </p:cNvPr>
          <p:cNvSpPr txBox="1"/>
          <p:nvPr/>
        </p:nvSpPr>
        <p:spPr>
          <a:xfrm>
            <a:off x="4229100" y="970679"/>
            <a:ext cx="457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PIL.</a:t>
            </a:r>
            <a:r>
              <a:rPr lang="en-US" sz="1400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ImageOps</a:t>
            </a:r>
            <a:r>
              <a:rPr lang="en-US" sz="1400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1400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colorize</a:t>
            </a:r>
            <a:r>
              <a:rPr lang="en-US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() – covert to RGB - Colorize grayscale </a:t>
            </a:r>
            <a:r>
              <a:rPr lang="en-US" sz="14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image</a:t>
            </a:r>
            <a:r>
              <a:rPr lang="en-US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 The </a:t>
            </a:r>
            <a:r>
              <a:rPr lang="en-US" sz="14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black and white</a:t>
            </a:r>
            <a:r>
              <a:rPr lang="en-US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arguments should be RGB</a:t>
            </a:r>
          </a:p>
          <a:p>
            <a:endParaRPr lang="en-US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r>
              <a:rPr lang="en-US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MOST DATA NO NEED COLORIZE</a:t>
            </a:r>
          </a:p>
          <a:p>
            <a:endParaRPr lang="en-US" sz="1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4D5156"/>
                </a:solidFill>
                <a:latin typeface="arial" panose="020B0604020202020204" pitchFamily="34" charset="0"/>
              </a:rPr>
              <a:t>Output Dimension 150528 – </a:t>
            </a:r>
            <a:r>
              <a:rPr lang="en-US" sz="1400" dirty="0" err="1">
                <a:solidFill>
                  <a:srgbClr val="4D5156"/>
                </a:solidFill>
                <a:latin typeface="arial" panose="020B0604020202020204" pitchFamily="34" charset="0"/>
              </a:rPr>
              <a:t>np.shape</a:t>
            </a:r>
            <a:r>
              <a:rPr lang="en-US" sz="1400" dirty="0">
                <a:solidFill>
                  <a:srgbClr val="4D5156"/>
                </a:solidFill>
                <a:latin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4D5156"/>
                </a:solidFill>
                <a:latin typeface="arial" panose="020B0604020202020204" pitchFamily="34" charset="0"/>
              </a:rPr>
              <a:t>X_train</a:t>
            </a:r>
            <a:r>
              <a:rPr lang="en-US" sz="1400" dirty="0">
                <a:solidFill>
                  <a:srgbClr val="4D5156"/>
                </a:solidFill>
                <a:latin typeface="arial" panose="020B0604020202020204" pitchFamily="34" charset="0"/>
              </a:rPr>
              <a:t>)</a:t>
            </a:r>
            <a:endParaRPr lang="en-SG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02E76E-B184-5DE4-89AC-C7F99C2A82FE}"/>
              </a:ext>
            </a:extLst>
          </p:cNvPr>
          <p:cNvSpPr txBox="1"/>
          <p:nvPr/>
        </p:nvSpPr>
        <p:spPr>
          <a:xfrm>
            <a:off x="305085" y="1701560"/>
            <a:ext cx="7924231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400" dirty="0"/>
              <a:t>import </a:t>
            </a:r>
            <a:r>
              <a:rPr lang="en-SG" sz="1400" dirty="0" err="1"/>
              <a:t>os</a:t>
            </a:r>
            <a:endParaRPr lang="en-SG" sz="1400" dirty="0"/>
          </a:p>
          <a:p>
            <a:r>
              <a:rPr lang="en-SG" sz="1400" dirty="0"/>
              <a:t>import </a:t>
            </a:r>
            <a:r>
              <a:rPr lang="en-SG" sz="1400" dirty="0" err="1"/>
              <a:t>numpy</a:t>
            </a:r>
            <a:r>
              <a:rPr lang="en-SG" sz="1400" dirty="0"/>
              <a:t> as np</a:t>
            </a:r>
          </a:p>
          <a:p>
            <a:r>
              <a:rPr lang="en-SG" sz="1400" dirty="0"/>
              <a:t>for </a:t>
            </a:r>
            <a:r>
              <a:rPr lang="en-SG" sz="1400" dirty="0" err="1"/>
              <a:t>i</a:t>
            </a:r>
            <a:r>
              <a:rPr lang="en-SG" sz="1400" dirty="0"/>
              <a:t> in </a:t>
            </a:r>
            <a:r>
              <a:rPr lang="en-SG" sz="1400" dirty="0" err="1"/>
              <a:t>os.listdir</a:t>
            </a:r>
            <a:r>
              <a:rPr lang="en-SG" sz="1400" dirty="0"/>
              <a:t>(</a:t>
            </a:r>
            <a:r>
              <a:rPr lang="en-SG" sz="1400" dirty="0" err="1"/>
              <a:t>train_dir</a:t>
            </a:r>
            <a:r>
              <a:rPr lang="en-SG" sz="1400" dirty="0"/>
              <a:t>):</a:t>
            </a:r>
          </a:p>
          <a:p>
            <a:r>
              <a:rPr lang="en-SG" sz="1400" dirty="0"/>
              <a:t>    print(</a:t>
            </a:r>
            <a:r>
              <a:rPr lang="en-SG" sz="1400" dirty="0" err="1"/>
              <a:t>i</a:t>
            </a:r>
            <a:r>
              <a:rPr lang="en-SG" sz="1400" dirty="0"/>
              <a:t>)</a:t>
            </a:r>
          </a:p>
          <a:p>
            <a:r>
              <a:rPr lang="en-SG" sz="1400" dirty="0"/>
              <a:t>    for j in </a:t>
            </a:r>
            <a:r>
              <a:rPr lang="en-SG" sz="1400" dirty="0" err="1"/>
              <a:t>os.listdir</a:t>
            </a:r>
            <a:r>
              <a:rPr lang="en-SG" sz="1400" dirty="0"/>
              <a:t>(</a:t>
            </a:r>
            <a:r>
              <a:rPr lang="en-SG" sz="1400" dirty="0" err="1"/>
              <a:t>train_dir</a:t>
            </a:r>
            <a:r>
              <a:rPr lang="en-SG" sz="1400" dirty="0"/>
              <a:t> + "/" +  </a:t>
            </a:r>
            <a:r>
              <a:rPr lang="en-SG" sz="1400" dirty="0" err="1"/>
              <a:t>i</a:t>
            </a:r>
            <a:r>
              <a:rPr lang="en-SG" sz="1400" dirty="0"/>
              <a:t> ):</a:t>
            </a:r>
          </a:p>
          <a:p>
            <a:r>
              <a:rPr lang="en-SG" sz="1400" dirty="0"/>
              <a:t>        try:</a:t>
            </a:r>
          </a:p>
          <a:p>
            <a:r>
              <a:rPr lang="en-SG" sz="1400" dirty="0"/>
              <a:t>            print(</a:t>
            </a:r>
            <a:r>
              <a:rPr lang="en-SG" sz="1400" dirty="0" err="1"/>
              <a:t>train_dir</a:t>
            </a:r>
            <a:r>
              <a:rPr lang="en-SG" sz="1400" dirty="0"/>
              <a:t> + "/" + </a:t>
            </a:r>
            <a:r>
              <a:rPr lang="en-SG" sz="1400" dirty="0" err="1"/>
              <a:t>i</a:t>
            </a:r>
            <a:r>
              <a:rPr lang="en-SG" sz="1400" dirty="0"/>
              <a:t> + "/" + j)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img</a:t>
            </a:r>
            <a:r>
              <a:rPr lang="en-SG" sz="1400" dirty="0"/>
              <a:t> = </a:t>
            </a:r>
            <a:r>
              <a:rPr lang="en-SG" sz="1400" dirty="0" err="1"/>
              <a:t>Image.open</a:t>
            </a:r>
            <a:r>
              <a:rPr lang="en-SG" sz="1400" dirty="0"/>
              <a:t>(</a:t>
            </a:r>
            <a:r>
              <a:rPr lang="en-SG" sz="1400" dirty="0" err="1"/>
              <a:t>train_dir</a:t>
            </a:r>
            <a:r>
              <a:rPr lang="en-SG" sz="1400" dirty="0"/>
              <a:t> + "/" + </a:t>
            </a:r>
            <a:r>
              <a:rPr lang="en-SG" sz="1400" dirty="0" err="1"/>
              <a:t>i</a:t>
            </a:r>
            <a:r>
              <a:rPr lang="en-SG" sz="1400" dirty="0"/>
              <a:t> + "/" + j)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img</a:t>
            </a:r>
            <a:r>
              <a:rPr lang="en-SG" sz="1400" dirty="0"/>
              <a:t> = </a:t>
            </a:r>
            <a:r>
              <a:rPr lang="en-SG" sz="1400" dirty="0" err="1"/>
              <a:t>img.resize</a:t>
            </a:r>
            <a:r>
              <a:rPr lang="en-SG" sz="1400" dirty="0"/>
              <a:t>((150,150))</a:t>
            </a:r>
          </a:p>
          <a:p>
            <a:r>
              <a:rPr lang="en-SG" sz="1400" dirty="0"/>
              <a:t>            #img = </a:t>
            </a:r>
            <a:r>
              <a:rPr lang="en-SG" sz="1400" dirty="0" err="1"/>
              <a:t>ImageOps.colorize</a:t>
            </a:r>
            <a:r>
              <a:rPr lang="en-SG" sz="1400" dirty="0"/>
              <a:t>(</a:t>
            </a:r>
            <a:r>
              <a:rPr lang="en-SG" sz="1400" dirty="0" err="1"/>
              <a:t>img</a:t>
            </a:r>
            <a:r>
              <a:rPr lang="en-SG" sz="1400" dirty="0"/>
              <a:t>, black="black", white="white")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img</a:t>
            </a:r>
            <a:r>
              <a:rPr lang="en-SG" sz="1400" dirty="0"/>
              <a:t> =model(images=</a:t>
            </a:r>
            <a:r>
              <a:rPr lang="en-SG" sz="1400" dirty="0" err="1"/>
              <a:t>img</a:t>
            </a:r>
            <a:r>
              <a:rPr lang="en-SG" sz="1400" dirty="0"/>
              <a:t>)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img</a:t>
            </a:r>
            <a:r>
              <a:rPr lang="en-SG" sz="1400" dirty="0"/>
              <a:t> = </a:t>
            </a:r>
            <a:r>
              <a:rPr lang="en-SG" sz="1400" dirty="0" err="1"/>
              <a:t>img</a:t>
            </a:r>
            <a:r>
              <a:rPr lang="en-SG" sz="1400" dirty="0"/>
              <a:t>["</a:t>
            </a:r>
            <a:r>
              <a:rPr lang="en-SG" sz="1400" dirty="0" err="1"/>
              <a:t>pixel_values</a:t>
            </a:r>
            <a:r>
              <a:rPr lang="en-SG" sz="1400" dirty="0"/>
              <a:t>"]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img</a:t>
            </a:r>
            <a:r>
              <a:rPr lang="en-SG" sz="1400" dirty="0"/>
              <a:t> = </a:t>
            </a:r>
            <a:r>
              <a:rPr lang="en-SG" sz="1400" dirty="0" err="1"/>
              <a:t>np.array</a:t>
            </a:r>
            <a:r>
              <a:rPr lang="en-SG" sz="1400" dirty="0"/>
              <a:t>(</a:t>
            </a:r>
            <a:r>
              <a:rPr lang="en-SG" sz="1400" dirty="0" err="1"/>
              <a:t>img</a:t>
            </a:r>
            <a:r>
              <a:rPr lang="en-SG" sz="1400" dirty="0"/>
              <a:t>)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X_train.append</a:t>
            </a:r>
            <a:r>
              <a:rPr lang="en-SG" sz="1400" dirty="0"/>
              <a:t>(</a:t>
            </a:r>
            <a:r>
              <a:rPr lang="en-SG" sz="1400" dirty="0" err="1"/>
              <a:t>img.flatten</a:t>
            </a:r>
            <a:r>
              <a:rPr lang="en-SG" sz="1400" dirty="0"/>
              <a:t>())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Y_train.append</a:t>
            </a:r>
            <a:r>
              <a:rPr lang="en-SG" sz="1400" dirty="0"/>
              <a:t>(</a:t>
            </a:r>
            <a:r>
              <a:rPr lang="en-SG" sz="1400" dirty="0" err="1"/>
              <a:t>i</a:t>
            </a:r>
            <a:r>
              <a:rPr lang="en-SG" sz="1400" dirty="0"/>
              <a:t>)</a:t>
            </a:r>
          </a:p>
          <a:p>
            <a:r>
              <a:rPr lang="en-SG" sz="1400" dirty="0"/>
              <a:t>        except Exception as e:</a:t>
            </a:r>
          </a:p>
          <a:p>
            <a:r>
              <a:rPr lang="en-SG" sz="1400" dirty="0"/>
              <a:t>             print("error is ", e, "counter is ", counter)</a:t>
            </a:r>
          </a:p>
          <a:p>
            <a:r>
              <a:rPr lang="en-SG" sz="1400" dirty="0"/>
              <a:t>             counter = counter + 1</a:t>
            </a:r>
          </a:p>
          <a:p>
            <a:r>
              <a:rPr lang="en-SG" sz="1400" dirty="0"/>
              <a:t>print(counter)</a:t>
            </a:r>
          </a:p>
        </p:txBody>
      </p:sp>
    </p:spTree>
    <p:extLst>
      <p:ext uri="{BB962C8B-B14F-4D97-AF65-F5344CB8AC3E}">
        <p14:creationId xmlns:p14="http://schemas.microsoft.com/office/powerpoint/2010/main" val="35870980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0F46F0-B0AD-DBC0-800B-60254581263F}"/>
              </a:ext>
            </a:extLst>
          </p:cNvPr>
          <p:cNvSpPr txBox="1"/>
          <p:nvPr/>
        </p:nvSpPr>
        <p:spPr>
          <a:xfrm>
            <a:off x="342900" y="393509"/>
            <a:ext cx="7848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400" dirty="0" err="1"/>
              <a:t>test_dir</a:t>
            </a:r>
            <a:r>
              <a:rPr lang="en-SG" sz="1400" dirty="0"/>
              <a:t> = "</a:t>
            </a:r>
            <a:r>
              <a:rPr lang="it-IT" sz="1400" dirty="0"/>
              <a:t>/content/drive/MyDrive/TT Library/AI Model/Data/Pneumonia/test</a:t>
            </a:r>
            <a:r>
              <a:rPr lang="en-SG" sz="1400" dirty="0"/>
              <a:t>"</a:t>
            </a:r>
          </a:p>
          <a:p>
            <a:r>
              <a:rPr lang="en-SG" sz="1400" dirty="0" err="1"/>
              <a:t>X_test</a:t>
            </a:r>
            <a:r>
              <a:rPr lang="en-SG" sz="1400" dirty="0"/>
              <a:t> = []</a:t>
            </a:r>
          </a:p>
          <a:p>
            <a:r>
              <a:rPr lang="en-SG" sz="1400" dirty="0" err="1"/>
              <a:t>Y_test</a:t>
            </a:r>
            <a:r>
              <a:rPr lang="en-SG" sz="1400" dirty="0"/>
              <a:t> = []</a:t>
            </a:r>
          </a:p>
          <a:p>
            <a:r>
              <a:rPr lang="en-SG" sz="1400" dirty="0"/>
              <a:t>counter=1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02E76E-B184-5DE4-89AC-C7F99C2A82FE}"/>
              </a:ext>
            </a:extLst>
          </p:cNvPr>
          <p:cNvSpPr txBox="1"/>
          <p:nvPr/>
        </p:nvSpPr>
        <p:spPr>
          <a:xfrm>
            <a:off x="305085" y="1701560"/>
            <a:ext cx="792423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400" dirty="0"/>
              <a:t>import </a:t>
            </a:r>
            <a:r>
              <a:rPr lang="en-SG" sz="1400" dirty="0" err="1"/>
              <a:t>os</a:t>
            </a:r>
            <a:endParaRPr lang="en-SG" sz="1400" dirty="0"/>
          </a:p>
          <a:p>
            <a:r>
              <a:rPr lang="en-SG" sz="1400" dirty="0"/>
              <a:t>import </a:t>
            </a:r>
            <a:r>
              <a:rPr lang="en-SG" sz="1400" dirty="0" err="1"/>
              <a:t>numpy</a:t>
            </a:r>
            <a:r>
              <a:rPr lang="en-SG" sz="1400" dirty="0"/>
              <a:t> as np</a:t>
            </a:r>
          </a:p>
          <a:p>
            <a:r>
              <a:rPr lang="en-SG" sz="1400" dirty="0"/>
              <a:t>for </a:t>
            </a:r>
            <a:r>
              <a:rPr lang="en-SG" sz="1400" dirty="0" err="1"/>
              <a:t>i</a:t>
            </a:r>
            <a:r>
              <a:rPr lang="en-SG" sz="1400" dirty="0"/>
              <a:t> in </a:t>
            </a:r>
            <a:r>
              <a:rPr lang="en-SG" sz="1400" dirty="0" err="1"/>
              <a:t>os.listdir</a:t>
            </a:r>
            <a:r>
              <a:rPr lang="en-SG" sz="1400" dirty="0"/>
              <a:t>(</a:t>
            </a:r>
            <a:r>
              <a:rPr lang="en-SG" sz="1400" dirty="0" err="1"/>
              <a:t>test_dir</a:t>
            </a:r>
            <a:r>
              <a:rPr lang="en-SG" sz="1400" dirty="0"/>
              <a:t>):</a:t>
            </a:r>
          </a:p>
          <a:p>
            <a:r>
              <a:rPr lang="en-SG" sz="1400" dirty="0"/>
              <a:t>    print(</a:t>
            </a:r>
            <a:r>
              <a:rPr lang="en-SG" sz="1400" dirty="0" err="1"/>
              <a:t>i</a:t>
            </a:r>
            <a:r>
              <a:rPr lang="en-SG" sz="1400" dirty="0"/>
              <a:t>)</a:t>
            </a:r>
          </a:p>
          <a:p>
            <a:r>
              <a:rPr lang="en-SG" sz="1400" dirty="0"/>
              <a:t>    for j in </a:t>
            </a:r>
            <a:r>
              <a:rPr lang="en-SG" sz="1400" dirty="0" err="1"/>
              <a:t>os.listdir</a:t>
            </a:r>
            <a:r>
              <a:rPr lang="en-SG" sz="1400" dirty="0"/>
              <a:t>(</a:t>
            </a:r>
            <a:r>
              <a:rPr lang="en-SG" sz="1400" dirty="0" err="1"/>
              <a:t>test_dir</a:t>
            </a:r>
            <a:r>
              <a:rPr lang="en-SG" sz="1400" dirty="0"/>
              <a:t> + "/" +  </a:t>
            </a:r>
            <a:r>
              <a:rPr lang="en-SG" sz="1400" dirty="0" err="1"/>
              <a:t>i</a:t>
            </a:r>
            <a:r>
              <a:rPr lang="en-SG" sz="1400" dirty="0"/>
              <a:t> ):</a:t>
            </a:r>
          </a:p>
          <a:p>
            <a:r>
              <a:rPr lang="en-SG" sz="1400" dirty="0"/>
              <a:t>        try:</a:t>
            </a:r>
          </a:p>
          <a:p>
            <a:r>
              <a:rPr lang="en-SG" sz="1400" dirty="0"/>
              <a:t>            print(</a:t>
            </a:r>
            <a:r>
              <a:rPr lang="en-SG" sz="1400" dirty="0" err="1"/>
              <a:t>train_dir</a:t>
            </a:r>
            <a:r>
              <a:rPr lang="en-SG" sz="1400" dirty="0"/>
              <a:t> + "/" + </a:t>
            </a:r>
            <a:r>
              <a:rPr lang="en-SG" sz="1400" dirty="0" err="1"/>
              <a:t>i</a:t>
            </a:r>
            <a:r>
              <a:rPr lang="en-SG" sz="1400" dirty="0"/>
              <a:t> + "/" + j)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img</a:t>
            </a:r>
            <a:r>
              <a:rPr lang="en-SG" sz="1400" dirty="0"/>
              <a:t> = </a:t>
            </a:r>
            <a:r>
              <a:rPr lang="en-SG" sz="1400" dirty="0" err="1"/>
              <a:t>Image.open</a:t>
            </a:r>
            <a:r>
              <a:rPr lang="en-SG" sz="1400" dirty="0"/>
              <a:t>(</a:t>
            </a:r>
            <a:r>
              <a:rPr lang="en-SG" sz="1400" dirty="0" err="1"/>
              <a:t>test_dir</a:t>
            </a:r>
            <a:r>
              <a:rPr lang="en-SG" sz="1400" dirty="0"/>
              <a:t> + "/" + </a:t>
            </a:r>
            <a:r>
              <a:rPr lang="en-SG" sz="1400" dirty="0" err="1"/>
              <a:t>i</a:t>
            </a:r>
            <a:r>
              <a:rPr lang="en-SG" sz="1400" dirty="0"/>
              <a:t> + "/" + j)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img</a:t>
            </a:r>
            <a:r>
              <a:rPr lang="en-SG" sz="1400" dirty="0"/>
              <a:t> = </a:t>
            </a:r>
            <a:r>
              <a:rPr lang="en-SG" sz="1400" dirty="0" err="1"/>
              <a:t>img.resize</a:t>
            </a:r>
            <a:r>
              <a:rPr lang="en-SG" sz="1400" dirty="0"/>
              <a:t>((150,150))</a:t>
            </a:r>
          </a:p>
          <a:p>
            <a:r>
              <a:rPr lang="en-SG" sz="1400" dirty="0"/>
              <a:t>            #img = </a:t>
            </a:r>
            <a:r>
              <a:rPr lang="en-SG" sz="1400" dirty="0" err="1"/>
              <a:t>ImageOps.colorize</a:t>
            </a:r>
            <a:r>
              <a:rPr lang="en-SG" sz="1400" dirty="0"/>
              <a:t>(</a:t>
            </a:r>
            <a:r>
              <a:rPr lang="en-SG" sz="1400" dirty="0" err="1"/>
              <a:t>img</a:t>
            </a:r>
            <a:r>
              <a:rPr lang="en-SG" sz="1400" dirty="0"/>
              <a:t>, black="black", white="white")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img</a:t>
            </a:r>
            <a:r>
              <a:rPr lang="en-SG" sz="1400" dirty="0"/>
              <a:t> =model(images=</a:t>
            </a:r>
            <a:r>
              <a:rPr lang="en-SG" sz="1400" dirty="0" err="1"/>
              <a:t>img</a:t>
            </a:r>
            <a:r>
              <a:rPr lang="en-SG" sz="1400" dirty="0"/>
              <a:t>)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img</a:t>
            </a:r>
            <a:r>
              <a:rPr lang="en-SG" sz="1400" dirty="0"/>
              <a:t> = </a:t>
            </a:r>
            <a:r>
              <a:rPr lang="en-SG" sz="1400" dirty="0" err="1"/>
              <a:t>img</a:t>
            </a:r>
            <a:r>
              <a:rPr lang="en-SG" sz="1400" dirty="0"/>
              <a:t>["</a:t>
            </a:r>
            <a:r>
              <a:rPr lang="en-SG" sz="1400" dirty="0" err="1"/>
              <a:t>pixel_values</a:t>
            </a:r>
            <a:r>
              <a:rPr lang="en-SG" sz="1400" dirty="0"/>
              <a:t>"]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img</a:t>
            </a:r>
            <a:r>
              <a:rPr lang="en-SG" sz="1400" dirty="0"/>
              <a:t> = </a:t>
            </a:r>
            <a:r>
              <a:rPr lang="en-SG" sz="1400" dirty="0" err="1"/>
              <a:t>np.array</a:t>
            </a:r>
            <a:r>
              <a:rPr lang="en-SG" sz="1400" dirty="0"/>
              <a:t>(</a:t>
            </a:r>
            <a:r>
              <a:rPr lang="en-SG" sz="1400" dirty="0" err="1"/>
              <a:t>img</a:t>
            </a:r>
            <a:r>
              <a:rPr lang="en-SG" sz="1400" dirty="0"/>
              <a:t>)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X_test.append</a:t>
            </a:r>
            <a:r>
              <a:rPr lang="en-SG" sz="1400" dirty="0"/>
              <a:t>(</a:t>
            </a:r>
            <a:r>
              <a:rPr lang="en-SG" sz="1400" dirty="0" err="1"/>
              <a:t>img.flatten</a:t>
            </a:r>
            <a:r>
              <a:rPr lang="en-SG" sz="1400" dirty="0"/>
              <a:t>())</a:t>
            </a:r>
          </a:p>
          <a:p>
            <a:r>
              <a:rPr lang="en-SG" sz="1400" dirty="0"/>
              <a:t>            </a:t>
            </a:r>
            <a:r>
              <a:rPr lang="en-SG" sz="1400" dirty="0" err="1"/>
              <a:t>Y_test.append</a:t>
            </a:r>
            <a:r>
              <a:rPr lang="en-SG" sz="1400" dirty="0"/>
              <a:t>(</a:t>
            </a:r>
            <a:r>
              <a:rPr lang="en-SG" sz="1400" dirty="0" err="1"/>
              <a:t>i</a:t>
            </a:r>
            <a:r>
              <a:rPr lang="en-SG" sz="1400" dirty="0"/>
              <a:t>)</a:t>
            </a:r>
          </a:p>
          <a:p>
            <a:r>
              <a:rPr lang="en-SG" sz="1400" dirty="0"/>
              <a:t>        except Exception as e:</a:t>
            </a:r>
          </a:p>
          <a:p>
            <a:r>
              <a:rPr lang="en-SG" sz="1400" dirty="0"/>
              <a:t>             print("error is ", e, "counter is ", counter)</a:t>
            </a:r>
          </a:p>
          <a:p>
            <a:r>
              <a:rPr lang="en-SG" sz="1400" dirty="0"/>
              <a:t>             counter = counter + 1</a:t>
            </a:r>
          </a:p>
        </p:txBody>
      </p:sp>
    </p:spTree>
    <p:extLst>
      <p:ext uri="{BB962C8B-B14F-4D97-AF65-F5344CB8AC3E}">
        <p14:creationId xmlns:p14="http://schemas.microsoft.com/office/powerpoint/2010/main" val="20428864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9742E8-BFCD-5B34-20F1-B7F5EAC7E8F2}"/>
              </a:ext>
            </a:extLst>
          </p:cNvPr>
          <p:cNvSpPr txBox="1"/>
          <p:nvPr/>
        </p:nvSpPr>
        <p:spPr>
          <a:xfrm>
            <a:off x="228600" y="257735"/>
            <a:ext cx="8001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from </a:t>
            </a:r>
            <a:r>
              <a:rPr lang="en-SG" dirty="0" err="1"/>
              <a:t>sklearn.metrics</a:t>
            </a:r>
            <a:r>
              <a:rPr lang="en-SG" dirty="0"/>
              <a:t> import </a:t>
            </a:r>
            <a:r>
              <a:rPr lang="en-SG" dirty="0" err="1"/>
              <a:t>confusion_matrix</a:t>
            </a:r>
            <a:endParaRPr lang="en-SG" dirty="0"/>
          </a:p>
          <a:p>
            <a:r>
              <a:rPr lang="en-SG" dirty="0"/>
              <a:t>from </a:t>
            </a:r>
            <a:r>
              <a:rPr lang="en-SG" dirty="0" err="1"/>
              <a:t>sklearn</a:t>
            </a:r>
            <a:r>
              <a:rPr lang="en-SG" dirty="0"/>
              <a:t> import </a:t>
            </a:r>
            <a:r>
              <a:rPr lang="en-SG" dirty="0" err="1"/>
              <a:t>linear_model</a:t>
            </a:r>
            <a:endParaRPr lang="en-SG" dirty="0"/>
          </a:p>
          <a:p>
            <a:r>
              <a:rPr lang="en-SG" dirty="0"/>
              <a:t>model = </a:t>
            </a:r>
            <a:r>
              <a:rPr lang="en-SG" dirty="0" err="1"/>
              <a:t>linear_model.LogisticRegression</a:t>
            </a:r>
            <a:r>
              <a:rPr lang="en-SG" dirty="0"/>
              <a:t>().fit(</a:t>
            </a:r>
            <a:r>
              <a:rPr lang="en-SG" dirty="0" err="1"/>
              <a:t>X_train,Y_train</a:t>
            </a:r>
            <a:r>
              <a:rPr lang="en-SG" dirty="0"/>
              <a:t>)</a:t>
            </a:r>
          </a:p>
          <a:p>
            <a:r>
              <a:rPr lang="en-SG" dirty="0"/>
              <a:t>pred = </a:t>
            </a:r>
            <a:r>
              <a:rPr lang="en-SG" dirty="0" err="1"/>
              <a:t>model.predict</a:t>
            </a:r>
            <a:r>
              <a:rPr lang="en-SG" dirty="0"/>
              <a:t>(</a:t>
            </a:r>
            <a:r>
              <a:rPr lang="en-SG" dirty="0" err="1"/>
              <a:t>X_test</a:t>
            </a:r>
            <a:r>
              <a:rPr lang="en-SG" dirty="0"/>
              <a:t>)</a:t>
            </a:r>
          </a:p>
          <a:p>
            <a:r>
              <a:rPr lang="en-SG" dirty="0"/>
              <a:t>cm = </a:t>
            </a:r>
            <a:r>
              <a:rPr lang="en-SG" dirty="0" err="1"/>
              <a:t>confusion_matrix</a:t>
            </a:r>
            <a:r>
              <a:rPr lang="en-SG" dirty="0"/>
              <a:t>(</a:t>
            </a:r>
            <a:r>
              <a:rPr lang="en-SG" dirty="0" err="1"/>
              <a:t>Y_test,pred</a:t>
            </a:r>
            <a:r>
              <a:rPr lang="en-SG" dirty="0"/>
              <a:t>)</a:t>
            </a:r>
          </a:p>
          <a:p>
            <a:r>
              <a:rPr lang="en-SG" dirty="0"/>
              <a:t>print("accuracy is ", (cm[0,0]+cm[1,1])/(sum(sum(cm))))</a:t>
            </a:r>
          </a:p>
        </p:txBody>
      </p:sp>
    </p:spTree>
    <p:extLst>
      <p:ext uri="{BB962C8B-B14F-4D97-AF65-F5344CB8AC3E}">
        <p14:creationId xmlns:p14="http://schemas.microsoft.com/office/powerpoint/2010/main" val="209746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97" y="76200"/>
            <a:ext cx="8229600" cy="1143000"/>
          </a:xfrm>
        </p:spPr>
        <p:txBody>
          <a:bodyPr/>
          <a:lstStyle/>
          <a:p>
            <a:r>
              <a:rPr lang="en-US" dirty="0"/>
              <a:t>ImageNet – Pre-train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4" y="1412875"/>
            <a:ext cx="8480425" cy="7969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Imagenet</a:t>
            </a:r>
            <a:r>
              <a:rPr lang="en-US" sz="2400" dirty="0"/>
              <a:t> data base:  14 mil labeled images, 20K categories</a:t>
            </a:r>
          </a:p>
        </p:txBody>
      </p:sp>
      <p:pic>
        <p:nvPicPr>
          <p:cNvPr id="1026" name="Picture 2" descr="SenseTime Trains ImageNet/AlexNet In Record 1.5 minutes | by Synced |  SyncedReview | Medium">
            <a:extLst>
              <a:ext uri="{FF2B5EF4-FFF2-40B4-BE49-F238E27FC236}">
                <a16:creationId xmlns:a16="http://schemas.microsoft.com/office/drawing/2014/main" id="{BD46EC51-5D1E-656A-F8C8-6FACE211A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8831"/>
            <a:ext cx="714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381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0A07-ACC0-EF71-603B-FCF073C1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0"/>
            <a:ext cx="8229600" cy="1143000"/>
          </a:xfrm>
        </p:spPr>
        <p:txBody>
          <a:bodyPr/>
          <a:lstStyle/>
          <a:p>
            <a:r>
              <a:rPr lang="en-SG" dirty="0"/>
              <a:t>Orange – Inception v3 by Google (48 layers)</a:t>
            </a:r>
          </a:p>
        </p:txBody>
      </p:sp>
      <p:pic>
        <p:nvPicPr>
          <p:cNvPr id="3" name="Picture 2" descr="VGG-16 | CNN model - GeeksforGeeks">
            <a:extLst>
              <a:ext uri="{FF2B5EF4-FFF2-40B4-BE49-F238E27FC236}">
                <a16:creationId xmlns:a16="http://schemas.microsoft.com/office/drawing/2014/main" id="{68120D69-484A-54FF-F9D3-359904C34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5410200" cy="237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dvanced Guide to Inception v3 | Cloud TPU | Google Cloud">
            <a:extLst>
              <a:ext uri="{FF2B5EF4-FFF2-40B4-BE49-F238E27FC236}">
                <a16:creationId xmlns:a16="http://schemas.microsoft.com/office/drawing/2014/main" id="{ED341962-82FD-7350-D94A-22682AAD1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5257800" cy="204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A607CC-D717-DC87-EB64-109F8F063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134517"/>
            <a:ext cx="317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81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6BD3F-1B3A-3C9A-827C-41F331882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VGG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74108-336E-5297-9121-0C7A5A8E7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032682"/>
            <a:ext cx="7924800" cy="2094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0CE881-38D9-BA9F-16EB-C7772A69E1B9}"/>
              </a:ext>
            </a:extLst>
          </p:cNvPr>
          <p:cNvSpPr txBox="1"/>
          <p:nvPr/>
        </p:nvSpPr>
        <p:spPr>
          <a:xfrm>
            <a:off x="457200" y="1524000"/>
            <a:ext cx="8305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VGG Net is the name of a pre-trained convolutional neural network (CNN) invented by Simonyan and Zisserman from Visual Geometry Group (VGG) at University of Oxford,1st runner-up of the ILSVRC (ImageNet Large Scale Visual Recognition Competition) 2014 in the classification task. 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24512193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94A34-A2EF-2DCF-5E62-81BE3132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49" y="1031771"/>
            <a:ext cx="2460432" cy="2297906"/>
          </a:xfrm>
        </p:spPr>
        <p:txBody>
          <a:bodyPr>
            <a:normAutofit fontScale="90000"/>
          </a:bodyPr>
          <a:lstStyle/>
          <a:p>
            <a:r>
              <a:rPr lang="en-SG" dirty="0"/>
              <a:t>Orange:</a:t>
            </a:r>
            <a:br>
              <a:rPr lang="en-SG" dirty="0"/>
            </a:br>
            <a:br>
              <a:rPr lang="en-SG" dirty="0"/>
            </a:br>
            <a:r>
              <a:rPr lang="en-SG" dirty="0"/>
              <a:t>Can CNN or Resnet do better ? Pneumonia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C4C5B-D997-8A68-0A0E-279C39FAB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99" y="1509773"/>
            <a:ext cx="5629252" cy="41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165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E93B-8337-41BF-9E1A-7D89B596E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97" y="-24654"/>
            <a:ext cx="5225530" cy="1254557"/>
          </a:xfrm>
        </p:spPr>
        <p:txBody>
          <a:bodyPr/>
          <a:lstStyle/>
          <a:p>
            <a:r>
              <a:rPr lang="en-GB" dirty="0">
                <a:cs typeface="Arial"/>
              </a:rPr>
              <a:t>Transformer in General Image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91544-0D26-45A2-B53C-C877AFA69964}"/>
              </a:ext>
            </a:extLst>
          </p:cNvPr>
          <p:cNvSpPr txBox="1"/>
          <p:nvPr/>
        </p:nvSpPr>
        <p:spPr>
          <a:xfrm>
            <a:off x="299276" y="1371600"/>
            <a:ext cx="7467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from transformers import </a:t>
            </a:r>
            <a:r>
              <a:rPr lang="en-SG" dirty="0" err="1"/>
              <a:t>ViTFeatureExtractor</a:t>
            </a:r>
            <a:r>
              <a:rPr lang="en-SG" dirty="0"/>
              <a:t>, </a:t>
            </a:r>
            <a:r>
              <a:rPr lang="en-SG" dirty="0" err="1"/>
              <a:t>ViTForImageClassification</a:t>
            </a:r>
            <a:endParaRPr lang="en-SG" dirty="0"/>
          </a:p>
          <a:p>
            <a:r>
              <a:rPr lang="en-SG" dirty="0"/>
              <a:t>from PIL import Image</a:t>
            </a:r>
          </a:p>
          <a:p>
            <a:r>
              <a:rPr lang="en-SG" dirty="0"/>
              <a:t>import requests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2CB11-C762-417B-B1A4-754366A9D2EB}"/>
              </a:ext>
            </a:extLst>
          </p:cNvPr>
          <p:cNvSpPr txBox="1"/>
          <p:nvPr/>
        </p:nvSpPr>
        <p:spPr>
          <a:xfrm>
            <a:off x="273118" y="2415018"/>
            <a:ext cx="8763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#url = 'http://images.cocodataset.org/val2017/000000039769.jpg’</a:t>
            </a:r>
          </a:p>
          <a:p>
            <a:r>
              <a:rPr lang="en-SG" dirty="0"/>
              <a:t>#image = </a:t>
            </a:r>
            <a:r>
              <a:rPr lang="en-SG" dirty="0" err="1"/>
              <a:t>Image.open</a:t>
            </a:r>
            <a:r>
              <a:rPr lang="en-SG" dirty="0"/>
              <a:t>(</a:t>
            </a:r>
            <a:r>
              <a:rPr lang="en-SG" dirty="0" err="1"/>
              <a:t>requests.get</a:t>
            </a:r>
            <a:r>
              <a:rPr lang="en-SG" dirty="0"/>
              <a:t>(</a:t>
            </a:r>
            <a:r>
              <a:rPr lang="en-SG" dirty="0" err="1"/>
              <a:t>url</a:t>
            </a:r>
            <a:r>
              <a:rPr lang="en-SG" dirty="0"/>
              <a:t>, stream=True).raw)</a:t>
            </a:r>
          </a:p>
          <a:p>
            <a:r>
              <a:rPr lang="en-SG" dirty="0"/>
              <a:t>image = </a:t>
            </a:r>
            <a:r>
              <a:rPr lang="en-SG" dirty="0" err="1"/>
              <a:t>Image.open</a:t>
            </a:r>
            <a:r>
              <a:rPr lang="en-SG" dirty="0"/>
              <a:t>("/content/drive/</a:t>
            </a:r>
            <a:r>
              <a:rPr lang="en-SG" dirty="0" err="1"/>
              <a:t>MyDrive</a:t>
            </a:r>
            <a:r>
              <a:rPr lang="en-SG" dirty="0"/>
              <a:t>/TT Library/AI Model/Data/Pug.jpg")</a:t>
            </a:r>
          </a:p>
          <a:p>
            <a:endParaRPr lang="en-SG" dirty="0"/>
          </a:p>
          <a:p>
            <a:r>
              <a:rPr lang="en-SG" dirty="0"/>
              <a:t>feature = </a:t>
            </a:r>
            <a:r>
              <a:rPr lang="en-SG" dirty="0" err="1"/>
              <a:t>ViTFeatureExtractor.from_pretrained</a:t>
            </a:r>
            <a:r>
              <a:rPr lang="en-SG" dirty="0"/>
              <a:t>('google/vit-base-patch16-224')</a:t>
            </a:r>
          </a:p>
          <a:p>
            <a:r>
              <a:rPr lang="en-SG" dirty="0"/>
              <a:t>model = </a:t>
            </a:r>
            <a:r>
              <a:rPr lang="en-SG" dirty="0" err="1"/>
              <a:t>ViTForImageClassification.from_pretrained</a:t>
            </a:r>
            <a:r>
              <a:rPr lang="en-SG" dirty="0"/>
              <a:t>('google/vit-base-patch16-224')</a:t>
            </a:r>
          </a:p>
          <a:p>
            <a:endParaRPr lang="en-SG" dirty="0"/>
          </a:p>
          <a:p>
            <a:r>
              <a:rPr lang="en-SG"/>
              <a:t>inputs </a:t>
            </a:r>
            <a:r>
              <a:rPr lang="en-SG" dirty="0"/>
              <a:t>= feature(images=image, </a:t>
            </a:r>
            <a:r>
              <a:rPr lang="en-SG" dirty="0" err="1"/>
              <a:t>return_tensors</a:t>
            </a:r>
            <a:r>
              <a:rPr lang="en-SG" dirty="0"/>
              <a:t>="pt")</a:t>
            </a:r>
          </a:p>
          <a:p>
            <a:r>
              <a:rPr lang="en-SG" dirty="0"/>
              <a:t>pred = model(**inputs)</a:t>
            </a:r>
          </a:p>
          <a:p>
            <a:r>
              <a:rPr lang="en-SG" dirty="0"/>
              <a:t>pred = </a:t>
            </a:r>
            <a:r>
              <a:rPr lang="en-SG" dirty="0" err="1"/>
              <a:t>pred.logits</a:t>
            </a:r>
            <a:endParaRPr lang="en-SG" dirty="0"/>
          </a:p>
          <a:p>
            <a:r>
              <a:rPr lang="en-SG" dirty="0"/>
              <a:t># model predicts one of the 1000 ImageNet classes</a:t>
            </a:r>
          </a:p>
          <a:p>
            <a:r>
              <a:rPr lang="en-SG" dirty="0"/>
              <a:t>pred = </a:t>
            </a:r>
            <a:r>
              <a:rPr lang="en-SG" dirty="0" err="1"/>
              <a:t>pred.argmax</a:t>
            </a:r>
            <a:r>
              <a:rPr lang="en-SG" dirty="0"/>
              <a:t>(-1).item()</a:t>
            </a:r>
          </a:p>
          <a:p>
            <a:r>
              <a:rPr lang="en-SG" dirty="0"/>
              <a:t>print("Predicted class:", model.config.id2label[pred])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0D3673-5060-D859-0D94-4FBDC5510D40}"/>
              </a:ext>
            </a:extLst>
          </p:cNvPr>
          <p:cNvSpPr txBox="1"/>
          <p:nvPr/>
        </p:nvSpPr>
        <p:spPr>
          <a:xfrm>
            <a:off x="4876800" y="228599"/>
            <a:ext cx="39429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https://colab.research.google.com/drive/1uTuVanVhOpVpG--wb8OU85aHxtKu1YEi?usp=drive_link</a:t>
            </a:r>
          </a:p>
        </p:txBody>
      </p:sp>
    </p:spTree>
    <p:extLst>
      <p:ext uri="{BB962C8B-B14F-4D97-AF65-F5344CB8AC3E}">
        <p14:creationId xmlns:p14="http://schemas.microsoft.com/office/powerpoint/2010/main" val="3231761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2A8908DE-7100-4D2F-921E-826415BF4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 Layer Perceptron</a:t>
            </a:r>
          </a:p>
        </p:txBody>
      </p:sp>
      <p:pic>
        <p:nvPicPr>
          <p:cNvPr id="14338" name="Picture 3">
            <a:extLst>
              <a:ext uri="{FF2B5EF4-FFF2-40B4-BE49-F238E27FC236}">
                <a16:creationId xmlns:a16="http://schemas.microsoft.com/office/drawing/2014/main" id="{EDA8BD8D-0A76-4806-A51C-415E7BAED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564724"/>
            <a:ext cx="703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>
            <a:extLst>
              <a:ext uri="{FF2B5EF4-FFF2-40B4-BE49-F238E27FC236}">
                <a16:creationId xmlns:a16="http://schemas.microsoft.com/office/drawing/2014/main" id="{74F820FD-2B0C-41B2-BF8E-1D16FCAA7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70443"/>
            <a:ext cx="7740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This is our fully connected network. If x</a:t>
            </a:r>
            <a:r>
              <a:rPr lang="en-US" altLang="en-US" sz="1800" baseline="-25000" dirty="0"/>
              <a:t>1 .</a:t>
            </a:r>
            <a:r>
              <a:rPr lang="en-US" altLang="en-US" sz="1800" dirty="0"/>
              <a:t>... </a:t>
            </a:r>
            <a:r>
              <a:rPr lang="en-US" altLang="en-US" sz="1800" dirty="0" err="1"/>
              <a:t>x</a:t>
            </a:r>
            <a:r>
              <a:rPr lang="en-US" altLang="en-US" sz="1800" baseline="-25000" dirty="0" err="1"/>
              <a:t>n</a:t>
            </a:r>
            <a:r>
              <a:rPr lang="en-US" altLang="en-US" sz="1800" dirty="0"/>
              <a:t>, n is very large and growing, </a:t>
            </a:r>
          </a:p>
          <a:p>
            <a:pPr eaLnBrk="1" hangingPunct="1"/>
            <a:r>
              <a:rPr lang="en-US" altLang="en-US" sz="1800" dirty="0"/>
              <a:t>this network would become too large. We now will input </a:t>
            </a:r>
            <a:r>
              <a:rPr lang="en-US" altLang="en-US" sz="1800" dirty="0">
                <a:solidFill>
                  <a:srgbClr val="FF0000"/>
                </a:solidFill>
              </a:rPr>
              <a:t>one x</a:t>
            </a:r>
            <a:r>
              <a:rPr lang="en-US" altLang="en-US" sz="1800" baseline="-25000" dirty="0">
                <a:solidFill>
                  <a:srgbClr val="FF0000"/>
                </a:solidFill>
              </a:rPr>
              <a:t>i</a:t>
            </a:r>
            <a:r>
              <a:rPr lang="en-US" altLang="en-US" sz="1800" dirty="0">
                <a:solidFill>
                  <a:srgbClr val="FF0000"/>
                </a:solidFill>
              </a:rPr>
              <a:t> at a time</a:t>
            </a:r>
            <a:r>
              <a:rPr lang="en-US" altLang="en-US" sz="1800" dirty="0"/>
              <a:t>, </a:t>
            </a:r>
          </a:p>
          <a:p>
            <a:pPr eaLnBrk="1" hangingPunct="1"/>
            <a:r>
              <a:rPr lang="en-US" altLang="en-US" sz="1800" dirty="0"/>
              <a:t>and </a:t>
            </a:r>
            <a:r>
              <a:rPr lang="en-US" altLang="en-US" sz="1800" dirty="0">
                <a:solidFill>
                  <a:srgbClr val="FF0000"/>
                </a:solidFill>
              </a:rPr>
              <a:t>re-use the same edge weights.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ADCB6-B019-E9E0-0F74-9F468BA35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04800"/>
            <a:ext cx="3697357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volutional Neural Network (CNN) In Deep Learning | by Chetan Yeola |  Python in Plain English">
            <a:extLst>
              <a:ext uri="{FF2B5EF4-FFF2-40B4-BE49-F238E27FC236}">
                <a16:creationId xmlns:a16="http://schemas.microsoft.com/office/drawing/2014/main" id="{780586F2-66C5-69C1-C5DE-1EE867247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940512" cy="50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2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AF6D-D34C-593D-BC16-6E17BB9E6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Transformer vs CNN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197B9-8DC1-002F-97B9-1CAE97AA0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8694"/>
            <a:ext cx="60960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77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04885F6-A8BC-3CFD-7E36-3DF04D8C4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507690"/>
              </p:ext>
            </p:extLst>
          </p:nvPr>
        </p:nvGraphicFramePr>
        <p:xfrm>
          <a:off x="914400" y="609600"/>
          <a:ext cx="7315200" cy="5308758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40703517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62142120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274769001"/>
                    </a:ext>
                  </a:extLst>
                </a:gridCol>
              </a:tblGrid>
              <a:tr h="147811">
                <a:tc>
                  <a:txBody>
                    <a:bodyPr/>
                    <a:lstStyle/>
                    <a:p>
                      <a:pPr fontAlgn="b"/>
                      <a:r>
                        <a:rPr lang="en-SG" sz="1400" b="1">
                          <a:effectLst/>
                        </a:rPr>
                        <a:t>Feature</a:t>
                      </a:r>
                    </a:p>
                  </a:txBody>
                  <a:tcPr marL="26875" marR="26875" marT="13437" marB="13437" anchor="b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SG" sz="1400" b="1">
                          <a:effectLst/>
                        </a:rPr>
                        <a:t>CNNs</a:t>
                      </a:r>
                    </a:p>
                  </a:txBody>
                  <a:tcPr marL="26875" marR="26875" marT="13437" marB="13437" anchor="b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SG" sz="1400" b="1">
                          <a:effectLst/>
                        </a:rPr>
                        <a:t>Transformers</a:t>
                      </a:r>
                    </a:p>
                  </a:txBody>
                  <a:tcPr marL="26875" marR="26875" marT="13437" marB="13437" anchor="b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62273"/>
                  </a:ext>
                </a:extLst>
              </a:tr>
              <a:tr h="450151">
                <a:tc>
                  <a:txBody>
                    <a:bodyPr/>
                    <a:lstStyle/>
                    <a:p>
                      <a:pPr fontAlgn="base"/>
                      <a:r>
                        <a:rPr lang="en-SG" sz="1400" b="1">
                          <a:effectLst/>
                        </a:rPr>
                        <a:t>Architecture</a:t>
                      </a:r>
                      <a:endParaRPr lang="en-SG" sz="1400">
                        <a:effectLst/>
                      </a:endParaRP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Layers of convolution, pooling, and fully connected neurons.</a:t>
                      </a: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Based on self-attention mechanism without convolutional layers.</a:t>
                      </a: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30481"/>
                  </a:ext>
                </a:extLst>
              </a:tr>
              <a:tr h="510619">
                <a:tc>
                  <a:txBody>
                    <a:bodyPr/>
                    <a:lstStyle/>
                    <a:p>
                      <a:pPr fontAlgn="base"/>
                      <a:r>
                        <a:rPr lang="en-SG" sz="1400" b="1">
                          <a:effectLst/>
                        </a:rPr>
                        <a:t>Processing Method</a:t>
                      </a:r>
                      <a:endParaRPr lang="en-SG" sz="1400">
                        <a:effectLst/>
                      </a:endParaRP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Sequential processing with convolutional filters.</a:t>
                      </a: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Parallel processing with attention mechanism across all input elements.</a:t>
                      </a: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611302"/>
                  </a:ext>
                </a:extLst>
              </a:tr>
              <a:tr h="631555">
                <a:tc>
                  <a:txBody>
                    <a:bodyPr/>
                    <a:lstStyle/>
                    <a:p>
                      <a:pPr fontAlgn="base"/>
                      <a:r>
                        <a:rPr lang="en-SG" sz="1400" b="1">
                          <a:effectLst/>
                        </a:rPr>
                        <a:t>Primary Application</a:t>
                      </a:r>
                      <a:endParaRPr lang="en-SG" sz="1400">
                        <a:effectLst/>
                      </a:endParaRP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SG" sz="1400">
                          <a:effectLst/>
                        </a:rPr>
                        <a:t>Image and video recognition, image classification, medical image analysis.</a:t>
                      </a: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NLP tasks (translation, text summarization), increasingly used in computer vision and other areas.</a:t>
                      </a: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465390"/>
                  </a:ext>
                </a:extLst>
              </a:tr>
              <a:tr h="692023">
                <a:tc>
                  <a:txBody>
                    <a:bodyPr/>
                    <a:lstStyle/>
                    <a:p>
                      <a:pPr fontAlgn="base"/>
                      <a:r>
                        <a:rPr lang="en-SG" sz="1400" b="1">
                          <a:effectLst/>
                        </a:rPr>
                        <a:t>Data Handling</a:t>
                      </a:r>
                      <a:endParaRPr lang="en-SG" sz="1400">
                        <a:effectLst/>
                      </a:endParaRP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Effective at processing spatial hierarchies in visual data.</a:t>
                      </a: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Capable of handling sequential and non-sequential data, excelling in capturing long-range dependencies.</a:t>
                      </a: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579058"/>
                  </a:ext>
                </a:extLst>
              </a:tr>
              <a:tr h="812960">
                <a:tc>
                  <a:txBody>
                    <a:bodyPr/>
                    <a:lstStyle/>
                    <a:p>
                      <a:pPr fontAlgn="base"/>
                      <a:r>
                        <a:rPr lang="en-SG" sz="1400" b="1">
                          <a:effectLst/>
                        </a:rPr>
                        <a:t>Efficiency &amp; Scalability</a:t>
                      </a:r>
                      <a:endParaRPr lang="en-SG" sz="1400">
                        <a:effectLst/>
                      </a:endParaRP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Efficient for tasks with local spatial relationships, scalability can be challenged by deep architectures for long-range dependencies.</a:t>
                      </a: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Highly scalable, efficient for parallel processing, and effective in capturing complex data relationships.</a:t>
                      </a: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700420"/>
                  </a:ext>
                </a:extLst>
              </a:tr>
              <a:tr h="631555">
                <a:tc>
                  <a:txBody>
                    <a:bodyPr/>
                    <a:lstStyle/>
                    <a:p>
                      <a:pPr fontAlgn="base"/>
                      <a:r>
                        <a:rPr lang="en-SG" sz="1400" b="1">
                          <a:effectLst/>
                        </a:rPr>
                        <a:t>Performance</a:t>
                      </a:r>
                      <a:endParaRPr lang="en-SG" sz="1400">
                        <a:effectLst/>
                      </a:endParaRP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</a:rPr>
                        <a:t>Excellent for visual tasks requiring feature extraction and spatial hierarchies.</a:t>
                      </a: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 dirty="0">
                          <a:effectLst/>
                        </a:rPr>
                        <a:t>Demonstrated superior performance in tasks requiring understanding of complex relationships and context.</a:t>
                      </a:r>
                    </a:p>
                  </a:txBody>
                  <a:tcPr marL="26875" marR="26875" marT="13437" marB="13437" anchor="ctr">
                    <a:lnL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144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955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C5328-1F06-CE25-6A11-65F467DF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9343"/>
            <a:ext cx="8229600" cy="1143000"/>
          </a:xfrm>
        </p:spPr>
        <p:txBody>
          <a:bodyPr/>
          <a:lstStyle/>
          <a:p>
            <a:r>
              <a:rPr lang="en-SG" dirty="0"/>
              <a:t>CNN vs Transformer : ChatGPT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C5030-7A31-4CA4-0280-E66D0CA57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663" y="1228738"/>
            <a:ext cx="3124200" cy="4400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443F16-13D5-DBDE-31E2-72E43DDFC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54799"/>
            <a:ext cx="5048287" cy="1685937"/>
          </a:xfrm>
          <a:prstGeom prst="rect">
            <a:avLst/>
          </a:prstGeom>
        </p:spPr>
      </p:pic>
      <p:pic>
        <p:nvPicPr>
          <p:cNvPr id="1026" name="Picture 2" descr="Text Embedding Models Contain Bias. Here's Why That Matters. - Google for  Developers">
            <a:extLst>
              <a:ext uri="{FF2B5EF4-FFF2-40B4-BE49-F238E27FC236}">
                <a16:creationId xmlns:a16="http://schemas.microsoft.com/office/drawing/2014/main" id="{2FBE04D4-E5DF-4897-F7BC-ADD382C42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03" y="4562191"/>
            <a:ext cx="5105400" cy="125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3360DFD9-5352-E86E-C431-7A317FAA8798}"/>
              </a:ext>
            </a:extLst>
          </p:cNvPr>
          <p:cNvSpPr/>
          <p:nvPr/>
        </p:nvSpPr>
        <p:spPr>
          <a:xfrm>
            <a:off x="5638800" y="5002099"/>
            <a:ext cx="762000" cy="25570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886E2D-833F-4100-CD3E-D4B27127AD66}"/>
              </a:ext>
            </a:extLst>
          </p:cNvPr>
          <p:cNvSpPr/>
          <p:nvPr/>
        </p:nvSpPr>
        <p:spPr>
          <a:xfrm>
            <a:off x="452403" y="1322343"/>
            <a:ext cx="3662397" cy="2194922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FEEA3-A670-B362-E68D-00DB929FA12D}"/>
              </a:ext>
            </a:extLst>
          </p:cNvPr>
          <p:cNvSpPr/>
          <p:nvPr/>
        </p:nvSpPr>
        <p:spPr>
          <a:xfrm>
            <a:off x="4191000" y="1524000"/>
            <a:ext cx="1143000" cy="1816736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9223F56-CF0C-154B-F462-6148564E4547}"/>
              </a:ext>
            </a:extLst>
          </p:cNvPr>
          <p:cNvSpPr/>
          <p:nvPr/>
        </p:nvSpPr>
        <p:spPr>
          <a:xfrm>
            <a:off x="5467909" y="1839176"/>
            <a:ext cx="2075891" cy="3706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Arrow: Left-Up 10">
            <a:extLst>
              <a:ext uri="{FF2B5EF4-FFF2-40B4-BE49-F238E27FC236}">
                <a16:creationId xmlns:a16="http://schemas.microsoft.com/office/drawing/2014/main" id="{E3EB9ACA-8DF7-C339-CE41-9B904E78651C}"/>
              </a:ext>
            </a:extLst>
          </p:cNvPr>
          <p:cNvSpPr/>
          <p:nvPr/>
        </p:nvSpPr>
        <p:spPr>
          <a:xfrm rot="5400000">
            <a:off x="4293309" y="2378766"/>
            <a:ext cx="652668" cy="3124200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849093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EF7347F08B3B4A96C14A574E7D6F6C" ma:contentTypeVersion="14" ma:contentTypeDescription="Create a new document." ma:contentTypeScope="" ma:versionID="c6765643fe111fcec81f83a5c4177b75">
  <xsd:schema xmlns:xsd="http://www.w3.org/2001/XMLSchema" xmlns:xs="http://www.w3.org/2001/XMLSchema" xmlns:p="http://schemas.microsoft.com/office/2006/metadata/properties" xmlns:ns3="375f7e3a-ad13-4f08-87d6-220e8dc7d5fe" xmlns:ns4="da78e243-11cc-4a33-8087-34002b870865" targetNamespace="http://schemas.microsoft.com/office/2006/metadata/properties" ma:root="true" ma:fieldsID="df04ff0bb76a0c6754e57f48703a1747" ns3:_="" ns4:_="">
    <xsd:import namespace="375f7e3a-ad13-4f08-87d6-220e8dc7d5fe"/>
    <xsd:import namespace="da78e243-11cc-4a33-8087-34002b8708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f7e3a-ad13-4f08-87d6-220e8dc7d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8e243-11cc-4a33-8087-34002b870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35CF43-A494-47BE-9086-CDE05A2CFA0C}">
  <ds:schemaRefs>
    <ds:schemaRef ds:uri="375f7e3a-ad13-4f08-87d6-220e8dc7d5f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da78e243-11cc-4a33-8087-34002b87086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903BEC9-689A-44A5-91A4-DC8115822B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70E343-3F4F-4165-9FA2-46E44C3B6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5f7e3a-ad13-4f08-87d6-220e8dc7d5fe"/>
    <ds:schemaRef ds:uri="da78e243-11cc-4a33-8087-34002b870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50852</TotalTime>
  <Words>3684</Words>
  <Application>Microsoft Office PowerPoint</Application>
  <PresentationFormat>On-screen Show (4:3)</PresentationFormat>
  <Paragraphs>596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Arial</vt:lpstr>
      <vt:lpstr>Arial</vt:lpstr>
      <vt:lpstr>Calibri</vt:lpstr>
      <vt:lpstr>Google Sans</vt:lpstr>
      <vt:lpstr>inherit</vt:lpstr>
      <vt:lpstr>Monaco</vt:lpstr>
      <vt:lpstr>Neo Sans Intel</vt:lpstr>
      <vt:lpstr>Segoe UI</vt:lpstr>
      <vt:lpstr>Times</vt:lpstr>
      <vt:lpstr>Times New Roman</vt:lpstr>
      <vt:lpstr>Verdana</vt:lpstr>
      <vt:lpstr>Wingdings</vt:lpstr>
      <vt:lpstr>1_Office Theme</vt:lpstr>
      <vt:lpstr>PowerPoint Presentation</vt:lpstr>
      <vt:lpstr>PowerPoint Presentation</vt:lpstr>
      <vt:lpstr>Part I – Theory Agenda</vt:lpstr>
      <vt:lpstr>ImageNet – Pre-train model</vt:lpstr>
      <vt:lpstr>Multi Layer Perceptron</vt:lpstr>
      <vt:lpstr>PowerPoint Presentation</vt:lpstr>
      <vt:lpstr>Transformer vs CNN</vt:lpstr>
      <vt:lpstr>PowerPoint Presentation</vt:lpstr>
      <vt:lpstr>CNN vs Transformer : ChatGPT example</vt:lpstr>
      <vt:lpstr>Combining CNN and Transformer</vt:lpstr>
      <vt:lpstr>What is Convolutional  NN ? </vt:lpstr>
      <vt:lpstr>How CNN works</vt:lpstr>
      <vt:lpstr>PowerPoint Presentation</vt:lpstr>
      <vt:lpstr>Convolution - stride</vt:lpstr>
      <vt:lpstr>Max Pooling 2x2 stride=2</vt:lpstr>
      <vt:lpstr>Flattening</vt:lpstr>
      <vt:lpstr>Conv NN: Detection</vt:lpstr>
      <vt:lpstr>The popular CNN </vt:lpstr>
      <vt:lpstr>PowerPoint Presentation</vt:lpstr>
      <vt:lpstr>Part II – Programming Agenda</vt:lpstr>
      <vt:lpstr>Example from Kaggle</vt:lpstr>
      <vt:lpstr>Data from Kaggle</vt:lpstr>
      <vt:lpstr>Split train test (if needed)</vt:lpstr>
      <vt:lpstr>Join my google drive data</vt:lpstr>
      <vt:lpstr>PowerPoint Presentation</vt:lpstr>
      <vt:lpstr>PowerPoint Presentation</vt:lpstr>
      <vt:lpstr>PowerPoint Presentation</vt:lpstr>
      <vt:lpstr>PowerPoint Presentation</vt:lpstr>
      <vt:lpstr>ResNet</vt:lpstr>
      <vt:lpstr>PowerPoint Presentation</vt:lpstr>
      <vt:lpstr>PowerPoint Presentation</vt:lpstr>
      <vt:lpstr>PowerPoint Presentation</vt:lpstr>
      <vt:lpstr>PowerPoint Presentation</vt:lpstr>
      <vt:lpstr>ViT Vision Transformer By Google –   ViT-base: it has 12 layers, hidden size of 768, and the total of 86M parameters.   ViT-large: it has 24 layers, hidden size of 1024, and the total of 307M parameters.   ViT-huge: it has 32 layers, hidden size of 1280, and the total of 632M parameters</vt:lpstr>
      <vt:lpstr>Classifier using ViT by Google</vt:lpstr>
      <vt:lpstr>Classifier using ViT by Google</vt:lpstr>
      <vt:lpstr>PowerPoint Presentation</vt:lpstr>
      <vt:lpstr>PowerPoint Presentation</vt:lpstr>
      <vt:lpstr>PowerPoint Presentation</vt:lpstr>
      <vt:lpstr>Orange – Inception v3 by Google (48 layers)</vt:lpstr>
      <vt:lpstr>VGG</vt:lpstr>
      <vt:lpstr>Orange:  Can CNN or Resnet do better ? Pneumonia Data</vt:lpstr>
      <vt:lpstr>Transformer in General Image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Teik Toe Teoh</cp:lastModifiedBy>
  <cp:revision>670</cp:revision>
  <dcterms:created xsi:type="dcterms:W3CDTF">2017-04-15T17:01:01Z</dcterms:created>
  <dcterms:modified xsi:type="dcterms:W3CDTF">2024-07-16T05:27:04Z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0x010100DAEF7347F08B3B4A96C14A574E7D6F6C</vt:lpwstr>
  </property>
</Properties>
</file>