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handoutMasterIdLst>
    <p:handoutMasterId r:id="rId74"/>
  </p:handoutMasterIdLst>
  <p:sldIdLst>
    <p:sldId id="259" r:id="rId5"/>
    <p:sldId id="1284" r:id="rId6"/>
    <p:sldId id="1707" r:id="rId7"/>
    <p:sldId id="1705" r:id="rId8"/>
    <p:sldId id="1706" r:id="rId9"/>
    <p:sldId id="1703" r:id="rId10"/>
    <p:sldId id="1704" r:id="rId11"/>
    <p:sldId id="352" r:id="rId12"/>
    <p:sldId id="353" r:id="rId13"/>
    <p:sldId id="257" r:id="rId14"/>
    <p:sldId id="281" r:id="rId15"/>
    <p:sldId id="282" r:id="rId16"/>
    <p:sldId id="299" r:id="rId17"/>
    <p:sldId id="278" r:id="rId18"/>
    <p:sldId id="303" r:id="rId19"/>
    <p:sldId id="258" r:id="rId20"/>
    <p:sldId id="292" r:id="rId21"/>
    <p:sldId id="1241" r:id="rId22"/>
    <p:sldId id="293" r:id="rId23"/>
    <p:sldId id="294" r:id="rId24"/>
    <p:sldId id="546" r:id="rId25"/>
    <p:sldId id="266" r:id="rId26"/>
    <p:sldId id="1702" r:id="rId27"/>
    <p:sldId id="319" r:id="rId28"/>
    <p:sldId id="323" r:id="rId29"/>
    <p:sldId id="325" r:id="rId30"/>
    <p:sldId id="1238" r:id="rId31"/>
    <p:sldId id="547" r:id="rId32"/>
    <p:sldId id="285" r:id="rId33"/>
    <p:sldId id="287" r:id="rId34"/>
    <p:sldId id="277" r:id="rId35"/>
    <p:sldId id="271" r:id="rId36"/>
    <p:sldId id="279" r:id="rId37"/>
    <p:sldId id="276" r:id="rId38"/>
    <p:sldId id="1236" r:id="rId39"/>
    <p:sldId id="1239" r:id="rId40"/>
    <p:sldId id="545" r:id="rId41"/>
    <p:sldId id="267" r:id="rId42"/>
    <p:sldId id="552" r:id="rId43"/>
    <p:sldId id="553" r:id="rId44"/>
    <p:sldId id="1240" r:id="rId45"/>
    <p:sldId id="544" r:id="rId46"/>
    <p:sldId id="555" r:id="rId47"/>
    <p:sldId id="558" r:id="rId48"/>
    <p:sldId id="265" r:id="rId49"/>
    <p:sldId id="263" r:id="rId50"/>
    <p:sldId id="560" r:id="rId51"/>
    <p:sldId id="561" r:id="rId52"/>
    <p:sldId id="260" r:id="rId53"/>
    <p:sldId id="272" r:id="rId54"/>
    <p:sldId id="274" r:id="rId55"/>
    <p:sldId id="564" r:id="rId56"/>
    <p:sldId id="548" r:id="rId57"/>
    <p:sldId id="568" r:id="rId58"/>
    <p:sldId id="566" r:id="rId59"/>
    <p:sldId id="549" r:id="rId60"/>
    <p:sldId id="1184" r:id="rId61"/>
    <p:sldId id="1180" r:id="rId62"/>
    <p:sldId id="550" r:id="rId63"/>
    <p:sldId id="1185" r:id="rId64"/>
    <p:sldId id="1233" r:id="rId65"/>
    <p:sldId id="551" r:id="rId66"/>
    <p:sldId id="295" r:id="rId67"/>
    <p:sldId id="1234" r:id="rId68"/>
    <p:sldId id="1235" r:id="rId69"/>
    <p:sldId id="297" r:id="rId70"/>
    <p:sldId id="1237" r:id="rId71"/>
    <p:sldId id="700"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62C03-59E0-4E4A-B439-27BF8C28906C}" v="3" dt="2024-04-21T06:10:46.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7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ik Toe Teoh" userId="f2f2b67b8c6b3629" providerId="LiveId" clId="{F1D62C03-59E0-4E4A-B439-27BF8C28906C}"/>
    <pc:docChg chg="custSel addSld modSld">
      <pc:chgData name="Teik Toe Teoh" userId="f2f2b67b8c6b3629" providerId="LiveId" clId="{F1D62C03-59E0-4E4A-B439-27BF8C28906C}" dt="2024-04-21T06:10:46.330" v="36"/>
      <pc:docMkLst>
        <pc:docMk/>
      </pc:docMkLst>
      <pc:sldChg chg="add">
        <pc:chgData name="Teik Toe Teoh" userId="f2f2b67b8c6b3629" providerId="LiveId" clId="{F1D62C03-59E0-4E4A-B439-27BF8C28906C}" dt="2024-04-21T06:10:46.330" v="36"/>
        <pc:sldMkLst>
          <pc:docMk/>
          <pc:sldMk cId="233959948" sldId="1284"/>
        </pc:sldMkLst>
      </pc:sldChg>
      <pc:sldChg chg="addSp delSp modSp new mod">
        <pc:chgData name="Teik Toe Teoh" userId="f2f2b67b8c6b3629" providerId="LiveId" clId="{F1D62C03-59E0-4E4A-B439-27BF8C28906C}" dt="2024-04-21T04:58:18.716" v="8" actId="1076"/>
        <pc:sldMkLst>
          <pc:docMk/>
          <pc:sldMk cId="3281616125" sldId="1705"/>
        </pc:sldMkLst>
        <pc:spChg chg="del">
          <ac:chgData name="Teik Toe Teoh" userId="f2f2b67b8c6b3629" providerId="LiveId" clId="{F1D62C03-59E0-4E4A-B439-27BF8C28906C}" dt="2024-04-21T04:58:08.493" v="5" actId="478"/>
          <ac:spMkLst>
            <pc:docMk/>
            <pc:sldMk cId="3281616125" sldId="1705"/>
            <ac:spMk id="2" creationId="{FAAE4C06-06B5-0291-3DE8-BA0389626D7A}"/>
          </ac:spMkLst>
        </pc:spChg>
        <pc:spChg chg="del">
          <ac:chgData name="Teik Toe Teoh" userId="f2f2b67b8c6b3629" providerId="LiveId" clId="{F1D62C03-59E0-4E4A-B439-27BF8C28906C}" dt="2024-04-21T04:58:10.467" v="6" actId="478"/>
          <ac:spMkLst>
            <pc:docMk/>
            <pc:sldMk cId="3281616125" sldId="1705"/>
            <ac:spMk id="3" creationId="{01675619-F41D-DD29-A015-915C9563F696}"/>
          </ac:spMkLst>
        </pc:spChg>
        <pc:spChg chg="add mod">
          <ac:chgData name="Teik Toe Teoh" userId="f2f2b67b8c6b3629" providerId="LiveId" clId="{F1D62C03-59E0-4E4A-B439-27BF8C28906C}" dt="2024-04-21T04:58:18.716" v="8" actId="1076"/>
          <ac:spMkLst>
            <pc:docMk/>
            <pc:sldMk cId="3281616125" sldId="1705"/>
            <ac:spMk id="5" creationId="{F4C54333-A615-4778-4F85-C1D596A04C4D}"/>
          </ac:spMkLst>
        </pc:spChg>
      </pc:sldChg>
      <pc:sldChg chg="addSp delSp modSp new mod">
        <pc:chgData name="Teik Toe Teoh" userId="f2f2b67b8c6b3629" providerId="LiveId" clId="{F1D62C03-59E0-4E4A-B439-27BF8C28906C}" dt="2024-04-21T05:02:29.005" v="21" actId="1076"/>
        <pc:sldMkLst>
          <pc:docMk/>
          <pc:sldMk cId="1568419908" sldId="1706"/>
        </pc:sldMkLst>
        <pc:spChg chg="del">
          <ac:chgData name="Teik Toe Teoh" userId="f2f2b67b8c6b3629" providerId="LiveId" clId="{F1D62C03-59E0-4E4A-B439-27BF8C28906C}" dt="2024-04-21T05:02:02.490" v="11" actId="478"/>
          <ac:spMkLst>
            <pc:docMk/>
            <pc:sldMk cId="1568419908" sldId="1706"/>
            <ac:spMk id="2" creationId="{83851163-A0CF-FBA8-71E8-9D5E03E4E353}"/>
          </ac:spMkLst>
        </pc:spChg>
        <pc:spChg chg="del">
          <ac:chgData name="Teik Toe Teoh" userId="f2f2b67b8c6b3629" providerId="LiveId" clId="{F1D62C03-59E0-4E4A-B439-27BF8C28906C}" dt="2024-04-21T05:02:03.540" v="12" actId="478"/>
          <ac:spMkLst>
            <pc:docMk/>
            <pc:sldMk cId="1568419908" sldId="1706"/>
            <ac:spMk id="3" creationId="{756D415A-1EEE-8D14-9CB9-CC10B0C8696F}"/>
          </ac:spMkLst>
        </pc:spChg>
        <pc:spChg chg="add mod">
          <ac:chgData name="Teik Toe Teoh" userId="f2f2b67b8c6b3629" providerId="LiveId" clId="{F1D62C03-59E0-4E4A-B439-27BF8C28906C}" dt="2024-04-21T05:02:29.005" v="21" actId="1076"/>
          <ac:spMkLst>
            <pc:docMk/>
            <pc:sldMk cId="1568419908" sldId="1706"/>
            <ac:spMk id="5" creationId="{4E7B5609-0555-8FE3-A174-7A2D9210589D}"/>
          </ac:spMkLst>
        </pc:spChg>
      </pc:sldChg>
      <pc:sldChg chg="modSp new mod">
        <pc:chgData name="Teik Toe Teoh" userId="f2f2b67b8c6b3629" providerId="LiveId" clId="{F1D62C03-59E0-4E4A-B439-27BF8C28906C}" dt="2024-04-21T05:17:38.559" v="35" actId="27636"/>
        <pc:sldMkLst>
          <pc:docMk/>
          <pc:sldMk cId="4116225213" sldId="1707"/>
        </pc:sldMkLst>
        <pc:spChg chg="mod">
          <ac:chgData name="Teik Toe Teoh" userId="f2f2b67b8c6b3629" providerId="LiveId" clId="{F1D62C03-59E0-4E4A-B439-27BF8C28906C}" dt="2024-04-21T05:11:12.535" v="27" actId="20577"/>
          <ac:spMkLst>
            <pc:docMk/>
            <pc:sldMk cId="4116225213" sldId="1707"/>
            <ac:spMk id="2" creationId="{389B04AD-59CA-18D3-8FA4-EC332B95F152}"/>
          </ac:spMkLst>
        </pc:spChg>
        <pc:spChg chg="mod">
          <ac:chgData name="Teik Toe Teoh" userId="f2f2b67b8c6b3629" providerId="LiveId" clId="{F1D62C03-59E0-4E4A-B439-27BF8C28906C}" dt="2024-04-21T05:17:38.559" v="35" actId="27636"/>
          <ac:spMkLst>
            <pc:docMk/>
            <pc:sldMk cId="4116225213" sldId="1707"/>
            <ac:spMk id="3" creationId="{E3AA596B-6DB9-7552-BCBF-288289DED7C3}"/>
          </ac:spMkLst>
        </pc:spChg>
      </pc:sldChg>
    </pc:docChg>
  </pc:docChgLst>
  <pc:docChgLst>
    <pc:chgData name="Teik Toe Teoh" userId="f2f2b67b8c6b3629" providerId="LiveId" clId="{B808F06F-210F-40FC-A898-85CBC94136C1}"/>
    <pc:docChg chg="custSel addSld delSld modSld">
      <pc:chgData name="Teik Toe Teoh" userId="f2f2b67b8c6b3629" providerId="LiveId" clId="{B808F06F-210F-40FC-A898-85CBC94136C1}" dt="2023-11-06T05:57:11.270" v="207" actId="20577"/>
      <pc:docMkLst>
        <pc:docMk/>
      </pc:docMkLst>
      <pc:sldChg chg="del">
        <pc:chgData name="Teik Toe Teoh" userId="f2f2b67b8c6b3629" providerId="LiveId" clId="{B808F06F-210F-40FC-A898-85CBC94136C1}" dt="2023-11-06T05:49:21.854" v="53" actId="47"/>
        <pc:sldMkLst>
          <pc:docMk/>
          <pc:sldMk cId="772799757" sldId="256"/>
        </pc:sldMkLst>
      </pc:sldChg>
      <pc:sldChg chg="addSp delSp modSp mod">
        <pc:chgData name="Teik Toe Teoh" userId="f2f2b67b8c6b3629" providerId="LiveId" clId="{B808F06F-210F-40FC-A898-85CBC94136C1}" dt="2023-11-06T05:57:11.270" v="207" actId="20577"/>
        <pc:sldMkLst>
          <pc:docMk/>
          <pc:sldMk cId="1897986182" sldId="259"/>
        </pc:sldMkLst>
        <pc:spChg chg="mod">
          <ac:chgData name="Teik Toe Teoh" userId="f2f2b67b8c6b3629" providerId="LiveId" clId="{B808F06F-210F-40FC-A898-85CBC94136C1}" dt="2023-11-06T05:57:11.270" v="207" actId="20577"/>
          <ac:spMkLst>
            <pc:docMk/>
            <pc:sldMk cId="1897986182" sldId="259"/>
            <ac:spMk id="2" creationId="{00000000-0000-0000-0000-000000000000}"/>
          </ac:spMkLst>
        </pc:spChg>
        <pc:spChg chg="add del">
          <ac:chgData name="Teik Toe Teoh" userId="f2f2b67b8c6b3629" providerId="LiveId" clId="{B808F06F-210F-40FC-A898-85CBC94136C1}" dt="2023-11-06T05:48:57.127" v="50"/>
          <ac:spMkLst>
            <pc:docMk/>
            <pc:sldMk cId="1897986182" sldId="259"/>
            <ac:spMk id="4" creationId="{64619427-A237-0CB2-3FC4-7E3BDE9E307B}"/>
          </ac:spMkLst>
        </pc:spChg>
      </pc:sldChg>
      <pc:sldChg chg="modSp mod">
        <pc:chgData name="Teik Toe Teoh" userId="f2f2b67b8c6b3629" providerId="LiveId" clId="{B808F06F-210F-40FC-A898-85CBC94136C1}" dt="2023-11-06T05:42:33.743" v="18" actId="27636"/>
        <pc:sldMkLst>
          <pc:docMk/>
          <pc:sldMk cId="523267006" sldId="260"/>
        </pc:sldMkLst>
        <pc:spChg chg="mod">
          <ac:chgData name="Teik Toe Teoh" userId="f2f2b67b8c6b3629" providerId="LiveId" clId="{B808F06F-210F-40FC-A898-85CBC94136C1}" dt="2023-11-06T05:42:33.743" v="18" actId="27636"/>
          <ac:spMkLst>
            <pc:docMk/>
            <pc:sldMk cId="523267006" sldId="260"/>
            <ac:spMk id="3" creationId="{00000000-0000-0000-0000-000000000000}"/>
          </ac:spMkLst>
        </pc:spChg>
      </pc:sldChg>
      <pc:sldChg chg="del">
        <pc:chgData name="Teik Toe Teoh" userId="f2f2b67b8c6b3629" providerId="LiveId" clId="{B808F06F-210F-40FC-A898-85CBC94136C1}" dt="2023-11-06T05:43:54.668" v="27" actId="47"/>
        <pc:sldMkLst>
          <pc:docMk/>
          <pc:sldMk cId="41253088" sldId="261"/>
        </pc:sldMkLst>
      </pc:sldChg>
      <pc:sldChg chg="modSp mod">
        <pc:chgData name="Teik Toe Teoh" userId="f2f2b67b8c6b3629" providerId="LiveId" clId="{B808F06F-210F-40FC-A898-85CBC94136C1}" dt="2023-11-06T05:42:33.729" v="15" actId="27636"/>
        <pc:sldMkLst>
          <pc:docMk/>
          <pc:sldMk cId="0" sldId="265"/>
        </pc:sldMkLst>
        <pc:spChg chg="mod">
          <ac:chgData name="Teik Toe Teoh" userId="f2f2b67b8c6b3629" providerId="LiveId" clId="{B808F06F-210F-40FC-A898-85CBC94136C1}" dt="2023-11-06T05:42:33.729" v="15" actId="27636"/>
          <ac:spMkLst>
            <pc:docMk/>
            <pc:sldMk cId="0" sldId="265"/>
            <ac:spMk id="31747" creationId="{9E36CB4A-8393-4CB4-A97A-7CA57AECA5C2}"/>
          </ac:spMkLst>
        </pc:spChg>
      </pc:sldChg>
      <pc:sldChg chg="del">
        <pc:chgData name="Teik Toe Teoh" userId="f2f2b67b8c6b3629" providerId="LiveId" clId="{B808F06F-210F-40FC-A898-85CBC94136C1}" dt="2023-11-06T05:54:24.834" v="178" actId="47"/>
        <pc:sldMkLst>
          <pc:docMk/>
          <pc:sldMk cId="0" sldId="270"/>
        </pc:sldMkLst>
      </pc:sldChg>
      <pc:sldChg chg="modSp mod">
        <pc:chgData name="Teik Toe Teoh" userId="f2f2b67b8c6b3629" providerId="LiveId" clId="{B808F06F-210F-40FC-A898-85CBC94136C1}" dt="2023-11-06T05:42:33.747" v="19" actId="27636"/>
        <pc:sldMkLst>
          <pc:docMk/>
          <pc:sldMk cId="3772765388" sldId="272"/>
        </pc:sldMkLst>
        <pc:spChg chg="mod">
          <ac:chgData name="Teik Toe Teoh" userId="f2f2b67b8c6b3629" providerId="LiveId" clId="{B808F06F-210F-40FC-A898-85CBC94136C1}" dt="2023-11-06T05:42:33.747" v="19" actId="27636"/>
          <ac:spMkLst>
            <pc:docMk/>
            <pc:sldMk cId="3772765388" sldId="272"/>
            <ac:spMk id="9219" creationId="{00000000-0000-0000-0000-000000000000}"/>
          </ac:spMkLst>
        </pc:spChg>
      </pc:sldChg>
      <pc:sldChg chg="modSp mod">
        <pc:chgData name="Teik Toe Teoh" userId="f2f2b67b8c6b3629" providerId="LiveId" clId="{B808F06F-210F-40FC-A898-85CBC94136C1}" dt="2023-11-06T05:42:33.703" v="14" actId="27636"/>
        <pc:sldMkLst>
          <pc:docMk/>
          <pc:sldMk cId="726601360" sldId="292"/>
        </pc:sldMkLst>
        <pc:spChg chg="mod">
          <ac:chgData name="Teik Toe Teoh" userId="f2f2b67b8c6b3629" providerId="LiveId" clId="{B808F06F-210F-40FC-A898-85CBC94136C1}" dt="2023-11-06T05:42:33.703" v="14" actId="27636"/>
          <ac:spMkLst>
            <pc:docMk/>
            <pc:sldMk cId="726601360" sldId="292"/>
            <ac:spMk id="3" creationId="{F7512319-9D90-41B9-96A6-C814F313A952}"/>
          </ac:spMkLst>
        </pc:spChg>
      </pc:sldChg>
      <pc:sldChg chg="modSp mod">
        <pc:chgData name="Teik Toe Teoh" userId="f2f2b67b8c6b3629" providerId="LiveId" clId="{B808F06F-210F-40FC-A898-85CBC94136C1}" dt="2023-11-06T05:42:33.784" v="26" actId="27636"/>
        <pc:sldMkLst>
          <pc:docMk/>
          <pc:sldMk cId="3636613738" sldId="297"/>
        </pc:sldMkLst>
        <pc:spChg chg="mod">
          <ac:chgData name="Teik Toe Teoh" userId="f2f2b67b8c6b3629" providerId="LiveId" clId="{B808F06F-210F-40FC-A898-85CBC94136C1}" dt="2023-11-06T05:42:33.784" v="26" actId="27636"/>
          <ac:spMkLst>
            <pc:docMk/>
            <pc:sldMk cId="3636613738" sldId="297"/>
            <ac:spMk id="2" creationId="{71F030E4-DD80-4E0C-98AE-F1CF282A02DE}"/>
          </ac:spMkLst>
        </pc:spChg>
      </pc:sldChg>
      <pc:sldChg chg="modSp mod">
        <pc:chgData name="Teik Toe Teoh" userId="f2f2b67b8c6b3629" providerId="LiveId" clId="{B808F06F-210F-40FC-A898-85CBC94136C1}" dt="2023-11-06T05:42:33.688" v="13" actId="27636"/>
        <pc:sldMkLst>
          <pc:docMk/>
          <pc:sldMk cId="3196110830" sldId="299"/>
        </pc:sldMkLst>
        <pc:spChg chg="mod">
          <ac:chgData name="Teik Toe Teoh" userId="f2f2b67b8c6b3629" providerId="LiveId" clId="{B808F06F-210F-40FC-A898-85CBC94136C1}" dt="2023-11-06T05:42:33.688" v="13" actId="27636"/>
          <ac:spMkLst>
            <pc:docMk/>
            <pc:sldMk cId="3196110830" sldId="299"/>
            <ac:spMk id="4101" creationId="{CD7064FD-BE8E-4FE9-BB0E-FAB262E7D4E2}"/>
          </ac:spMkLst>
        </pc:spChg>
      </pc:sldChg>
      <pc:sldChg chg="del">
        <pc:chgData name="Teik Toe Teoh" userId="f2f2b67b8c6b3629" providerId="LiveId" clId="{B808F06F-210F-40FC-A898-85CBC94136C1}" dt="2023-11-06T05:43:54.668" v="27" actId="47"/>
        <pc:sldMkLst>
          <pc:docMk/>
          <pc:sldMk cId="1312929176" sldId="329"/>
        </pc:sldMkLst>
      </pc:sldChg>
      <pc:sldChg chg="del">
        <pc:chgData name="Teik Toe Teoh" userId="f2f2b67b8c6b3629" providerId="LiveId" clId="{B808F06F-210F-40FC-A898-85CBC94136C1}" dt="2023-11-06T05:49:25.295" v="54" actId="47"/>
        <pc:sldMkLst>
          <pc:docMk/>
          <pc:sldMk cId="1277731831" sldId="349"/>
        </pc:sldMkLst>
      </pc:sldChg>
      <pc:sldChg chg="modSp mod">
        <pc:chgData name="Teik Toe Teoh" userId="f2f2b67b8c6b3629" providerId="LiveId" clId="{B808F06F-210F-40FC-A898-85CBC94136C1}" dt="2023-11-06T05:42:33.542" v="1" actId="27636"/>
        <pc:sldMkLst>
          <pc:docMk/>
          <pc:sldMk cId="1727490933" sldId="352"/>
        </pc:sldMkLst>
        <pc:spChg chg="mod">
          <ac:chgData name="Teik Toe Teoh" userId="f2f2b67b8c6b3629" providerId="LiveId" clId="{B808F06F-210F-40FC-A898-85CBC94136C1}" dt="2023-11-06T05:42:33.542" v="1" actId="27636"/>
          <ac:spMkLst>
            <pc:docMk/>
            <pc:sldMk cId="1727490933" sldId="352"/>
            <ac:spMk id="33795" creationId="{740A0925-EFC4-4BB8-8EAA-08C687331A35}"/>
          </ac:spMkLst>
        </pc:spChg>
      </pc:sldChg>
      <pc:sldChg chg="modSp mod">
        <pc:chgData name="Teik Toe Teoh" userId="f2f2b67b8c6b3629" providerId="LiveId" clId="{B808F06F-210F-40FC-A898-85CBC94136C1}" dt="2023-11-06T05:42:33.546" v="2" actId="27636"/>
        <pc:sldMkLst>
          <pc:docMk/>
          <pc:sldMk cId="1252474124" sldId="353"/>
        </pc:sldMkLst>
        <pc:spChg chg="mod">
          <ac:chgData name="Teik Toe Teoh" userId="f2f2b67b8c6b3629" providerId="LiveId" clId="{B808F06F-210F-40FC-A898-85CBC94136C1}" dt="2023-11-06T05:42:33.546" v="2" actId="27636"/>
          <ac:spMkLst>
            <pc:docMk/>
            <pc:sldMk cId="1252474124" sldId="353"/>
            <ac:spMk id="21507" creationId="{E02FDEBB-02BE-40E5-A1FF-69776118A64E}"/>
          </ac:spMkLst>
        </pc:spChg>
      </pc:sldChg>
      <pc:sldChg chg="del">
        <pc:chgData name="Teik Toe Teoh" userId="f2f2b67b8c6b3629" providerId="LiveId" clId="{B808F06F-210F-40FC-A898-85CBC94136C1}" dt="2023-11-06T05:49:33.547" v="55" actId="47"/>
        <pc:sldMkLst>
          <pc:docMk/>
          <pc:sldMk cId="3460185626" sldId="354"/>
        </pc:sldMkLst>
      </pc:sldChg>
      <pc:sldChg chg="del">
        <pc:chgData name="Teik Toe Teoh" userId="f2f2b67b8c6b3629" providerId="LiveId" clId="{B808F06F-210F-40FC-A898-85CBC94136C1}" dt="2023-11-06T05:49:43.682" v="56" actId="47"/>
        <pc:sldMkLst>
          <pc:docMk/>
          <pc:sldMk cId="1032689741" sldId="355"/>
        </pc:sldMkLst>
      </pc:sldChg>
      <pc:sldChg chg="modSp del mod">
        <pc:chgData name="Teik Toe Teoh" userId="f2f2b67b8c6b3629" providerId="LiveId" clId="{B808F06F-210F-40FC-A898-85CBC94136C1}" dt="2023-11-06T05:50:23.230" v="57" actId="47"/>
        <pc:sldMkLst>
          <pc:docMk/>
          <pc:sldMk cId="3622429270" sldId="356"/>
        </pc:sldMkLst>
        <pc:spChg chg="mod">
          <ac:chgData name="Teik Toe Teoh" userId="f2f2b67b8c6b3629" providerId="LiveId" clId="{B808F06F-210F-40FC-A898-85CBC94136C1}" dt="2023-11-06T05:42:33.549" v="3" actId="27636"/>
          <ac:spMkLst>
            <pc:docMk/>
            <pc:sldMk cId="3622429270" sldId="356"/>
            <ac:spMk id="35842" creationId="{96B7F7B3-2892-4BE5-9293-E6D12710ECCD}"/>
          </ac:spMkLst>
        </pc:spChg>
      </pc:sldChg>
      <pc:sldChg chg="del">
        <pc:chgData name="Teik Toe Teoh" userId="f2f2b67b8c6b3629" providerId="LiveId" clId="{B808F06F-210F-40FC-A898-85CBC94136C1}" dt="2023-11-06T05:50:24.640" v="58" actId="47"/>
        <pc:sldMkLst>
          <pc:docMk/>
          <pc:sldMk cId="2465591175" sldId="357"/>
        </pc:sldMkLst>
      </pc:sldChg>
      <pc:sldChg chg="del">
        <pc:chgData name="Teik Toe Teoh" userId="f2f2b67b8c6b3629" providerId="LiveId" clId="{B808F06F-210F-40FC-A898-85CBC94136C1}" dt="2023-11-06T05:50:25.241" v="59" actId="47"/>
        <pc:sldMkLst>
          <pc:docMk/>
          <pc:sldMk cId="2734275496" sldId="358"/>
        </pc:sldMkLst>
      </pc:sldChg>
      <pc:sldChg chg="del">
        <pc:chgData name="Teik Toe Teoh" userId="f2f2b67b8c6b3629" providerId="LiveId" clId="{B808F06F-210F-40FC-A898-85CBC94136C1}" dt="2023-11-06T05:50:26.220" v="60" actId="47"/>
        <pc:sldMkLst>
          <pc:docMk/>
          <pc:sldMk cId="521521773" sldId="360"/>
        </pc:sldMkLst>
      </pc:sldChg>
      <pc:sldChg chg="del">
        <pc:chgData name="Teik Toe Teoh" userId="f2f2b67b8c6b3629" providerId="LiveId" clId="{B808F06F-210F-40FC-A898-85CBC94136C1}" dt="2023-11-06T05:50:27.965" v="61" actId="47"/>
        <pc:sldMkLst>
          <pc:docMk/>
          <pc:sldMk cId="0" sldId="370"/>
        </pc:sldMkLst>
      </pc:sldChg>
      <pc:sldChg chg="del">
        <pc:chgData name="Teik Toe Teoh" userId="f2f2b67b8c6b3629" providerId="LiveId" clId="{B808F06F-210F-40FC-A898-85CBC94136C1}" dt="2023-11-06T05:50:29.179" v="62" actId="47"/>
        <pc:sldMkLst>
          <pc:docMk/>
          <pc:sldMk cId="0" sldId="371"/>
        </pc:sldMkLst>
      </pc:sldChg>
      <pc:sldChg chg="modSp del mod">
        <pc:chgData name="Teik Toe Teoh" userId="f2f2b67b8c6b3629" providerId="LiveId" clId="{B808F06F-210F-40FC-A898-85CBC94136C1}" dt="2023-11-06T05:50:29.807" v="63" actId="47"/>
        <pc:sldMkLst>
          <pc:docMk/>
          <pc:sldMk cId="0" sldId="372"/>
        </pc:sldMkLst>
        <pc:spChg chg="mod">
          <ac:chgData name="Teik Toe Teoh" userId="f2f2b67b8c6b3629" providerId="LiveId" clId="{B808F06F-210F-40FC-A898-85CBC94136C1}" dt="2023-11-06T05:42:33.558" v="4" actId="27636"/>
          <ac:spMkLst>
            <pc:docMk/>
            <pc:sldMk cId="0" sldId="372"/>
            <ac:spMk id="20482" creationId="{93C4B221-ED6D-450A-8C24-D4782FDDDE6B}"/>
          </ac:spMkLst>
        </pc:spChg>
      </pc:sldChg>
      <pc:sldChg chg="del">
        <pc:chgData name="Teik Toe Teoh" userId="f2f2b67b8c6b3629" providerId="LiveId" clId="{B808F06F-210F-40FC-A898-85CBC94136C1}" dt="2023-11-06T05:50:30.625" v="64" actId="47"/>
        <pc:sldMkLst>
          <pc:docMk/>
          <pc:sldMk cId="0" sldId="373"/>
        </pc:sldMkLst>
      </pc:sldChg>
      <pc:sldChg chg="del">
        <pc:chgData name="Teik Toe Teoh" userId="f2f2b67b8c6b3629" providerId="LiveId" clId="{B808F06F-210F-40FC-A898-85CBC94136C1}" dt="2023-11-06T05:50:31.088" v="65" actId="47"/>
        <pc:sldMkLst>
          <pc:docMk/>
          <pc:sldMk cId="0" sldId="374"/>
        </pc:sldMkLst>
      </pc:sldChg>
      <pc:sldChg chg="del">
        <pc:chgData name="Teik Toe Teoh" userId="f2f2b67b8c6b3629" providerId="LiveId" clId="{B808F06F-210F-40FC-A898-85CBC94136C1}" dt="2023-11-06T05:50:31.523" v="66" actId="47"/>
        <pc:sldMkLst>
          <pc:docMk/>
          <pc:sldMk cId="0" sldId="375"/>
        </pc:sldMkLst>
      </pc:sldChg>
      <pc:sldChg chg="del">
        <pc:chgData name="Teik Toe Teoh" userId="f2f2b67b8c6b3629" providerId="LiveId" clId="{B808F06F-210F-40FC-A898-85CBC94136C1}" dt="2023-11-06T05:50:31.897" v="67" actId="47"/>
        <pc:sldMkLst>
          <pc:docMk/>
          <pc:sldMk cId="0" sldId="376"/>
        </pc:sldMkLst>
      </pc:sldChg>
      <pc:sldChg chg="del">
        <pc:chgData name="Teik Toe Teoh" userId="f2f2b67b8c6b3629" providerId="LiveId" clId="{B808F06F-210F-40FC-A898-85CBC94136C1}" dt="2023-11-06T05:50:32.285" v="68" actId="47"/>
        <pc:sldMkLst>
          <pc:docMk/>
          <pc:sldMk cId="0" sldId="377"/>
        </pc:sldMkLst>
      </pc:sldChg>
      <pc:sldChg chg="del">
        <pc:chgData name="Teik Toe Teoh" userId="f2f2b67b8c6b3629" providerId="LiveId" clId="{B808F06F-210F-40FC-A898-85CBC94136C1}" dt="2023-11-06T05:50:32.722" v="69" actId="47"/>
        <pc:sldMkLst>
          <pc:docMk/>
          <pc:sldMk cId="0" sldId="378"/>
        </pc:sldMkLst>
      </pc:sldChg>
      <pc:sldChg chg="del">
        <pc:chgData name="Teik Toe Teoh" userId="f2f2b67b8c6b3629" providerId="LiveId" clId="{B808F06F-210F-40FC-A898-85CBC94136C1}" dt="2023-11-06T05:52:37.122" v="70" actId="47"/>
        <pc:sldMkLst>
          <pc:docMk/>
          <pc:sldMk cId="0" sldId="380"/>
        </pc:sldMkLst>
      </pc:sldChg>
      <pc:sldChg chg="del">
        <pc:chgData name="Teik Toe Teoh" userId="f2f2b67b8c6b3629" providerId="LiveId" clId="{B808F06F-210F-40FC-A898-85CBC94136C1}" dt="2023-11-06T05:52:37.764" v="71" actId="47"/>
        <pc:sldMkLst>
          <pc:docMk/>
          <pc:sldMk cId="0" sldId="381"/>
        </pc:sldMkLst>
      </pc:sldChg>
      <pc:sldChg chg="del">
        <pc:chgData name="Teik Toe Teoh" userId="f2f2b67b8c6b3629" providerId="LiveId" clId="{B808F06F-210F-40FC-A898-85CBC94136C1}" dt="2023-11-06T05:52:38.807" v="72" actId="47"/>
        <pc:sldMkLst>
          <pc:docMk/>
          <pc:sldMk cId="0" sldId="382"/>
        </pc:sldMkLst>
      </pc:sldChg>
      <pc:sldChg chg="del">
        <pc:chgData name="Teik Toe Teoh" userId="f2f2b67b8c6b3629" providerId="LiveId" clId="{B808F06F-210F-40FC-A898-85CBC94136C1}" dt="2023-11-06T05:52:41.103" v="73" actId="47"/>
        <pc:sldMkLst>
          <pc:docMk/>
          <pc:sldMk cId="0" sldId="383"/>
        </pc:sldMkLst>
      </pc:sldChg>
      <pc:sldChg chg="del">
        <pc:chgData name="Teik Toe Teoh" userId="f2f2b67b8c6b3629" providerId="LiveId" clId="{B808F06F-210F-40FC-A898-85CBC94136C1}" dt="2023-11-06T05:53:31.234" v="136" actId="47"/>
        <pc:sldMkLst>
          <pc:docMk/>
          <pc:sldMk cId="1078695419" sldId="387"/>
        </pc:sldMkLst>
      </pc:sldChg>
      <pc:sldChg chg="del">
        <pc:chgData name="Teik Toe Teoh" userId="f2f2b67b8c6b3629" providerId="LiveId" clId="{B808F06F-210F-40FC-A898-85CBC94136C1}" dt="2023-11-06T05:53:31.649" v="137" actId="47"/>
        <pc:sldMkLst>
          <pc:docMk/>
          <pc:sldMk cId="576959159" sldId="388"/>
        </pc:sldMkLst>
      </pc:sldChg>
      <pc:sldChg chg="del">
        <pc:chgData name="Teik Toe Teoh" userId="f2f2b67b8c6b3629" providerId="LiveId" clId="{B808F06F-210F-40FC-A898-85CBC94136C1}" dt="2023-11-06T05:53:32.120" v="138" actId="47"/>
        <pc:sldMkLst>
          <pc:docMk/>
          <pc:sldMk cId="1063919108" sldId="389"/>
        </pc:sldMkLst>
      </pc:sldChg>
      <pc:sldChg chg="del">
        <pc:chgData name="Teik Toe Teoh" userId="f2f2b67b8c6b3629" providerId="LiveId" clId="{B808F06F-210F-40FC-A898-85CBC94136C1}" dt="2023-11-06T05:53:32.548" v="139" actId="47"/>
        <pc:sldMkLst>
          <pc:docMk/>
          <pc:sldMk cId="1339603234" sldId="390"/>
        </pc:sldMkLst>
      </pc:sldChg>
      <pc:sldChg chg="del">
        <pc:chgData name="Teik Toe Teoh" userId="f2f2b67b8c6b3629" providerId="LiveId" clId="{B808F06F-210F-40FC-A898-85CBC94136C1}" dt="2023-11-06T05:53:33.210" v="140" actId="47"/>
        <pc:sldMkLst>
          <pc:docMk/>
          <pc:sldMk cId="492998690" sldId="391"/>
        </pc:sldMkLst>
      </pc:sldChg>
      <pc:sldChg chg="del">
        <pc:chgData name="Teik Toe Teoh" userId="f2f2b67b8c6b3629" providerId="LiveId" clId="{B808F06F-210F-40FC-A898-85CBC94136C1}" dt="2023-11-06T05:53:33.444" v="141" actId="47"/>
        <pc:sldMkLst>
          <pc:docMk/>
          <pc:sldMk cId="837072704" sldId="392"/>
        </pc:sldMkLst>
      </pc:sldChg>
      <pc:sldChg chg="modSp del mod">
        <pc:chgData name="Teik Toe Teoh" userId="f2f2b67b8c6b3629" providerId="LiveId" clId="{B808F06F-210F-40FC-A898-85CBC94136C1}" dt="2023-11-06T05:53:33.701" v="142" actId="47"/>
        <pc:sldMkLst>
          <pc:docMk/>
          <pc:sldMk cId="515564631" sldId="393"/>
        </pc:sldMkLst>
        <pc:spChg chg="mod">
          <ac:chgData name="Teik Toe Teoh" userId="f2f2b67b8c6b3629" providerId="LiveId" clId="{B808F06F-210F-40FC-A898-85CBC94136C1}" dt="2023-11-06T05:42:33.646" v="9" actId="27636"/>
          <ac:spMkLst>
            <pc:docMk/>
            <pc:sldMk cId="515564631" sldId="393"/>
            <ac:spMk id="7" creationId="{00000000-0000-0000-0000-000000000000}"/>
          </ac:spMkLst>
        </pc:spChg>
      </pc:sldChg>
      <pc:sldChg chg="del">
        <pc:chgData name="Teik Toe Teoh" userId="f2f2b67b8c6b3629" providerId="LiveId" clId="{B808F06F-210F-40FC-A898-85CBC94136C1}" dt="2023-11-06T05:52:43.664" v="74" actId="47"/>
        <pc:sldMkLst>
          <pc:docMk/>
          <pc:sldMk cId="0" sldId="398"/>
        </pc:sldMkLst>
      </pc:sldChg>
      <pc:sldChg chg="del">
        <pc:chgData name="Teik Toe Teoh" userId="f2f2b67b8c6b3629" providerId="LiveId" clId="{B808F06F-210F-40FC-A898-85CBC94136C1}" dt="2023-11-06T05:52:44.170" v="75" actId="47"/>
        <pc:sldMkLst>
          <pc:docMk/>
          <pc:sldMk cId="0" sldId="399"/>
        </pc:sldMkLst>
      </pc:sldChg>
      <pc:sldChg chg="del">
        <pc:chgData name="Teik Toe Teoh" userId="f2f2b67b8c6b3629" providerId="LiveId" clId="{B808F06F-210F-40FC-A898-85CBC94136C1}" dt="2023-11-06T05:52:44.600" v="76" actId="47"/>
        <pc:sldMkLst>
          <pc:docMk/>
          <pc:sldMk cId="0" sldId="400"/>
        </pc:sldMkLst>
      </pc:sldChg>
      <pc:sldChg chg="del">
        <pc:chgData name="Teik Toe Teoh" userId="f2f2b67b8c6b3629" providerId="LiveId" clId="{B808F06F-210F-40FC-A898-85CBC94136C1}" dt="2023-11-06T05:52:45.151" v="77" actId="47"/>
        <pc:sldMkLst>
          <pc:docMk/>
          <pc:sldMk cId="0" sldId="402"/>
        </pc:sldMkLst>
      </pc:sldChg>
      <pc:sldChg chg="del">
        <pc:chgData name="Teik Toe Teoh" userId="f2f2b67b8c6b3629" providerId="LiveId" clId="{B808F06F-210F-40FC-A898-85CBC94136C1}" dt="2023-11-06T05:52:45.781" v="78" actId="47"/>
        <pc:sldMkLst>
          <pc:docMk/>
          <pc:sldMk cId="0" sldId="403"/>
        </pc:sldMkLst>
      </pc:sldChg>
      <pc:sldChg chg="del">
        <pc:chgData name="Teik Toe Teoh" userId="f2f2b67b8c6b3629" providerId="LiveId" clId="{B808F06F-210F-40FC-A898-85CBC94136C1}" dt="2023-11-06T05:52:46.608" v="79" actId="47"/>
        <pc:sldMkLst>
          <pc:docMk/>
          <pc:sldMk cId="0" sldId="404"/>
        </pc:sldMkLst>
      </pc:sldChg>
      <pc:sldChg chg="del">
        <pc:chgData name="Teik Toe Teoh" userId="f2f2b67b8c6b3629" providerId="LiveId" clId="{B808F06F-210F-40FC-A898-85CBC94136C1}" dt="2023-11-06T05:52:47.375" v="80" actId="47"/>
        <pc:sldMkLst>
          <pc:docMk/>
          <pc:sldMk cId="2859582355" sldId="408"/>
        </pc:sldMkLst>
      </pc:sldChg>
      <pc:sldChg chg="del">
        <pc:chgData name="Teik Toe Teoh" userId="f2f2b67b8c6b3629" providerId="LiveId" clId="{B808F06F-210F-40FC-A898-85CBC94136C1}" dt="2023-11-06T05:52:48.012" v="81" actId="47"/>
        <pc:sldMkLst>
          <pc:docMk/>
          <pc:sldMk cId="871303211" sldId="409"/>
        </pc:sldMkLst>
      </pc:sldChg>
      <pc:sldChg chg="del">
        <pc:chgData name="Teik Toe Teoh" userId="f2f2b67b8c6b3629" providerId="LiveId" clId="{B808F06F-210F-40FC-A898-85CBC94136C1}" dt="2023-11-06T05:52:51.326" v="82" actId="47"/>
        <pc:sldMkLst>
          <pc:docMk/>
          <pc:sldMk cId="2360631829" sldId="410"/>
        </pc:sldMkLst>
      </pc:sldChg>
      <pc:sldChg chg="del">
        <pc:chgData name="Teik Toe Teoh" userId="f2f2b67b8c6b3629" providerId="LiveId" clId="{B808F06F-210F-40FC-A898-85CBC94136C1}" dt="2023-11-06T05:52:52.050" v="83" actId="47"/>
        <pc:sldMkLst>
          <pc:docMk/>
          <pc:sldMk cId="1869323737" sldId="412"/>
        </pc:sldMkLst>
      </pc:sldChg>
      <pc:sldChg chg="del">
        <pc:chgData name="Teik Toe Teoh" userId="f2f2b67b8c6b3629" providerId="LiveId" clId="{B808F06F-210F-40FC-A898-85CBC94136C1}" dt="2023-11-06T05:52:53.246" v="84" actId="47"/>
        <pc:sldMkLst>
          <pc:docMk/>
          <pc:sldMk cId="135293510" sldId="413"/>
        </pc:sldMkLst>
      </pc:sldChg>
      <pc:sldChg chg="del">
        <pc:chgData name="Teik Toe Teoh" userId="f2f2b67b8c6b3629" providerId="LiveId" clId="{B808F06F-210F-40FC-A898-85CBC94136C1}" dt="2023-11-06T05:52:54.044" v="85" actId="47"/>
        <pc:sldMkLst>
          <pc:docMk/>
          <pc:sldMk cId="3318937664" sldId="414"/>
        </pc:sldMkLst>
      </pc:sldChg>
      <pc:sldChg chg="del">
        <pc:chgData name="Teik Toe Teoh" userId="f2f2b67b8c6b3629" providerId="LiveId" clId="{B808F06F-210F-40FC-A898-85CBC94136C1}" dt="2023-11-06T05:53:00.262" v="86" actId="47"/>
        <pc:sldMkLst>
          <pc:docMk/>
          <pc:sldMk cId="3886522396" sldId="415"/>
        </pc:sldMkLst>
      </pc:sldChg>
      <pc:sldChg chg="del">
        <pc:chgData name="Teik Toe Teoh" userId="f2f2b67b8c6b3629" providerId="LiveId" clId="{B808F06F-210F-40FC-A898-85CBC94136C1}" dt="2023-11-06T05:53:00.821" v="87" actId="47"/>
        <pc:sldMkLst>
          <pc:docMk/>
          <pc:sldMk cId="224508163" sldId="416"/>
        </pc:sldMkLst>
      </pc:sldChg>
      <pc:sldChg chg="del">
        <pc:chgData name="Teik Toe Teoh" userId="f2f2b67b8c6b3629" providerId="LiveId" clId="{B808F06F-210F-40FC-A898-85CBC94136C1}" dt="2023-11-06T05:53:01.641" v="88" actId="47"/>
        <pc:sldMkLst>
          <pc:docMk/>
          <pc:sldMk cId="4207046462" sldId="417"/>
        </pc:sldMkLst>
      </pc:sldChg>
      <pc:sldChg chg="del">
        <pc:chgData name="Teik Toe Teoh" userId="f2f2b67b8c6b3629" providerId="LiveId" clId="{B808F06F-210F-40FC-A898-85CBC94136C1}" dt="2023-11-06T05:53:02.026" v="89" actId="47"/>
        <pc:sldMkLst>
          <pc:docMk/>
          <pc:sldMk cId="1912856022" sldId="418"/>
        </pc:sldMkLst>
      </pc:sldChg>
      <pc:sldChg chg="del">
        <pc:chgData name="Teik Toe Teoh" userId="f2f2b67b8c6b3629" providerId="LiveId" clId="{B808F06F-210F-40FC-A898-85CBC94136C1}" dt="2023-11-06T05:53:02.439" v="90" actId="47"/>
        <pc:sldMkLst>
          <pc:docMk/>
          <pc:sldMk cId="2183111991" sldId="419"/>
        </pc:sldMkLst>
      </pc:sldChg>
      <pc:sldChg chg="del">
        <pc:chgData name="Teik Toe Teoh" userId="f2f2b67b8c6b3629" providerId="LiveId" clId="{B808F06F-210F-40FC-A898-85CBC94136C1}" dt="2023-11-06T05:53:03.363" v="91" actId="47"/>
        <pc:sldMkLst>
          <pc:docMk/>
          <pc:sldMk cId="0" sldId="421"/>
        </pc:sldMkLst>
      </pc:sldChg>
      <pc:sldChg chg="modSp del mod">
        <pc:chgData name="Teik Toe Teoh" userId="f2f2b67b8c6b3629" providerId="LiveId" clId="{B808F06F-210F-40FC-A898-85CBC94136C1}" dt="2023-11-06T05:53:08.528" v="92" actId="47"/>
        <pc:sldMkLst>
          <pc:docMk/>
          <pc:sldMk cId="3474349766" sldId="422"/>
        </pc:sldMkLst>
        <pc:spChg chg="mod">
          <ac:chgData name="Teik Toe Teoh" userId="f2f2b67b8c6b3629" providerId="LiveId" clId="{B808F06F-210F-40FC-A898-85CBC94136C1}" dt="2023-11-06T05:42:33.593" v="5" actId="27636"/>
          <ac:spMkLst>
            <pc:docMk/>
            <pc:sldMk cId="3474349766" sldId="422"/>
            <ac:spMk id="3" creationId="{00000000-0000-0000-0000-000000000000}"/>
          </ac:spMkLst>
        </pc:spChg>
      </pc:sldChg>
      <pc:sldChg chg="modSp del mod">
        <pc:chgData name="Teik Toe Teoh" userId="f2f2b67b8c6b3629" providerId="LiveId" clId="{B808F06F-210F-40FC-A898-85CBC94136C1}" dt="2023-11-06T05:53:09.083" v="93" actId="47"/>
        <pc:sldMkLst>
          <pc:docMk/>
          <pc:sldMk cId="3350536567" sldId="423"/>
        </pc:sldMkLst>
        <pc:spChg chg="mod">
          <ac:chgData name="Teik Toe Teoh" userId="f2f2b67b8c6b3629" providerId="LiveId" clId="{B808F06F-210F-40FC-A898-85CBC94136C1}" dt="2023-11-06T05:42:33.600" v="6" actId="27636"/>
          <ac:spMkLst>
            <pc:docMk/>
            <pc:sldMk cId="3350536567" sldId="423"/>
            <ac:spMk id="3" creationId="{00000000-0000-0000-0000-000000000000}"/>
          </ac:spMkLst>
        </pc:spChg>
      </pc:sldChg>
      <pc:sldChg chg="modSp del mod">
        <pc:chgData name="Teik Toe Teoh" userId="f2f2b67b8c6b3629" providerId="LiveId" clId="{B808F06F-210F-40FC-A898-85CBC94136C1}" dt="2023-11-06T05:53:09.481" v="94" actId="47"/>
        <pc:sldMkLst>
          <pc:docMk/>
          <pc:sldMk cId="0" sldId="427"/>
        </pc:sldMkLst>
        <pc:spChg chg="mod">
          <ac:chgData name="Teik Toe Teoh" userId="f2f2b67b8c6b3629" providerId="LiveId" clId="{B808F06F-210F-40FC-A898-85CBC94136C1}" dt="2023-11-06T05:42:33.602" v="7" actId="27636"/>
          <ac:spMkLst>
            <pc:docMk/>
            <pc:sldMk cId="0" sldId="427"/>
            <ac:spMk id="2" creationId="{00000000-0000-0000-0000-000000000000}"/>
          </ac:spMkLst>
        </pc:spChg>
      </pc:sldChg>
      <pc:sldChg chg="del">
        <pc:chgData name="Teik Toe Teoh" userId="f2f2b67b8c6b3629" providerId="LiveId" clId="{B808F06F-210F-40FC-A898-85CBC94136C1}" dt="2023-11-06T05:53:09.980" v="95" actId="47"/>
        <pc:sldMkLst>
          <pc:docMk/>
          <pc:sldMk cId="0" sldId="428"/>
        </pc:sldMkLst>
      </pc:sldChg>
      <pc:sldChg chg="del">
        <pc:chgData name="Teik Toe Teoh" userId="f2f2b67b8c6b3629" providerId="LiveId" clId="{B808F06F-210F-40FC-A898-85CBC94136C1}" dt="2023-11-06T05:53:22.261" v="116" actId="47"/>
        <pc:sldMkLst>
          <pc:docMk/>
          <pc:sldMk cId="4126164824" sldId="429"/>
        </pc:sldMkLst>
      </pc:sldChg>
      <pc:sldChg chg="del">
        <pc:chgData name="Teik Toe Teoh" userId="f2f2b67b8c6b3629" providerId="LiveId" clId="{B808F06F-210F-40FC-A898-85CBC94136C1}" dt="2023-11-06T05:53:22.596" v="117" actId="47"/>
        <pc:sldMkLst>
          <pc:docMk/>
          <pc:sldMk cId="4087582829" sldId="430"/>
        </pc:sldMkLst>
      </pc:sldChg>
      <pc:sldChg chg="del">
        <pc:chgData name="Teik Toe Teoh" userId="f2f2b67b8c6b3629" providerId="LiveId" clId="{B808F06F-210F-40FC-A898-85CBC94136C1}" dt="2023-11-06T05:53:23.016" v="118" actId="47"/>
        <pc:sldMkLst>
          <pc:docMk/>
          <pc:sldMk cId="0" sldId="431"/>
        </pc:sldMkLst>
      </pc:sldChg>
      <pc:sldChg chg="del">
        <pc:chgData name="Teik Toe Teoh" userId="f2f2b67b8c6b3629" providerId="LiveId" clId="{B808F06F-210F-40FC-A898-85CBC94136C1}" dt="2023-11-06T05:53:23.433" v="119" actId="47"/>
        <pc:sldMkLst>
          <pc:docMk/>
          <pc:sldMk cId="0" sldId="432"/>
        </pc:sldMkLst>
      </pc:sldChg>
      <pc:sldChg chg="del">
        <pc:chgData name="Teik Toe Teoh" userId="f2f2b67b8c6b3629" providerId="LiveId" clId="{B808F06F-210F-40FC-A898-85CBC94136C1}" dt="2023-11-06T05:53:23.726" v="120" actId="47"/>
        <pc:sldMkLst>
          <pc:docMk/>
          <pc:sldMk cId="0" sldId="433"/>
        </pc:sldMkLst>
      </pc:sldChg>
      <pc:sldChg chg="del">
        <pc:chgData name="Teik Toe Teoh" userId="f2f2b67b8c6b3629" providerId="LiveId" clId="{B808F06F-210F-40FC-A898-85CBC94136C1}" dt="2023-11-06T05:53:24.084" v="121" actId="47"/>
        <pc:sldMkLst>
          <pc:docMk/>
          <pc:sldMk cId="0" sldId="434"/>
        </pc:sldMkLst>
      </pc:sldChg>
      <pc:sldChg chg="del">
        <pc:chgData name="Teik Toe Teoh" userId="f2f2b67b8c6b3629" providerId="LiveId" clId="{B808F06F-210F-40FC-A898-85CBC94136C1}" dt="2023-11-06T05:53:24.377" v="122" actId="47"/>
        <pc:sldMkLst>
          <pc:docMk/>
          <pc:sldMk cId="195893848" sldId="437"/>
        </pc:sldMkLst>
      </pc:sldChg>
      <pc:sldChg chg="del">
        <pc:chgData name="Teik Toe Teoh" userId="f2f2b67b8c6b3629" providerId="LiveId" clId="{B808F06F-210F-40FC-A898-85CBC94136C1}" dt="2023-11-06T05:53:24.836" v="123" actId="47"/>
        <pc:sldMkLst>
          <pc:docMk/>
          <pc:sldMk cId="3248112913" sldId="438"/>
        </pc:sldMkLst>
      </pc:sldChg>
      <pc:sldChg chg="del">
        <pc:chgData name="Teik Toe Teoh" userId="f2f2b67b8c6b3629" providerId="LiveId" clId="{B808F06F-210F-40FC-A898-85CBC94136C1}" dt="2023-11-06T05:53:25.220" v="124" actId="47"/>
        <pc:sldMkLst>
          <pc:docMk/>
          <pc:sldMk cId="3882955002" sldId="439"/>
        </pc:sldMkLst>
      </pc:sldChg>
      <pc:sldChg chg="del">
        <pc:chgData name="Teik Toe Teoh" userId="f2f2b67b8c6b3629" providerId="LiveId" clId="{B808F06F-210F-40FC-A898-85CBC94136C1}" dt="2023-11-06T05:53:25.642" v="125" actId="47"/>
        <pc:sldMkLst>
          <pc:docMk/>
          <pc:sldMk cId="151188260" sldId="440"/>
        </pc:sldMkLst>
      </pc:sldChg>
      <pc:sldChg chg="del">
        <pc:chgData name="Teik Toe Teoh" userId="f2f2b67b8c6b3629" providerId="LiveId" clId="{B808F06F-210F-40FC-A898-85CBC94136C1}" dt="2023-11-06T05:53:27.568" v="126" actId="47"/>
        <pc:sldMkLst>
          <pc:docMk/>
          <pc:sldMk cId="1767384856" sldId="441"/>
        </pc:sldMkLst>
      </pc:sldChg>
      <pc:sldChg chg="del">
        <pc:chgData name="Teik Toe Teoh" userId="f2f2b67b8c6b3629" providerId="LiveId" clId="{B808F06F-210F-40FC-A898-85CBC94136C1}" dt="2023-11-06T05:53:27.984" v="127" actId="47"/>
        <pc:sldMkLst>
          <pc:docMk/>
          <pc:sldMk cId="886206503" sldId="442"/>
        </pc:sldMkLst>
      </pc:sldChg>
      <pc:sldChg chg="modSp del mod">
        <pc:chgData name="Teik Toe Teoh" userId="f2f2b67b8c6b3629" providerId="LiveId" clId="{B808F06F-210F-40FC-A898-85CBC94136C1}" dt="2023-11-06T05:53:28.300" v="128" actId="47"/>
        <pc:sldMkLst>
          <pc:docMk/>
          <pc:sldMk cId="4174221027" sldId="444"/>
        </pc:sldMkLst>
        <pc:spChg chg="mod">
          <ac:chgData name="Teik Toe Teoh" userId="f2f2b67b8c6b3629" providerId="LiveId" clId="{B808F06F-210F-40FC-A898-85CBC94136C1}" dt="2023-11-06T05:42:33.616" v="8" actId="27636"/>
          <ac:spMkLst>
            <pc:docMk/>
            <pc:sldMk cId="4174221027" sldId="444"/>
            <ac:spMk id="3" creationId="{00000000-0000-0000-0000-000000000000}"/>
          </ac:spMkLst>
        </pc:spChg>
      </pc:sldChg>
      <pc:sldChg chg="del">
        <pc:chgData name="Teik Toe Teoh" userId="f2f2b67b8c6b3629" providerId="LiveId" clId="{B808F06F-210F-40FC-A898-85CBC94136C1}" dt="2023-11-06T05:53:28.675" v="129" actId="47"/>
        <pc:sldMkLst>
          <pc:docMk/>
          <pc:sldMk cId="2687910608" sldId="446"/>
        </pc:sldMkLst>
      </pc:sldChg>
      <pc:sldChg chg="del">
        <pc:chgData name="Teik Toe Teoh" userId="f2f2b67b8c6b3629" providerId="LiveId" clId="{B808F06F-210F-40FC-A898-85CBC94136C1}" dt="2023-11-06T05:53:28.932" v="130" actId="47"/>
        <pc:sldMkLst>
          <pc:docMk/>
          <pc:sldMk cId="3688583365" sldId="447"/>
        </pc:sldMkLst>
      </pc:sldChg>
      <pc:sldChg chg="del">
        <pc:chgData name="Teik Toe Teoh" userId="f2f2b67b8c6b3629" providerId="LiveId" clId="{B808F06F-210F-40FC-A898-85CBC94136C1}" dt="2023-11-06T05:53:29.248" v="131" actId="47"/>
        <pc:sldMkLst>
          <pc:docMk/>
          <pc:sldMk cId="3421315466" sldId="448"/>
        </pc:sldMkLst>
      </pc:sldChg>
      <pc:sldChg chg="del">
        <pc:chgData name="Teik Toe Teoh" userId="f2f2b67b8c6b3629" providerId="LiveId" clId="{B808F06F-210F-40FC-A898-85CBC94136C1}" dt="2023-11-06T05:53:29.561" v="132" actId="47"/>
        <pc:sldMkLst>
          <pc:docMk/>
          <pc:sldMk cId="1246662106" sldId="450"/>
        </pc:sldMkLst>
      </pc:sldChg>
      <pc:sldChg chg="del">
        <pc:chgData name="Teik Toe Teoh" userId="f2f2b67b8c6b3629" providerId="LiveId" clId="{B808F06F-210F-40FC-A898-85CBC94136C1}" dt="2023-11-06T05:53:29.871" v="133" actId="47"/>
        <pc:sldMkLst>
          <pc:docMk/>
          <pc:sldMk cId="3179933634" sldId="451"/>
        </pc:sldMkLst>
      </pc:sldChg>
      <pc:sldChg chg="del">
        <pc:chgData name="Teik Toe Teoh" userId="f2f2b67b8c6b3629" providerId="LiveId" clId="{B808F06F-210F-40FC-A898-85CBC94136C1}" dt="2023-11-06T05:53:30.247" v="134" actId="47"/>
        <pc:sldMkLst>
          <pc:docMk/>
          <pc:sldMk cId="2832438105" sldId="452"/>
        </pc:sldMkLst>
      </pc:sldChg>
      <pc:sldChg chg="del">
        <pc:chgData name="Teik Toe Teoh" userId="f2f2b67b8c6b3629" providerId="LiveId" clId="{B808F06F-210F-40FC-A898-85CBC94136C1}" dt="2023-11-06T05:53:30.734" v="135" actId="47"/>
        <pc:sldMkLst>
          <pc:docMk/>
          <pc:sldMk cId="628501447" sldId="453"/>
        </pc:sldMkLst>
      </pc:sldChg>
      <pc:sldChg chg="del">
        <pc:chgData name="Teik Toe Teoh" userId="f2f2b67b8c6b3629" providerId="LiveId" clId="{B808F06F-210F-40FC-A898-85CBC94136C1}" dt="2023-11-06T05:53:10.401" v="96" actId="47"/>
        <pc:sldMkLst>
          <pc:docMk/>
          <pc:sldMk cId="2056168760" sldId="457"/>
        </pc:sldMkLst>
      </pc:sldChg>
      <pc:sldChg chg="del">
        <pc:chgData name="Teik Toe Teoh" userId="f2f2b67b8c6b3629" providerId="LiveId" clId="{B808F06F-210F-40FC-A898-85CBC94136C1}" dt="2023-11-06T05:53:10.861" v="97" actId="47"/>
        <pc:sldMkLst>
          <pc:docMk/>
          <pc:sldMk cId="3460679234" sldId="458"/>
        </pc:sldMkLst>
      </pc:sldChg>
      <pc:sldChg chg="del">
        <pc:chgData name="Teik Toe Teoh" userId="f2f2b67b8c6b3629" providerId="LiveId" clId="{B808F06F-210F-40FC-A898-85CBC94136C1}" dt="2023-11-06T05:53:11.339" v="98" actId="47"/>
        <pc:sldMkLst>
          <pc:docMk/>
          <pc:sldMk cId="557177450" sldId="460"/>
        </pc:sldMkLst>
      </pc:sldChg>
      <pc:sldChg chg="del">
        <pc:chgData name="Teik Toe Teoh" userId="f2f2b67b8c6b3629" providerId="LiveId" clId="{B808F06F-210F-40FC-A898-85CBC94136C1}" dt="2023-11-06T05:53:11.838" v="99" actId="47"/>
        <pc:sldMkLst>
          <pc:docMk/>
          <pc:sldMk cId="2238063393" sldId="461"/>
        </pc:sldMkLst>
      </pc:sldChg>
      <pc:sldChg chg="del">
        <pc:chgData name="Teik Toe Teoh" userId="f2f2b67b8c6b3629" providerId="LiveId" clId="{B808F06F-210F-40FC-A898-85CBC94136C1}" dt="2023-11-06T05:53:12.508" v="100" actId="47"/>
        <pc:sldMkLst>
          <pc:docMk/>
          <pc:sldMk cId="1058397241" sldId="462"/>
        </pc:sldMkLst>
      </pc:sldChg>
      <pc:sldChg chg="del">
        <pc:chgData name="Teik Toe Teoh" userId="f2f2b67b8c6b3629" providerId="LiveId" clId="{B808F06F-210F-40FC-A898-85CBC94136C1}" dt="2023-11-06T05:53:13.100" v="101" actId="47"/>
        <pc:sldMkLst>
          <pc:docMk/>
          <pc:sldMk cId="1957868600" sldId="463"/>
        </pc:sldMkLst>
      </pc:sldChg>
      <pc:sldChg chg="del">
        <pc:chgData name="Teik Toe Teoh" userId="f2f2b67b8c6b3629" providerId="LiveId" clId="{B808F06F-210F-40FC-A898-85CBC94136C1}" dt="2023-11-06T05:53:13.492" v="102" actId="47"/>
        <pc:sldMkLst>
          <pc:docMk/>
          <pc:sldMk cId="3883552647" sldId="464"/>
        </pc:sldMkLst>
      </pc:sldChg>
      <pc:sldChg chg="del">
        <pc:chgData name="Teik Toe Teoh" userId="f2f2b67b8c6b3629" providerId="LiveId" clId="{B808F06F-210F-40FC-A898-85CBC94136C1}" dt="2023-11-06T05:53:13.965" v="103" actId="47"/>
        <pc:sldMkLst>
          <pc:docMk/>
          <pc:sldMk cId="2977918676" sldId="465"/>
        </pc:sldMkLst>
      </pc:sldChg>
      <pc:sldChg chg="del">
        <pc:chgData name="Teik Toe Teoh" userId="f2f2b67b8c6b3629" providerId="LiveId" clId="{B808F06F-210F-40FC-A898-85CBC94136C1}" dt="2023-11-06T05:53:14.575" v="104" actId="47"/>
        <pc:sldMkLst>
          <pc:docMk/>
          <pc:sldMk cId="2503273333" sldId="466"/>
        </pc:sldMkLst>
      </pc:sldChg>
      <pc:sldChg chg="del">
        <pc:chgData name="Teik Toe Teoh" userId="f2f2b67b8c6b3629" providerId="LiveId" clId="{B808F06F-210F-40FC-A898-85CBC94136C1}" dt="2023-11-06T05:53:15.430" v="105" actId="47"/>
        <pc:sldMkLst>
          <pc:docMk/>
          <pc:sldMk cId="3594856053" sldId="471"/>
        </pc:sldMkLst>
      </pc:sldChg>
      <pc:sldChg chg="del">
        <pc:chgData name="Teik Toe Teoh" userId="f2f2b67b8c6b3629" providerId="LiveId" clId="{B808F06F-210F-40FC-A898-85CBC94136C1}" dt="2023-11-06T05:53:16.320" v="106" actId="47"/>
        <pc:sldMkLst>
          <pc:docMk/>
          <pc:sldMk cId="1222938228" sldId="472"/>
        </pc:sldMkLst>
      </pc:sldChg>
      <pc:sldChg chg="del">
        <pc:chgData name="Teik Toe Teoh" userId="f2f2b67b8c6b3629" providerId="LiveId" clId="{B808F06F-210F-40FC-A898-85CBC94136C1}" dt="2023-11-06T05:53:16.346" v="107" actId="47"/>
        <pc:sldMkLst>
          <pc:docMk/>
          <pc:sldMk cId="1651934283" sldId="473"/>
        </pc:sldMkLst>
      </pc:sldChg>
      <pc:sldChg chg="del">
        <pc:chgData name="Teik Toe Teoh" userId="f2f2b67b8c6b3629" providerId="LiveId" clId="{B808F06F-210F-40FC-A898-85CBC94136C1}" dt="2023-11-06T05:53:18.121" v="108" actId="47"/>
        <pc:sldMkLst>
          <pc:docMk/>
          <pc:sldMk cId="2798911442" sldId="474"/>
        </pc:sldMkLst>
      </pc:sldChg>
      <pc:sldChg chg="del">
        <pc:chgData name="Teik Toe Teoh" userId="f2f2b67b8c6b3629" providerId="LiveId" clId="{B808F06F-210F-40FC-A898-85CBC94136C1}" dt="2023-11-06T05:53:18.567" v="109" actId="47"/>
        <pc:sldMkLst>
          <pc:docMk/>
          <pc:sldMk cId="2565919452" sldId="475"/>
        </pc:sldMkLst>
      </pc:sldChg>
      <pc:sldChg chg="del">
        <pc:chgData name="Teik Toe Teoh" userId="f2f2b67b8c6b3629" providerId="LiveId" clId="{B808F06F-210F-40FC-A898-85CBC94136C1}" dt="2023-11-06T05:53:18.918" v="110" actId="47"/>
        <pc:sldMkLst>
          <pc:docMk/>
          <pc:sldMk cId="1497157923" sldId="476"/>
        </pc:sldMkLst>
      </pc:sldChg>
      <pc:sldChg chg="del">
        <pc:chgData name="Teik Toe Teoh" userId="f2f2b67b8c6b3629" providerId="LiveId" clId="{B808F06F-210F-40FC-A898-85CBC94136C1}" dt="2023-11-06T05:53:19.409" v="111" actId="47"/>
        <pc:sldMkLst>
          <pc:docMk/>
          <pc:sldMk cId="1993631802" sldId="477"/>
        </pc:sldMkLst>
      </pc:sldChg>
      <pc:sldChg chg="del">
        <pc:chgData name="Teik Toe Teoh" userId="f2f2b67b8c6b3629" providerId="LiveId" clId="{B808F06F-210F-40FC-A898-85CBC94136C1}" dt="2023-11-06T05:53:20.384" v="112" actId="47"/>
        <pc:sldMkLst>
          <pc:docMk/>
          <pc:sldMk cId="2390063922" sldId="478"/>
        </pc:sldMkLst>
      </pc:sldChg>
      <pc:sldChg chg="del">
        <pc:chgData name="Teik Toe Teoh" userId="f2f2b67b8c6b3629" providerId="LiveId" clId="{B808F06F-210F-40FC-A898-85CBC94136C1}" dt="2023-11-06T05:53:20.662" v="113" actId="47"/>
        <pc:sldMkLst>
          <pc:docMk/>
          <pc:sldMk cId="180100758" sldId="479"/>
        </pc:sldMkLst>
      </pc:sldChg>
      <pc:sldChg chg="del">
        <pc:chgData name="Teik Toe Teoh" userId="f2f2b67b8c6b3629" providerId="LiveId" clId="{B808F06F-210F-40FC-A898-85CBC94136C1}" dt="2023-11-06T05:53:21.100" v="114" actId="47"/>
        <pc:sldMkLst>
          <pc:docMk/>
          <pc:sldMk cId="3568335421" sldId="480"/>
        </pc:sldMkLst>
      </pc:sldChg>
      <pc:sldChg chg="del">
        <pc:chgData name="Teik Toe Teoh" userId="f2f2b67b8c6b3629" providerId="LiveId" clId="{B808F06F-210F-40FC-A898-85CBC94136C1}" dt="2023-11-06T05:53:21.582" v="115" actId="47"/>
        <pc:sldMkLst>
          <pc:docMk/>
          <pc:sldMk cId="2715838622" sldId="481"/>
        </pc:sldMkLst>
      </pc:sldChg>
      <pc:sldChg chg="del">
        <pc:chgData name="Teik Toe Teoh" userId="f2f2b67b8c6b3629" providerId="LiveId" clId="{B808F06F-210F-40FC-A898-85CBC94136C1}" dt="2023-11-06T05:53:34.313" v="143" actId="47"/>
        <pc:sldMkLst>
          <pc:docMk/>
          <pc:sldMk cId="1773106359" sldId="484"/>
        </pc:sldMkLst>
      </pc:sldChg>
      <pc:sldChg chg="del">
        <pc:chgData name="Teik Toe Teoh" userId="f2f2b67b8c6b3629" providerId="LiveId" clId="{B808F06F-210F-40FC-A898-85CBC94136C1}" dt="2023-11-06T05:53:34.593" v="144" actId="47"/>
        <pc:sldMkLst>
          <pc:docMk/>
          <pc:sldMk cId="3874663901" sldId="485"/>
        </pc:sldMkLst>
      </pc:sldChg>
      <pc:sldChg chg="del">
        <pc:chgData name="Teik Toe Teoh" userId="f2f2b67b8c6b3629" providerId="LiveId" clId="{B808F06F-210F-40FC-A898-85CBC94136C1}" dt="2023-11-06T05:53:34.827" v="145" actId="47"/>
        <pc:sldMkLst>
          <pc:docMk/>
          <pc:sldMk cId="2667559091" sldId="486"/>
        </pc:sldMkLst>
      </pc:sldChg>
      <pc:sldChg chg="del">
        <pc:chgData name="Teik Toe Teoh" userId="f2f2b67b8c6b3629" providerId="LiveId" clId="{B808F06F-210F-40FC-A898-85CBC94136C1}" dt="2023-11-06T05:53:35.355" v="146" actId="47"/>
        <pc:sldMkLst>
          <pc:docMk/>
          <pc:sldMk cId="2783841074" sldId="488"/>
        </pc:sldMkLst>
      </pc:sldChg>
      <pc:sldChg chg="modSp del mod">
        <pc:chgData name="Teik Toe Teoh" userId="f2f2b67b8c6b3629" providerId="LiveId" clId="{B808F06F-210F-40FC-A898-85CBC94136C1}" dt="2023-11-06T05:53:35.770" v="147" actId="47"/>
        <pc:sldMkLst>
          <pc:docMk/>
          <pc:sldMk cId="1488041168" sldId="489"/>
        </pc:sldMkLst>
        <pc:spChg chg="mod">
          <ac:chgData name="Teik Toe Teoh" userId="f2f2b67b8c6b3629" providerId="LiveId" clId="{B808F06F-210F-40FC-A898-85CBC94136C1}" dt="2023-11-06T05:42:33.654" v="10" actId="27636"/>
          <ac:spMkLst>
            <pc:docMk/>
            <pc:sldMk cId="1488041168" sldId="489"/>
            <ac:spMk id="3" creationId="{00000000-0000-0000-0000-000000000000}"/>
          </ac:spMkLst>
        </pc:spChg>
      </pc:sldChg>
      <pc:sldChg chg="del">
        <pc:chgData name="Teik Toe Teoh" userId="f2f2b67b8c6b3629" providerId="LiveId" clId="{B808F06F-210F-40FC-A898-85CBC94136C1}" dt="2023-11-06T05:53:36.211" v="148" actId="47"/>
        <pc:sldMkLst>
          <pc:docMk/>
          <pc:sldMk cId="4134317399" sldId="490"/>
        </pc:sldMkLst>
      </pc:sldChg>
      <pc:sldChg chg="del">
        <pc:chgData name="Teik Toe Teoh" userId="f2f2b67b8c6b3629" providerId="LiveId" clId="{B808F06F-210F-40FC-A898-85CBC94136C1}" dt="2023-11-06T05:53:36.590" v="149" actId="47"/>
        <pc:sldMkLst>
          <pc:docMk/>
          <pc:sldMk cId="1622790901" sldId="491"/>
        </pc:sldMkLst>
      </pc:sldChg>
      <pc:sldChg chg="del">
        <pc:chgData name="Teik Toe Teoh" userId="f2f2b67b8c6b3629" providerId="LiveId" clId="{B808F06F-210F-40FC-A898-85CBC94136C1}" dt="2023-11-06T05:53:37.070" v="150" actId="47"/>
        <pc:sldMkLst>
          <pc:docMk/>
          <pc:sldMk cId="2385472425" sldId="492"/>
        </pc:sldMkLst>
      </pc:sldChg>
      <pc:sldChg chg="del">
        <pc:chgData name="Teik Toe Teoh" userId="f2f2b67b8c6b3629" providerId="LiveId" clId="{B808F06F-210F-40FC-A898-85CBC94136C1}" dt="2023-11-06T05:53:37.849" v="151" actId="47"/>
        <pc:sldMkLst>
          <pc:docMk/>
          <pc:sldMk cId="10840366" sldId="493"/>
        </pc:sldMkLst>
      </pc:sldChg>
      <pc:sldChg chg="del">
        <pc:chgData name="Teik Toe Teoh" userId="f2f2b67b8c6b3629" providerId="LiveId" clId="{B808F06F-210F-40FC-A898-85CBC94136C1}" dt="2023-11-06T05:53:38.611" v="152" actId="47"/>
        <pc:sldMkLst>
          <pc:docMk/>
          <pc:sldMk cId="1196325690" sldId="494"/>
        </pc:sldMkLst>
      </pc:sldChg>
      <pc:sldChg chg="del">
        <pc:chgData name="Teik Toe Teoh" userId="f2f2b67b8c6b3629" providerId="LiveId" clId="{B808F06F-210F-40FC-A898-85CBC94136C1}" dt="2023-11-06T05:53:38.916" v="153" actId="47"/>
        <pc:sldMkLst>
          <pc:docMk/>
          <pc:sldMk cId="508684604" sldId="495"/>
        </pc:sldMkLst>
      </pc:sldChg>
      <pc:sldChg chg="del">
        <pc:chgData name="Teik Toe Teoh" userId="f2f2b67b8c6b3629" providerId="LiveId" clId="{B808F06F-210F-40FC-A898-85CBC94136C1}" dt="2023-11-06T05:53:39.147" v="154" actId="47"/>
        <pc:sldMkLst>
          <pc:docMk/>
          <pc:sldMk cId="519853893" sldId="499"/>
        </pc:sldMkLst>
      </pc:sldChg>
      <pc:sldChg chg="del">
        <pc:chgData name="Teik Toe Teoh" userId="f2f2b67b8c6b3629" providerId="LiveId" clId="{B808F06F-210F-40FC-A898-85CBC94136C1}" dt="2023-11-06T05:53:39.534" v="155" actId="47"/>
        <pc:sldMkLst>
          <pc:docMk/>
          <pc:sldMk cId="1220903655" sldId="500"/>
        </pc:sldMkLst>
      </pc:sldChg>
      <pc:sldChg chg="del">
        <pc:chgData name="Teik Toe Teoh" userId="f2f2b67b8c6b3629" providerId="LiveId" clId="{B808F06F-210F-40FC-A898-85CBC94136C1}" dt="2023-11-06T05:53:39.813" v="156" actId="47"/>
        <pc:sldMkLst>
          <pc:docMk/>
          <pc:sldMk cId="521482500" sldId="501"/>
        </pc:sldMkLst>
      </pc:sldChg>
      <pc:sldChg chg="modSp del mod">
        <pc:chgData name="Teik Toe Teoh" userId="f2f2b67b8c6b3629" providerId="LiveId" clId="{B808F06F-210F-40FC-A898-85CBC94136C1}" dt="2023-11-06T05:53:40.020" v="157" actId="47"/>
        <pc:sldMkLst>
          <pc:docMk/>
          <pc:sldMk cId="675614093" sldId="502"/>
        </pc:sldMkLst>
        <pc:spChg chg="mod">
          <ac:chgData name="Teik Toe Teoh" userId="f2f2b67b8c6b3629" providerId="LiveId" clId="{B808F06F-210F-40FC-A898-85CBC94136C1}" dt="2023-11-06T05:42:33.669" v="11" actId="27636"/>
          <ac:spMkLst>
            <pc:docMk/>
            <pc:sldMk cId="675614093" sldId="502"/>
            <ac:spMk id="3" creationId="{00000000-0000-0000-0000-000000000000}"/>
          </ac:spMkLst>
        </pc:spChg>
      </pc:sldChg>
      <pc:sldChg chg="del">
        <pc:chgData name="Teik Toe Teoh" userId="f2f2b67b8c6b3629" providerId="LiveId" clId="{B808F06F-210F-40FC-A898-85CBC94136C1}" dt="2023-11-06T05:53:40.286" v="158" actId="47"/>
        <pc:sldMkLst>
          <pc:docMk/>
          <pc:sldMk cId="4027865810" sldId="507"/>
        </pc:sldMkLst>
      </pc:sldChg>
      <pc:sldChg chg="del">
        <pc:chgData name="Teik Toe Teoh" userId="f2f2b67b8c6b3629" providerId="LiveId" clId="{B808F06F-210F-40FC-A898-85CBC94136C1}" dt="2023-11-06T05:53:40.535" v="159" actId="47"/>
        <pc:sldMkLst>
          <pc:docMk/>
          <pc:sldMk cId="1060455370" sldId="508"/>
        </pc:sldMkLst>
      </pc:sldChg>
      <pc:sldChg chg="del">
        <pc:chgData name="Teik Toe Teoh" userId="f2f2b67b8c6b3629" providerId="LiveId" clId="{B808F06F-210F-40FC-A898-85CBC94136C1}" dt="2023-11-06T05:53:40.766" v="160" actId="47"/>
        <pc:sldMkLst>
          <pc:docMk/>
          <pc:sldMk cId="746037074" sldId="509"/>
        </pc:sldMkLst>
      </pc:sldChg>
      <pc:sldChg chg="del">
        <pc:chgData name="Teik Toe Teoh" userId="f2f2b67b8c6b3629" providerId="LiveId" clId="{B808F06F-210F-40FC-A898-85CBC94136C1}" dt="2023-11-06T05:53:41.095" v="161" actId="47"/>
        <pc:sldMkLst>
          <pc:docMk/>
          <pc:sldMk cId="2728880009" sldId="510"/>
        </pc:sldMkLst>
      </pc:sldChg>
      <pc:sldChg chg="del">
        <pc:chgData name="Teik Toe Teoh" userId="f2f2b67b8c6b3629" providerId="LiveId" clId="{B808F06F-210F-40FC-A898-85CBC94136C1}" dt="2023-11-06T05:53:41.351" v="162" actId="47"/>
        <pc:sldMkLst>
          <pc:docMk/>
          <pc:sldMk cId="2740157108" sldId="511"/>
        </pc:sldMkLst>
      </pc:sldChg>
      <pc:sldChg chg="del">
        <pc:chgData name="Teik Toe Teoh" userId="f2f2b67b8c6b3629" providerId="LiveId" clId="{B808F06F-210F-40FC-A898-85CBC94136C1}" dt="2023-11-06T05:53:41.632" v="163" actId="47"/>
        <pc:sldMkLst>
          <pc:docMk/>
          <pc:sldMk cId="959478237" sldId="512"/>
        </pc:sldMkLst>
      </pc:sldChg>
      <pc:sldChg chg="del">
        <pc:chgData name="Teik Toe Teoh" userId="f2f2b67b8c6b3629" providerId="LiveId" clId="{B808F06F-210F-40FC-A898-85CBC94136C1}" dt="2023-11-06T05:53:41.876" v="164" actId="47"/>
        <pc:sldMkLst>
          <pc:docMk/>
          <pc:sldMk cId="1355957397" sldId="513"/>
        </pc:sldMkLst>
      </pc:sldChg>
      <pc:sldChg chg="del">
        <pc:chgData name="Teik Toe Teoh" userId="f2f2b67b8c6b3629" providerId="LiveId" clId="{B808F06F-210F-40FC-A898-85CBC94136C1}" dt="2023-11-06T05:53:43.409" v="165" actId="47"/>
        <pc:sldMkLst>
          <pc:docMk/>
          <pc:sldMk cId="2686104149" sldId="514"/>
        </pc:sldMkLst>
      </pc:sldChg>
      <pc:sldChg chg="del">
        <pc:chgData name="Teik Toe Teoh" userId="f2f2b67b8c6b3629" providerId="LiveId" clId="{B808F06F-210F-40FC-A898-85CBC94136C1}" dt="2023-11-06T05:53:43.822" v="166" actId="47"/>
        <pc:sldMkLst>
          <pc:docMk/>
          <pc:sldMk cId="187481911" sldId="515"/>
        </pc:sldMkLst>
      </pc:sldChg>
      <pc:sldChg chg="del">
        <pc:chgData name="Teik Toe Teoh" userId="f2f2b67b8c6b3629" providerId="LiveId" clId="{B808F06F-210F-40FC-A898-85CBC94136C1}" dt="2023-11-06T05:53:44.310" v="167" actId="47"/>
        <pc:sldMkLst>
          <pc:docMk/>
          <pc:sldMk cId="543726590" sldId="516"/>
        </pc:sldMkLst>
      </pc:sldChg>
      <pc:sldChg chg="del">
        <pc:chgData name="Teik Toe Teoh" userId="f2f2b67b8c6b3629" providerId="LiveId" clId="{B808F06F-210F-40FC-A898-85CBC94136C1}" dt="2023-11-06T05:53:45.020" v="168" actId="47"/>
        <pc:sldMkLst>
          <pc:docMk/>
          <pc:sldMk cId="2933329652" sldId="518"/>
        </pc:sldMkLst>
      </pc:sldChg>
      <pc:sldChg chg="modSp del mod">
        <pc:chgData name="Teik Toe Teoh" userId="f2f2b67b8c6b3629" providerId="LiveId" clId="{B808F06F-210F-40FC-A898-85CBC94136C1}" dt="2023-11-06T05:53:45.685" v="169" actId="47"/>
        <pc:sldMkLst>
          <pc:docMk/>
          <pc:sldMk cId="0" sldId="520"/>
        </pc:sldMkLst>
        <pc:spChg chg="mod">
          <ac:chgData name="Teik Toe Teoh" userId="f2f2b67b8c6b3629" providerId="LiveId" clId="{B808F06F-210F-40FC-A898-85CBC94136C1}" dt="2023-11-06T05:42:33.677" v="12" actId="27636"/>
          <ac:spMkLst>
            <pc:docMk/>
            <pc:sldMk cId="0" sldId="520"/>
            <ac:spMk id="3" creationId="{00000000-0000-0000-0000-000000000000}"/>
          </ac:spMkLst>
        </pc:spChg>
      </pc:sldChg>
      <pc:sldChg chg="del">
        <pc:chgData name="Teik Toe Teoh" userId="f2f2b67b8c6b3629" providerId="LiveId" clId="{B808F06F-210F-40FC-A898-85CBC94136C1}" dt="2023-11-06T05:53:49.530" v="170" actId="47"/>
        <pc:sldMkLst>
          <pc:docMk/>
          <pc:sldMk cId="1733200051" sldId="535"/>
        </pc:sldMkLst>
      </pc:sldChg>
      <pc:sldChg chg="del">
        <pc:chgData name="Teik Toe Teoh" userId="f2f2b67b8c6b3629" providerId="LiveId" clId="{B808F06F-210F-40FC-A898-85CBC94136C1}" dt="2023-11-06T05:53:49.855" v="171" actId="47"/>
        <pc:sldMkLst>
          <pc:docMk/>
          <pc:sldMk cId="1786749814" sldId="536"/>
        </pc:sldMkLst>
      </pc:sldChg>
      <pc:sldChg chg="del">
        <pc:chgData name="Teik Toe Teoh" userId="f2f2b67b8c6b3629" providerId="LiveId" clId="{B808F06F-210F-40FC-A898-85CBC94136C1}" dt="2023-11-06T05:53:50.223" v="172" actId="47"/>
        <pc:sldMkLst>
          <pc:docMk/>
          <pc:sldMk cId="2677618892" sldId="537"/>
        </pc:sldMkLst>
      </pc:sldChg>
      <pc:sldChg chg="del">
        <pc:chgData name="Teik Toe Teoh" userId="f2f2b67b8c6b3629" providerId="LiveId" clId="{B808F06F-210F-40FC-A898-85CBC94136C1}" dt="2023-11-06T05:53:50.632" v="173" actId="47"/>
        <pc:sldMkLst>
          <pc:docMk/>
          <pc:sldMk cId="3901587027" sldId="538"/>
        </pc:sldMkLst>
      </pc:sldChg>
      <pc:sldChg chg="del">
        <pc:chgData name="Teik Toe Teoh" userId="f2f2b67b8c6b3629" providerId="LiveId" clId="{B808F06F-210F-40FC-A898-85CBC94136C1}" dt="2023-11-06T05:53:51.092" v="174" actId="47"/>
        <pc:sldMkLst>
          <pc:docMk/>
          <pc:sldMk cId="3441697172" sldId="541"/>
        </pc:sldMkLst>
      </pc:sldChg>
      <pc:sldChg chg="del">
        <pc:chgData name="Teik Toe Teoh" userId="f2f2b67b8c6b3629" providerId="LiveId" clId="{B808F06F-210F-40FC-A898-85CBC94136C1}" dt="2023-11-06T05:53:51.457" v="175" actId="47"/>
        <pc:sldMkLst>
          <pc:docMk/>
          <pc:sldMk cId="43798176" sldId="542"/>
        </pc:sldMkLst>
      </pc:sldChg>
      <pc:sldChg chg="del">
        <pc:chgData name="Teik Toe Teoh" userId="f2f2b67b8c6b3629" providerId="LiveId" clId="{B808F06F-210F-40FC-A898-85CBC94136C1}" dt="2023-11-06T05:53:54.002" v="176" actId="47"/>
        <pc:sldMkLst>
          <pc:docMk/>
          <pc:sldMk cId="4014830250" sldId="543"/>
        </pc:sldMkLst>
      </pc:sldChg>
      <pc:sldChg chg="modSp mod">
        <pc:chgData name="Teik Toe Teoh" userId="f2f2b67b8c6b3629" providerId="LiveId" clId="{B808F06F-210F-40FC-A898-85CBC94136C1}" dt="2023-11-06T05:42:33.755" v="20" actId="27636"/>
        <pc:sldMkLst>
          <pc:docMk/>
          <pc:sldMk cId="4015174147" sldId="548"/>
        </pc:sldMkLst>
        <pc:spChg chg="mod">
          <ac:chgData name="Teik Toe Teoh" userId="f2f2b67b8c6b3629" providerId="LiveId" clId="{B808F06F-210F-40FC-A898-85CBC94136C1}" dt="2023-11-06T05:42:33.755" v="20" actId="27636"/>
          <ac:spMkLst>
            <pc:docMk/>
            <pc:sldMk cId="4015174147" sldId="548"/>
            <ac:spMk id="2" creationId="{905A71A9-5F6F-4251-88D8-7B72DB1E9681}"/>
          </ac:spMkLst>
        </pc:spChg>
      </pc:sldChg>
      <pc:sldChg chg="modSp mod">
        <pc:chgData name="Teik Toe Teoh" userId="f2f2b67b8c6b3629" providerId="LiveId" clId="{B808F06F-210F-40FC-A898-85CBC94136C1}" dt="2023-11-06T05:42:33.779" v="24" actId="27636"/>
        <pc:sldMkLst>
          <pc:docMk/>
          <pc:sldMk cId="1717248491" sldId="550"/>
        </pc:sldMkLst>
        <pc:spChg chg="mod">
          <ac:chgData name="Teik Toe Teoh" userId="f2f2b67b8c6b3629" providerId="LiveId" clId="{B808F06F-210F-40FC-A898-85CBC94136C1}" dt="2023-11-06T05:42:33.779" v="24" actId="27636"/>
          <ac:spMkLst>
            <pc:docMk/>
            <pc:sldMk cId="1717248491" sldId="550"/>
            <ac:spMk id="2" creationId="{E9EB6250-7149-430E-ADE1-3C76596566B8}"/>
          </ac:spMkLst>
        </pc:spChg>
      </pc:sldChg>
      <pc:sldChg chg="modSp mod">
        <pc:chgData name="Teik Toe Teoh" userId="f2f2b67b8c6b3629" providerId="LiveId" clId="{B808F06F-210F-40FC-A898-85CBC94136C1}" dt="2023-11-06T05:42:33.781" v="25" actId="27636"/>
        <pc:sldMkLst>
          <pc:docMk/>
          <pc:sldMk cId="1509480228" sldId="551"/>
        </pc:sldMkLst>
        <pc:spChg chg="mod">
          <ac:chgData name="Teik Toe Teoh" userId="f2f2b67b8c6b3629" providerId="LiveId" clId="{B808F06F-210F-40FC-A898-85CBC94136C1}" dt="2023-11-06T05:42:33.781" v="25" actId="27636"/>
          <ac:spMkLst>
            <pc:docMk/>
            <pc:sldMk cId="1509480228" sldId="551"/>
            <ac:spMk id="2" creationId="{46B49DCE-BCBB-459C-B323-46C28EA138C2}"/>
          </ac:spMkLst>
        </pc:spChg>
      </pc:sldChg>
      <pc:sldChg chg="modSp mod">
        <pc:chgData name="Teik Toe Teoh" userId="f2f2b67b8c6b3629" providerId="LiveId" clId="{B808F06F-210F-40FC-A898-85CBC94136C1}" dt="2023-11-06T05:42:33.734" v="16" actId="27636"/>
        <pc:sldMkLst>
          <pc:docMk/>
          <pc:sldMk cId="4228091524" sldId="560"/>
        </pc:sldMkLst>
        <pc:spChg chg="mod">
          <ac:chgData name="Teik Toe Teoh" userId="f2f2b67b8c6b3629" providerId="LiveId" clId="{B808F06F-210F-40FC-A898-85CBC94136C1}" dt="2023-11-06T05:42:33.734" v="16" actId="27636"/>
          <ac:spMkLst>
            <pc:docMk/>
            <pc:sldMk cId="4228091524" sldId="560"/>
            <ac:spMk id="3" creationId="{00000000-0000-0000-0000-000000000000}"/>
          </ac:spMkLst>
        </pc:spChg>
      </pc:sldChg>
      <pc:sldChg chg="modSp mod">
        <pc:chgData name="Teik Toe Teoh" userId="f2f2b67b8c6b3629" providerId="LiveId" clId="{B808F06F-210F-40FC-A898-85CBC94136C1}" dt="2023-11-06T05:42:33.739" v="17" actId="27636"/>
        <pc:sldMkLst>
          <pc:docMk/>
          <pc:sldMk cId="2872935154" sldId="561"/>
        </pc:sldMkLst>
        <pc:spChg chg="mod">
          <ac:chgData name="Teik Toe Teoh" userId="f2f2b67b8c6b3629" providerId="LiveId" clId="{B808F06F-210F-40FC-A898-85CBC94136C1}" dt="2023-11-06T05:42:33.739" v="17" actId="27636"/>
          <ac:spMkLst>
            <pc:docMk/>
            <pc:sldMk cId="2872935154" sldId="561"/>
            <ac:spMk id="3" creationId="{00000000-0000-0000-0000-000000000000}"/>
          </ac:spMkLst>
        </pc:spChg>
      </pc:sldChg>
      <pc:sldChg chg="del">
        <pc:chgData name="Teik Toe Teoh" userId="f2f2b67b8c6b3629" providerId="LiveId" clId="{B808F06F-210F-40FC-A898-85CBC94136C1}" dt="2023-11-06T05:54:24.347" v="177" actId="47"/>
        <pc:sldMkLst>
          <pc:docMk/>
          <pc:sldMk cId="1936477836" sldId="565"/>
        </pc:sldMkLst>
      </pc:sldChg>
      <pc:sldChg chg="del">
        <pc:chgData name="Teik Toe Teoh" userId="f2f2b67b8c6b3629" providerId="LiveId" clId="{B808F06F-210F-40FC-A898-85CBC94136C1}" dt="2023-11-06T05:43:54.668" v="27" actId="47"/>
        <pc:sldMkLst>
          <pc:docMk/>
          <pc:sldMk cId="4097170693" sldId="730"/>
        </pc:sldMkLst>
      </pc:sldChg>
      <pc:sldChg chg="del">
        <pc:chgData name="Teik Toe Teoh" userId="f2f2b67b8c6b3629" providerId="LiveId" clId="{B808F06F-210F-40FC-A898-85CBC94136C1}" dt="2023-11-06T05:43:54.668" v="27" actId="47"/>
        <pc:sldMkLst>
          <pc:docMk/>
          <pc:sldMk cId="224664364" sldId="731"/>
        </pc:sldMkLst>
      </pc:sldChg>
      <pc:sldChg chg="del">
        <pc:chgData name="Teik Toe Teoh" userId="f2f2b67b8c6b3629" providerId="LiveId" clId="{B808F06F-210F-40FC-A898-85CBC94136C1}" dt="2023-11-06T05:43:54.668" v="27" actId="47"/>
        <pc:sldMkLst>
          <pc:docMk/>
          <pc:sldMk cId="2272323139" sldId="895"/>
        </pc:sldMkLst>
      </pc:sldChg>
      <pc:sldChg chg="del">
        <pc:chgData name="Teik Toe Teoh" userId="f2f2b67b8c6b3629" providerId="LiveId" clId="{B808F06F-210F-40FC-A898-85CBC94136C1}" dt="2023-11-06T05:43:54.668" v="27" actId="47"/>
        <pc:sldMkLst>
          <pc:docMk/>
          <pc:sldMk cId="2990414267" sldId="968"/>
        </pc:sldMkLst>
      </pc:sldChg>
      <pc:sldChg chg="del">
        <pc:chgData name="Teik Toe Teoh" userId="f2f2b67b8c6b3629" providerId="LiveId" clId="{B808F06F-210F-40FC-A898-85CBC94136C1}" dt="2023-11-06T05:43:54.668" v="27" actId="47"/>
        <pc:sldMkLst>
          <pc:docMk/>
          <pc:sldMk cId="3757012313" sldId="1020"/>
        </pc:sldMkLst>
      </pc:sldChg>
      <pc:sldChg chg="del">
        <pc:chgData name="Teik Toe Teoh" userId="f2f2b67b8c6b3629" providerId="LiveId" clId="{B808F06F-210F-40FC-A898-85CBC94136C1}" dt="2023-11-06T05:43:54.668" v="27" actId="47"/>
        <pc:sldMkLst>
          <pc:docMk/>
          <pc:sldMk cId="3732111597" sldId="1064"/>
        </pc:sldMkLst>
      </pc:sldChg>
      <pc:sldChg chg="del">
        <pc:chgData name="Teik Toe Teoh" userId="f2f2b67b8c6b3629" providerId="LiveId" clId="{B808F06F-210F-40FC-A898-85CBC94136C1}" dt="2023-11-06T05:43:54.668" v="27" actId="47"/>
        <pc:sldMkLst>
          <pc:docMk/>
          <pc:sldMk cId="197761839" sldId="1085"/>
        </pc:sldMkLst>
      </pc:sldChg>
      <pc:sldChg chg="del">
        <pc:chgData name="Teik Toe Teoh" userId="f2f2b67b8c6b3629" providerId="LiveId" clId="{B808F06F-210F-40FC-A898-85CBC94136C1}" dt="2023-11-06T05:43:54.668" v="27" actId="47"/>
        <pc:sldMkLst>
          <pc:docMk/>
          <pc:sldMk cId="1216718559" sldId="1137"/>
        </pc:sldMkLst>
      </pc:sldChg>
      <pc:sldChg chg="modSp mod">
        <pc:chgData name="Teik Toe Teoh" userId="f2f2b67b8c6b3629" providerId="LiveId" clId="{B808F06F-210F-40FC-A898-85CBC94136C1}" dt="2023-11-06T05:42:33.764" v="21" actId="27636"/>
        <pc:sldMkLst>
          <pc:docMk/>
          <pc:sldMk cId="2040385076" sldId="1180"/>
        </pc:sldMkLst>
        <pc:spChg chg="mod">
          <ac:chgData name="Teik Toe Teoh" userId="f2f2b67b8c6b3629" providerId="LiveId" clId="{B808F06F-210F-40FC-A898-85CBC94136C1}" dt="2023-11-06T05:42:33.764" v="21" actId="27636"/>
          <ac:spMkLst>
            <pc:docMk/>
            <pc:sldMk cId="2040385076" sldId="1180"/>
            <ac:spMk id="4" creationId="{29DFD118-D1A1-4D76-A422-5ADB39AFD610}"/>
          </ac:spMkLst>
        </pc:spChg>
      </pc:sldChg>
      <pc:sldChg chg="modSp del mod">
        <pc:chgData name="Teik Toe Teoh" userId="f2f2b67b8c6b3629" providerId="LiveId" clId="{B808F06F-210F-40FC-A898-85CBC94136C1}" dt="2023-11-06T05:54:34.130" v="179" actId="47"/>
        <pc:sldMkLst>
          <pc:docMk/>
          <pc:sldMk cId="90057948" sldId="1181"/>
        </pc:sldMkLst>
        <pc:spChg chg="mod">
          <ac:chgData name="Teik Toe Teoh" userId="f2f2b67b8c6b3629" providerId="LiveId" clId="{B808F06F-210F-40FC-A898-85CBC94136C1}" dt="2023-11-06T05:42:33.773" v="22" actId="27636"/>
          <ac:spMkLst>
            <pc:docMk/>
            <pc:sldMk cId="90057948" sldId="1181"/>
            <ac:spMk id="4" creationId="{29DFD118-D1A1-4D76-A422-5ADB39AFD610}"/>
          </ac:spMkLst>
        </pc:spChg>
      </pc:sldChg>
      <pc:sldChg chg="modSp del mod">
        <pc:chgData name="Teik Toe Teoh" userId="f2f2b67b8c6b3629" providerId="LiveId" clId="{B808F06F-210F-40FC-A898-85CBC94136C1}" dt="2023-11-06T05:54:34.541" v="180" actId="47"/>
        <pc:sldMkLst>
          <pc:docMk/>
          <pc:sldMk cId="2640263933" sldId="1182"/>
        </pc:sldMkLst>
        <pc:spChg chg="mod">
          <ac:chgData name="Teik Toe Teoh" userId="f2f2b67b8c6b3629" providerId="LiveId" clId="{B808F06F-210F-40FC-A898-85CBC94136C1}" dt="2023-11-06T05:42:33.776" v="23" actId="27636"/>
          <ac:spMkLst>
            <pc:docMk/>
            <pc:sldMk cId="2640263933" sldId="1182"/>
            <ac:spMk id="3" creationId="{61D15F3A-C85B-4745-8806-B5E7575413D6}"/>
          </ac:spMkLst>
        </pc:spChg>
      </pc:sldChg>
      <pc:sldChg chg="del">
        <pc:chgData name="Teik Toe Teoh" userId="f2f2b67b8c6b3629" providerId="LiveId" clId="{B808F06F-210F-40FC-A898-85CBC94136C1}" dt="2023-11-06T05:54:35.585" v="181" actId="47"/>
        <pc:sldMkLst>
          <pc:docMk/>
          <pc:sldMk cId="474112719" sldId="1183"/>
        </pc:sldMkLst>
      </pc:sldChg>
      <pc:sldChg chg="del">
        <pc:chgData name="Teik Toe Teoh" userId="f2f2b67b8c6b3629" providerId="LiveId" clId="{B808F06F-210F-40FC-A898-85CBC94136C1}" dt="2023-11-06T05:43:54.668" v="27" actId="47"/>
        <pc:sldMkLst>
          <pc:docMk/>
          <pc:sldMk cId="3357266440" sldId="1268"/>
        </pc:sldMkLst>
      </pc:sldChg>
      <pc:sldChg chg="del">
        <pc:chgData name="Teik Toe Teoh" userId="f2f2b67b8c6b3629" providerId="LiveId" clId="{B808F06F-210F-40FC-A898-85CBC94136C1}" dt="2023-11-06T05:43:54.668" v="27" actId="47"/>
        <pc:sldMkLst>
          <pc:docMk/>
          <pc:sldMk cId="1428107603" sldId="1400"/>
        </pc:sldMkLst>
      </pc:sldChg>
      <pc:sldChg chg="del">
        <pc:chgData name="Teik Toe Teoh" userId="f2f2b67b8c6b3629" providerId="LiveId" clId="{B808F06F-210F-40FC-A898-85CBC94136C1}" dt="2023-11-06T05:43:54.668" v="27" actId="47"/>
        <pc:sldMkLst>
          <pc:docMk/>
          <pc:sldMk cId="2186625083" sldId="1411"/>
        </pc:sldMkLst>
      </pc:sldChg>
      <pc:sldChg chg="del">
        <pc:chgData name="Teik Toe Teoh" userId="f2f2b67b8c6b3629" providerId="LiveId" clId="{B808F06F-210F-40FC-A898-85CBC94136C1}" dt="2023-11-06T05:43:54.668" v="27" actId="47"/>
        <pc:sldMkLst>
          <pc:docMk/>
          <pc:sldMk cId="2011654832" sldId="1413"/>
        </pc:sldMkLst>
      </pc:sldChg>
      <pc:sldChg chg="del">
        <pc:chgData name="Teik Toe Teoh" userId="f2f2b67b8c6b3629" providerId="LiveId" clId="{B808F06F-210F-40FC-A898-85CBC94136C1}" dt="2023-11-06T05:43:54.668" v="27" actId="47"/>
        <pc:sldMkLst>
          <pc:docMk/>
          <pc:sldMk cId="1650314477" sldId="1414"/>
        </pc:sldMkLst>
      </pc:sldChg>
      <pc:sldChg chg="del">
        <pc:chgData name="Teik Toe Teoh" userId="f2f2b67b8c6b3629" providerId="LiveId" clId="{B808F06F-210F-40FC-A898-85CBC94136C1}" dt="2023-11-06T05:43:54.668" v="27" actId="47"/>
        <pc:sldMkLst>
          <pc:docMk/>
          <pc:sldMk cId="3904154197" sldId="1417"/>
        </pc:sldMkLst>
      </pc:sldChg>
      <pc:sldChg chg="del">
        <pc:chgData name="Teik Toe Teoh" userId="f2f2b67b8c6b3629" providerId="LiveId" clId="{B808F06F-210F-40FC-A898-85CBC94136C1}" dt="2023-11-06T05:43:54.668" v="27" actId="47"/>
        <pc:sldMkLst>
          <pc:docMk/>
          <pc:sldMk cId="1561790912" sldId="1420"/>
        </pc:sldMkLst>
      </pc:sldChg>
      <pc:sldChg chg="del">
        <pc:chgData name="Teik Toe Teoh" userId="f2f2b67b8c6b3629" providerId="LiveId" clId="{B808F06F-210F-40FC-A898-85CBC94136C1}" dt="2023-11-06T05:43:54.668" v="27" actId="47"/>
        <pc:sldMkLst>
          <pc:docMk/>
          <pc:sldMk cId="668126270" sldId="1430"/>
        </pc:sldMkLst>
      </pc:sldChg>
      <pc:sldChg chg="del">
        <pc:chgData name="Teik Toe Teoh" userId="f2f2b67b8c6b3629" providerId="LiveId" clId="{B808F06F-210F-40FC-A898-85CBC94136C1}" dt="2023-11-06T05:43:54.668" v="27" actId="47"/>
        <pc:sldMkLst>
          <pc:docMk/>
          <pc:sldMk cId="2953302355" sldId="1435"/>
        </pc:sldMkLst>
      </pc:sldChg>
      <pc:sldChg chg="del">
        <pc:chgData name="Teik Toe Teoh" userId="f2f2b67b8c6b3629" providerId="LiveId" clId="{B808F06F-210F-40FC-A898-85CBC94136C1}" dt="2023-11-06T05:43:54.668" v="27" actId="47"/>
        <pc:sldMkLst>
          <pc:docMk/>
          <pc:sldMk cId="840364975" sldId="1438"/>
        </pc:sldMkLst>
      </pc:sldChg>
      <pc:sldChg chg="del">
        <pc:chgData name="Teik Toe Teoh" userId="f2f2b67b8c6b3629" providerId="LiveId" clId="{B808F06F-210F-40FC-A898-85CBC94136C1}" dt="2023-11-06T05:43:54.668" v="27" actId="47"/>
        <pc:sldMkLst>
          <pc:docMk/>
          <pc:sldMk cId="243604931" sldId="1439"/>
        </pc:sldMkLst>
      </pc:sldChg>
      <pc:sldChg chg="del">
        <pc:chgData name="Teik Toe Teoh" userId="f2f2b67b8c6b3629" providerId="LiveId" clId="{B808F06F-210F-40FC-A898-85CBC94136C1}" dt="2023-11-06T05:43:54.668" v="27" actId="47"/>
        <pc:sldMkLst>
          <pc:docMk/>
          <pc:sldMk cId="1402757183" sldId="1660"/>
        </pc:sldMkLst>
      </pc:sldChg>
      <pc:sldChg chg="del">
        <pc:chgData name="Teik Toe Teoh" userId="f2f2b67b8c6b3629" providerId="LiveId" clId="{B808F06F-210F-40FC-A898-85CBC94136C1}" dt="2023-11-06T05:43:54.668" v="27" actId="47"/>
        <pc:sldMkLst>
          <pc:docMk/>
          <pc:sldMk cId="2738183553" sldId="1664"/>
        </pc:sldMkLst>
      </pc:sldChg>
      <pc:sldChg chg="del">
        <pc:chgData name="Teik Toe Teoh" userId="f2f2b67b8c6b3629" providerId="LiveId" clId="{B808F06F-210F-40FC-A898-85CBC94136C1}" dt="2023-11-06T05:43:54.668" v="27" actId="47"/>
        <pc:sldMkLst>
          <pc:docMk/>
          <pc:sldMk cId="78679374" sldId="1689"/>
        </pc:sldMkLst>
      </pc:sldChg>
      <pc:sldChg chg="del">
        <pc:chgData name="Teik Toe Teoh" userId="f2f2b67b8c6b3629" providerId="LiveId" clId="{B808F06F-210F-40FC-A898-85CBC94136C1}" dt="2023-11-06T05:43:54.668" v="27" actId="47"/>
        <pc:sldMkLst>
          <pc:docMk/>
          <pc:sldMk cId="2716698572" sldId="1690"/>
        </pc:sldMkLst>
      </pc:sldChg>
      <pc:sldChg chg="del">
        <pc:chgData name="Teik Toe Teoh" userId="f2f2b67b8c6b3629" providerId="LiveId" clId="{B808F06F-210F-40FC-A898-85CBC94136C1}" dt="2023-11-06T05:43:54.668" v="27" actId="47"/>
        <pc:sldMkLst>
          <pc:docMk/>
          <pc:sldMk cId="3952485181" sldId="1691"/>
        </pc:sldMkLst>
      </pc:sldChg>
      <pc:sldChg chg="del">
        <pc:chgData name="Teik Toe Teoh" userId="f2f2b67b8c6b3629" providerId="LiveId" clId="{B808F06F-210F-40FC-A898-85CBC94136C1}" dt="2023-11-06T05:43:54.668" v="27" actId="47"/>
        <pc:sldMkLst>
          <pc:docMk/>
          <pc:sldMk cId="2605747549" sldId="1692"/>
        </pc:sldMkLst>
      </pc:sldChg>
      <pc:sldChg chg="del">
        <pc:chgData name="Teik Toe Teoh" userId="f2f2b67b8c6b3629" providerId="LiveId" clId="{B808F06F-210F-40FC-A898-85CBC94136C1}" dt="2023-11-06T05:43:54.668" v="27" actId="47"/>
        <pc:sldMkLst>
          <pc:docMk/>
          <pc:sldMk cId="373181513" sldId="1693"/>
        </pc:sldMkLst>
      </pc:sldChg>
      <pc:sldChg chg="del">
        <pc:chgData name="Teik Toe Teoh" userId="f2f2b67b8c6b3629" providerId="LiveId" clId="{B808F06F-210F-40FC-A898-85CBC94136C1}" dt="2023-11-06T05:43:54.668" v="27" actId="47"/>
        <pc:sldMkLst>
          <pc:docMk/>
          <pc:sldMk cId="2663239508" sldId="1694"/>
        </pc:sldMkLst>
      </pc:sldChg>
      <pc:sldChg chg="del">
        <pc:chgData name="Teik Toe Teoh" userId="f2f2b67b8c6b3629" providerId="LiveId" clId="{B808F06F-210F-40FC-A898-85CBC94136C1}" dt="2023-11-06T05:43:54.668" v="27" actId="47"/>
        <pc:sldMkLst>
          <pc:docMk/>
          <pc:sldMk cId="2212208217" sldId="1695"/>
        </pc:sldMkLst>
      </pc:sldChg>
      <pc:sldChg chg="del">
        <pc:chgData name="Teik Toe Teoh" userId="f2f2b67b8c6b3629" providerId="LiveId" clId="{B808F06F-210F-40FC-A898-85CBC94136C1}" dt="2023-11-06T05:43:54.668" v="27" actId="47"/>
        <pc:sldMkLst>
          <pc:docMk/>
          <pc:sldMk cId="3016429996" sldId="1696"/>
        </pc:sldMkLst>
      </pc:sldChg>
      <pc:sldChg chg="del">
        <pc:chgData name="Teik Toe Teoh" userId="f2f2b67b8c6b3629" providerId="LiveId" clId="{B808F06F-210F-40FC-A898-85CBC94136C1}" dt="2023-11-06T05:43:54.668" v="27" actId="47"/>
        <pc:sldMkLst>
          <pc:docMk/>
          <pc:sldMk cId="265870416" sldId="1697"/>
        </pc:sldMkLst>
      </pc:sldChg>
      <pc:sldChg chg="del">
        <pc:chgData name="Teik Toe Teoh" userId="f2f2b67b8c6b3629" providerId="LiveId" clId="{B808F06F-210F-40FC-A898-85CBC94136C1}" dt="2023-11-06T05:43:54.668" v="27" actId="47"/>
        <pc:sldMkLst>
          <pc:docMk/>
          <pc:sldMk cId="4222391684" sldId="1698"/>
        </pc:sldMkLst>
      </pc:sldChg>
      <pc:sldChg chg="del">
        <pc:chgData name="Teik Toe Teoh" userId="f2f2b67b8c6b3629" providerId="LiveId" clId="{B808F06F-210F-40FC-A898-85CBC94136C1}" dt="2023-11-06T05:43:54.668" v="27" actId="47"/>
        <pc:sldMkLst>
          <pc:docMk/>
          <pc:sldMk cId="575612465" sldId="1699"/>
        </pc:sldMkLst>
      </pc:sldChg>
      <pc:sldChg chg="del">
        <pc:chgData name="Teik Toe Teoh" userId="f2f2b67b8c6b3629" providerId="LiveId" clId="{B808F06F-210F-40FC-A898-85CBC94136C1}" dt="2023-11-06T05:43:54.668" v="27" actId="47"/>
        <pc:sldMkLst>
          <pc:docMk/>
          <pc:sldMk cId="1600979356" sldId="1700"/>
        </pc:sldMkLst>
      </pc:sldChg>
      <pc:sldChg chg="del">
        <pc:chgData name="Teik Toe Teoh" userId="f2f2b67b8c6b3629" providerId="LiveId" clId="{B808F06F-210F-40FC-A898-85CBC94136C1}" dt="2023-11-06T05:43:54.668" v="27" actId="47"/>
        <pc:sldMkLst>
          <pc:docMk/>
          <pc:sldMk cId="3298539312" sldId="1701"/>
        </pc:sldMkLst>
      </pc:sldChg>
      <pc:sldChg chg="addSp delSp modSp new mod">
        <pc:chgData name="Teik Toe Teoh" userId="f2f2b67b8c6b3629" providerId="LiveId" clId="{B808F06F-210F-40FC-A898-85CBC94136C1}" dt="2023-11-06T05:55:41.060" v="195" actId="14100"/>
        <pc:sldMkLst>
          <pc:docMk/>
          <pc:sldMk cId="1378348279" sldId="1703"/>
        </pc:sldMkLst>
        <pc:spChg chg="del">
          <ac:chgData name="Teik Toe Teoh" userId="f2f2b67b8c6b3629" providerId="LiveId" clId="{B808F06F-210F-40FC-A898-85CBC94136C1}" dt="2023-11-06T05:55:18.086" v="185" actId="478"/>
          <ac:spMkLst>
            <pc:docMk/>
            <pc:sldMk cId="1378348279" sldId="1703"/>
            <ac:spMk id="2" creationId="{42AE04A4-04AA-92BD-3342-E0D342A9B092}"/>
          </ac:spMkLst>
        </pc:spChg>
        <pc:spChg chg="del">
          <ac:chgData name="Teik Toe Teoh" userId="f2f2b67b8c6b3629" providerId="LiveId" clId="{B808F06F-210F-40FC-A898-85CBC94136C1}" dt="2023-11-06T05:55:16.506" v="184" actId="478"/>
          <ac:spMkLst>
            <pc:docMk/>
            <pc:sldMk cId="1378348279" sldId="1703"/>
            <ac:spMk id="3" creationId="{69F9D789-B87B-469B-34B0-8746F3D5C69C}"/>
          </ac:spMkLst>
        </pc:spChg>
        <pc:spChg chg="add mod">
          <ac:chgData name="Teik Toe Teoh" userId="f2f2b67b8c6b3629" providerId="LiveId" clId="{B808F06F-210F-40FC-A898-85CBC94136C1}" dt="2023-11-06T05:55:38.142" v="194"/>
          <ac:spMkLst>
            <pc:docMk/>
            <pc:sldMk cId="1378348279" sldId="1703"/>
            <ac:spMk id="5" creationId="{6EE98EB3-32CA-0204-3ACC-499176718CB0}"/>
          </ac:spMkLst>
        </pc:spChg>
        <pc:picChg chg="add mod">
          <ac:chgData name="Teik Toe Teoh" userId="f2f2b67b8c6b3629" providerId="LiveId" clId="{B808F06F-210F-40FC-A898-85CBC94136C1}" dt="2023-11-06T05:55:41.060" v="195" actId="14100"/>
          <ac:picMkLst>
            <pc:docMk/>
            <pc:sldMk cId="1378348279" sldId="1703"/>
            <ac:picMk id="4" creationId="{D310B622-B0E3-F84B-5748-28C548D4271F}"/>
          </ac:picMkLst>
        </pc:picChg>
      </pc:sldChg>
      <pc:sldChg chg="addSp delSp modSp new mod">
        <pc:chgData name="Teik Toe Teoh" userId="f2f2b67b8c6b3629" providerId="LiveId" clId="{B808F06F-210F-40FC-A898-85CBC94136C1}" dt="2023-11-06T05:56:07.303" v="200" actId="1076"/>
        <pc:sldMkLst>
          <pc:docMk/>
          <pc:sldMk cId="3561608743" sldId="1704"/>
        </pc:sldMkLst>
        <pc:spChg chg="mod">
          <ac:chgData name="Teik Toe Teoh" userId="f2f2b67b8c6b3629" providerId="LiveId" clId="{B808F06F-210F-40FC-A898-85CBC94136C1}" dt="2023-11-06T05:55:32.874" v="193" actId="20577"/>
          <ac:spMkLst>
            <pc:docMk/>
            <pc:sldMk cId="3561608743" sldId="1704"/>
            <ac:spMk id="2" creationId="{7167B082-1894-9DAD-D574-6E27C4C1E8BA}"/>
          </ac:spMkLst>
        </pc:spChg>
        <pc:spChg chg="del">
          <ac:chgData name="Teik Toe Teoh" userId="f2f2b67b8c6b3629" providerId="LiveId" clId="{B808F06F-210F-40FC-A898-85CBC94136C1}" dt="2023-11-06T05:56:05.916" v="199" actId="478"/>
          <ac:spMkLst>
            <pc:docMk/>
            <pc:sldMk cId="3561608743" sldId="1704"/>
            <ac:spMk id="3" creationId="{96C6DDA2-4509-17EA-53A2-1C85CD787CCE}"/>
          </ac:spMkLst>
        </pc:spChg>
        <pc:picChg chg="add mod">
          <ac:chgData name="Teik Toe Teoh" userId="f2f2b67b8c6b3629" providerId="LiveId" clId="{B808F06F-210F-40FC-A898-85CBC94136C1}" dt="2023-11-06T05:56:07.303" v="200" actId="1076"/>
          <ac:picMkLst>
            <pc:docMk/>
            <pc:sldMk cId="3561608743" sldId="1704"/>
            <ac:picMk id="4" creationId="{D97F3159-C45B-49E1-F043-5986610AF7F9}"/>
          </ac:picMkLst>
        </pc:picChg>
      </pc:sldChg>
      <pc:sldChg chg="new del">
        <pc:chgData name="Teik Toe Teoh" userId="f2f2b67b8c6b3629" providerId="LiveId" clId="{B808F06F-210F-40FC-A898-85CBC94136C1}" dt="2023-11-06T05:56:44.855" v="202" actId="47"/>
        <pc:sldMkLst>
          <pc:docMk/>
          <pc:sldMk cId="2791052356" sldId="1705"/>
        </pc:sldMkLst>
      </pc:sldChg>
      <pc:sldMasterChg chg="delSldLayout">
        <pc:chgData name="Teik Toe Teoh" userId="f2f2b67b8c6b3629" providerId="LiveId" clId="{B808F06F-210F-40FC-A898-85CBC94136C1}" dt="2023-11-06T05:43:54.668" v="27" actId="47"/>
        <pc:sldMasterMkLst>
          <pc:docMk/>
          <pc:sldMasterMk cId="671930949" sldId="2147483648"/>
        </pc:sldMasterMkLst>
        <pc:sldLayoutChg chg="del">
          <pc:chgData name="Teik Toe Teoh" userId="f2f2b67b8c6b3629" providerId="LiveId" clId="{B808F06F-210F-40FC-A898-85CBC94136C1}" dt="2023-11-06T05:43:54.668" v="27" actId="47"/>
          <pc:sldLayoutMkLst>
            <pc:docMk/>
            <pc:sldMasterMk cId="671930949" sldId="2147483648"/>
            <pc:sldLayoutMk cId="3365805076" sldId="21474836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EFC5B3-379E-EF40-A0D2-38E640436CC2}" type="datetimeFigureOut">
              <a:rPr lang="en-US" smtClean="0">
                <a:latin typeface="Arial"/>
              </a:rPr>
              <a:t>4/21/2024</a:t>
            </a:fld>
            <a:endParaRPr lang="en-US">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29101-7F9C-2D47-B95D-7561785BF174}" type="slidenum">
              <a:rPr lang="en-US" smtClean="0">
                <a:latin typeface="Arial"/>
              </a:rPr>
              <a:t>‹#›</a:t>
            </a:fld>
            <a:endParaRPr lang="en-US">
              <a:latin typeface="Arial"/>
            </a:endParaRPr>
          </a:p>
        </p:txBody>
      </p:sp>
    </p:spTree>
    <p:extLst>
      <p:ext uri="{BB962C8B-B14F-4D97-AF65-F5344CB8AC3E}">
        <p14:creationId xmlns:p14="http://schemas.microsoft.com/office/powerpoint/2010/main" val="396117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A36F0-6936-4FC0-97A3-A708269A923B}" type="datetimeFigureOut">
              <a:rPr lang="en-SG" smtClean="0"/>
              <a:t>21/4/2024</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20A2B-4052-4FBD-8A9E-819616F498F6}" type="slidenum">
              <a:rPr lang="en-SG" smtClean="0"/>
              <a:t>‹#›</a:t>
            </a:fld>
            <a:endParaRPr lang="en-SG"/>
          </a:p>
        </p:txBody>
      </p:sp>
    </p:spTree>
    <p:extLst>
      <p:ext uri="{BB962C8B-B14F-4D97-AF65-F5344CB8AC3E}">
        <p14:creationId xmlns:p14="http://schemas.microsoft.com/office/powerpoint/2010/main" val="277495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CC899-6CEC-9548-B06D-7E1EB6F78CA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79240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899-6CEC-9548-B06D-7E1EB6F78CA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49294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2"/>
            <a:ext cx="82296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CC899-6CEC-9548-B06D-7E1EB6F78CA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42658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CC899-6CEC-9548-B06D-7E1EB6F78CA3}"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06153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4994"/>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94758"/>
            <a:ext cx="4040188"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854994"/>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94758"/>
            <a:ext cx="4041775"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CC899-6CEC-9548-B06D-7E1EB6F78CA3}"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9834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CC899-6CEC-9548-B06D-7E1EB6F78CA3}"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9118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C899-6CEC-9548-B06D-7E1EB6F78CA3}"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06448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88618"/>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788620"/>
            <a:ext cx="5111750" cy="53982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25147"/>
            <a:ext cx="3008313" cy="40616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415777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07289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363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89196"/>
            <a:ext cx="8229600" cy="38761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815375"/>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defRPr>
            </a:lvl1pPr>
          </a:lstStyle>
          <a:p>
            <a:fld id="{9F1CC899-6CEC-9548-B06D-7E1EB6F78CA3}" type="datetimeFigureOut">
              <a:rPr lang="en-US" smtClean="0"/>
              <a:pPr/>
              <a:t>4/21/2024</a:t>
            </a:fld>
            <a:endParaRPr lang="en-US"/>
          </a:p>
        </p:txBody>
      </p:sp>
      <p:sp>
        <p:nvSpPr>
          <p:cNvPr id="5" name="Footer Placeholder 4"/>
          <p:cNvSpPr>
            <a:spLocks noGrp="1"/>
          </p:cNvSpPr>
          <p:nvPr>
            <p:ph type="ftr" sz="quarter" idx="3"/>
          </p:nvPr>
        </p:nvSpPr>
        <p:spPr>
          <a:xfrm>
            <a:off x="3124200" y="5815375"/>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5815375"/>
            <a:ext cx="2133600" cy="365125"/>
          </a:xfrm>
          <a:prstGeom prst="rect">
            <a:avLst/>
          </a:prstGeom>
        </p:spPr>
        <p:txBody>
          <a:bodyPr vert="horz" lIns="91440" tIns="45720" rIns="91440" bIns="45720" rtlCol="0" anchor="ctr"/>
          <a:lstStyle>
            <a:lvl1pPr algn="r">
              <a:defRPr sz="900" baseline="0">
                <a:solidFill>
                  <a:schemeClr val="tx1">
                    <a:tint val="75000"/>
                  </a:schemeClr>
                </a:solidFill>
                <a:latin typeface="Arial"/>
              </a:defRPr>
            </a:lvl1pPr>
          </a:lstStyle>
          <a:p>
            <a:fld id="{8E6562B1-0B0F-0246-9532-09536BC2AE59}" type="slidenum">
              <a:rPr lang="en-US" smtClean="0"/>
              <a:pPr/>
              <a:t>‹#›</a:t>
            </a:fld>
            <a:endParaRPr lang="en-US"/>
          </a:p>
        </p:txBody>
      </p:sp>
      <p:pic>
        <p:nvPicPr>
          <p:cNvPr id="7" name="Picture 6" descr="NTU_PP_slide_Footer_sized.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27909"/>
            <a:ext cx="9144000" cy="537882"/>
          </a:xfrm>
          <a:prstGeom prst="rect">
            <a:avLst/>
          </a:prstGeom>
        </p:spPr>
      </p:pic>
    </p:spTree>
    <p:extLst>
      <p:ext uri="{BB962C8B-B14F-4D97-AF65-F5344CB8AC3E}">
        <p14:creationId xmlns:p14="http://schemas.microsoft.com/office/powerpoint/2010/main" val="67193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342900" rtl="0" eaLnBrk="1" latinLnBrk="0" hangingPunct="1">
        <a:spcBef>
          <a:spcPct val="0"/>
        </a:spcBef>
        <a:buNone/>
        <a:defRPr sz="3300" kern="1200">
          <a:solidFill>
            <a:schemeClr val="tx1"/>
          </a:solidFill>
          <a:latin typeface="Arial"/>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ttend.ieee.org/ssci-2021/" TargetMode="External"/><Relationship Id="rId7" Type="http://schemas.openxmlformats.org/officeDocument/2006/relationships/hyperlink" Target="https://conferences.ieee.org/conferences_events/conferences/conferencedetails/53927" TargetMode="External"/><Relationship Id="rId2" Type="http://schemas.openxmlformats.org/officeDocument/2006/relationships/hyperlink" Target="http://www.iccc.org/" TargetMode="External"/><Relationship Id="rId1" Type="http://schemas.openxmlformats.org/officeDocument/2006/relationships/slideLayout" Target="../slideLayouts/slideLayout2.xml"/><Relationship Id="rId6" Type="http://schemas.openxmlformats.org/officeDocument/2006/relationships/hyperlink" Target="https://conferences.ieee.org/conferences_events/conferences/conferencedetails/53235" TargetMode="External"/><Relationship Id="rId5" Type="http://schemas.openxmlformats.org/officeDocument/2006/relationships/hyperlink" Target="https://conferences.ieee.org/conferences_events/conferences/conferencedetails/51089%20Shanghai%203%20Nov%202021" TargetMode="External"/><Relationship Id="rId4" Type="http://schemas.openxmlformats.org/officeDocument/2006/relationships/hyperlink" Target="http://www.icucet.org/index.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kaggle.com/c/siim-covid19-detection" TargetMode="External"/><Relationship Id="rId2" Type="http://schemas.openxmlformats.org/officeDocument/2006/relationships/hyperlink" Target="https://www.kaggle.com/c/tpu-getting-started" TargetMode="External"/><Relationship Id="rId1" Type="http://schemas.openxmlformats.org/officeDocument/2006/relationships/slideLayout" Target="../slideLayouts/slideLayout2.xml"/><Relationship Id="rId5" Type="http://schemas.openxmlformats.org/officeDocument/2006/relationships/hyperlink" Target="https://www.kaggle.com/crowww/a-large-scale-fish-dataset" TargetMode="External"/><Relationship Id="rId4" Type="http://schemas.openxmlformats.org/officeDocument/2006/relationships/hyperlink" Target="https://www.kaggle.com/paultimothymooney/chest-xray-pneumoni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libili.com/video/BV19a411n7LY/?share_source=copy_web" TargetMode="External"/><Relationship Id="rId2" Type="http://schemas.openxmlformats.org/officeDocument/2006/relationships/hyperlink" Target="https://www.bilibili.com/video/BV1Ft4y1d7Vn/?share_source=copy_web"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scribbr.com/research-process/research-proble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scribbr.com/research-process/research-proble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pub.towardsai.net/best-datasets-for-machine-learning-data-science-computer-vision-nlp-ai-c9541058cf4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8986" y="2603322"/>
            <a:ext cx="2015285" cy="1651356"/>
          </a:xfrm>
        </p:spPr>
        <p:txBody>
          <a:bodyPr>
            <a:normAutofit fontScale="90000"/>
          </a:bodyPr>
          <a:lstStyle/>
          <a:p>
            <a:br>
              <a:rPr lang="en-US" sz="2250" b="1" dirty="0">
                <a:solidFill>
                  <a:schemeClr val="bg1"/>
                </a:solidFill>
                <a:cs typeface="Arial"/>
              </a:rPr>
            </a:br>
            <a:r>
              <a:rPr lang="en-US" sz="2250" b="1" dirty="0">
                <a:solidFill>
                  <a:schemeClr val="bg1"/>
                </a:solidFill>
                <a:cs typeface="Arial"/>
              </a:rPr>
              <a:t>AI </a:t>
            </a:r>
            <a:r>
              <a:rPr lang="en-SG" altLang="zh-CN" sz="2250" b="1" dirty="0">
                <a:solidFill>
                  <a:schemeClr val="bg1"/>
                </a:solidFill>
                <a:cs typeface="Arial"/>
              </a:rPr>
              <a:t>Research Writing</a:t>
            </a:r>
            <a:br>
              <a:rPr lang="en-SG" altLang="zh-CN" sz="2250" b="1" dirty="0">
                <a:solidFill>
                  <a:schemeClr val="bg1"/>
                </a:solidFill>
                <a:cs typeface="Arial"/>
              </a:rPr>
            </a:br>
            <a:r>
              <a:rPr lang="zh-CN" altLang="en-US" sz="2250" b="1" dirty="0">
                <a:solidFill>
                  <a:schemeClr val="bg1"/>
                </a:solidFill>
                <a:cs typeface="Arial"/>
              </a:rPr>
              <a:t>人工智能论文写作</a:t>
            </a:r>
            <a:endParaRPr lang="en-US" sz="2250" b="1" dirty="0">
              <a:solidFill>
                <a:schemeClr val="bg1"/>
              </a:solidFill>
              <a:cs typeface="Arial"/>
            </a:endParaRPr>
          </a:p>
        </p:txBody>
      </p:sp>
      <p:sp>
        <p:nvSpPr>
          <p:cNvPr id="3" name="Subtitle 2"/>
          <p:cNvSpPr>
            <a:spLocks noGrp="1"/>
          </p:cNvSpPr>
          <p:nvPr>
            <p:ph type="subTitle" idx="1"/>
          </p:nvPr>
        </p:nvSpPr>
        <p:spPr>
          <a:xfrm>
            <a:off x="805709" y="4977700"/>
            <a:ext cx="3756540" cy="1265293"/>
          </a:xfrm>
        </p:spPr>
        <p:txBody>
          <a:bodyPr>
            <a:normAutofit/>
          </a:bodyPr>
          <a:lstStyle/>
          <a:p>
            <a:pPr algn="l"/>
            <a:r>
              <a:rPr lang="en-US" sz="1125">
                <a:solidFill>
                  <a:srgbClr val="FFFFFF"/>
                </a:solidFill>
                <a:cs typeface="Arial"/>
              </a:rPr>
              <a:t>Teoh Teik Toe</a:t>
            </a:r>
          </a:p>
          <a:p>
            <a:pPr algn="l"/>
            <a:r>
              <a:rPr lang="en-US" sz="1125">
                <a:solidFill>
                  <a:srgbClr val="FFFFFF"/>
                </a:solidFill>
                <a:cs typeface="Arial"/>
              </a:rPr>
              <a:t>ITOM/NBS</a:t>
            </a:r>
          </a:p>
          <a:p>
            <a:pPr algn="l"/>
            <a:r>
              <a:rPr lang="en-US" sz="1125" i="1">
                <a:solidFill>
                  <a:srgbClr val="FFFFFF"/>
                </a:solidFill>
                <a:cs typeface="Arial"/>
              </a:rPr>
              <a:t>ttteoh@ntu.edu.sg</a:t>
            </a:r>
          </a:p>
          <a:p>
            <a:pPr algn="l"/>
            <a:r>
              <a:rPr lang="en-US" sz="1125" i="1">
                <a:solidFill>
                  <a:srgbClr val="FFFFFF"/>
                </a:solidFill>
                <a:cs typeface="Arial"/>
              </a:rPr>
              <a:t>97905202</a:t>
            </a:r>
          </a:p>
        </p:txBody>
      </p:sp>
    </p:spTree>
    <p:extLst>
      <p:ext uri="{BB962C8B-B14F-4D97-AF65-F5344CB8AC3E}">
        <p14:creationId xmlns:p14="http://schemas.microsoft.com/office/powerpoint/2010/main" val="18979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01C96-53BA-4C57-B6DD-53881D01B31E}"/>
              </a:ext>
            </a:extLst>
          </p:cNvPr>
          <p:cNvSpPr>
            <a:spLocks noGrp="1"/>
          </p:cNvSpPr>
          <p:nvPr>
            <p:ph idx="1"/>
          </p:nvPr>
        </p:nvSpPr>
        <p:spPr>
          <a:xfrm>
            <a:off x="528638" y="1535906"/>
            <a:ext cx="7922419" cy="4211241"/>
          </a:xfrm>
        </p:spPr>
        <p:txBody>
          <a:bodyPr>
            <a:normAutofit/>
          </a:bodyPr>
          <a:lstStyle/>
          <a:p>
            <a:r>
              <a:rPr lang="en-SG" dirty="0">
                <a:solidFill>
                  <a:srgbClr val="212121"/>
                </a:solidFill>
                <a:latin typeface="Arial" panose="020B0604020202020204" pitchFamily="34" charset="0"/>
                <a:ea typeface="Calibri" panose="020F0502020204030204" pitchFamily="34" charset="0"/>
              </a:rPr>
              <a:t>General</a:t>
            </a:r>
          </a:p>
          <a:p>
            <a:r>
              <a:rPr lang="en-SG" dirty="0">
                <a:solidFill>
                  <a:srgbClr val="212121"/>
                </a:solidFill>
                <a:latin typeface="Arial" panose="020B0604020202020204" pitchFamily="34" charset="0"/>
                <a:ea typeface="Calibri" panose="020F0502020204030204" pitchFamily="34" charset="0"/>
              </a:rPr>
              <a:t>Title</a:t>
            </a:r>
          </a:p>
          <a:p>
            <a:r>
              <a:rPr lang="en-SG" dirty="0">
                <a:solidFill>
                  <a:srgbClr val="212121"/>
                </a:solidFill>
                <a:latin typeface="Arial" panose="020B0604020202020204" pitchFamily="34" charset="0"/>
                <a:ea typeface="Calibri" panose="020F0502020204030204" pitchFamily="34" charset="0"/>
              </a:rPr>
              <a:t>ABSTRACT</a:t>
            </a:r>
          </a:p>
          <a:p>
            <a:r>
              <a:rPr lang="en-SG" dirty="0">
                <a:solidFill>
                  <a:srgbClr val="212121"/>
                </a:solidFill>
                <a:latin typeface="Arial" panose="020B0604020202020204" pitchFamily="34" charset="0"/>
                <a:ea typeface="Calibri" panose="020F0502020204030204" pitchFamily="34" charset="0"/>
              </a:rPr>
              <a:t>Literature Review – Minimum 3</a:t>
            </a:r>
          </a:p>
          <a:p>
            <a:r>
              <a:rPr lang="en-SG" dirty="0">
                <a:solidFill>
                  <a:srgbClr val="212121"/>
                </a:solidFill>
                <a:latin typeface="Arial" panose="020B0604020202020204" pitchFamily="34" charset="0"/>
                <a:ea typeface="Calibri" panose="020F0502020204030204" pitchFamily="34" charset="0"/>
              </a:rPr>
              <a:t>Data preparation and experiment setup</a:t>
            </a:r>
          </a:p>
          <a:p>
            <a:r>
              <a:rPr lang="en-SG" dirty="0">
                <a:solidFill>
                  <a:srgbClr val="212121"/>
                </a:solidFill>
                <a:latin typeface="Arial" panose="020B0604020202020204" pitchFamily="34" charset="0"/>
                <a:ea typeface="Calibri" panose="020F0502020204030204" pitchFamily="34" charset="0"/>
              </a:rPr>
              <a:t>Proposed Model</a:t>
            </a:r>
          </a:p>
          <a:p>
            <a:r>
              <a:rPr lang="en-SG" dirty="0">
                <a:solidFill>
                  <a:srgbClr val="212121"/>
                </a:solidFill>
                <a:latin typeface="Arial" panose="020B0604020202020204" pitchFamily="34" charset="0"/>
                <a:ea typeface="Calibri" panose="020F0502020204030204" pitchFamily="34" charset="0"/>
              </a:rPr>
              <a:t>Experiment result</a:t>
            </a:r>
          </a:p>
          <a:p>
            <a:r>
              <a:rPr lang="en-SG" dirty="0">
                <a:solidFill>
                  <a:srgbClr val="212121"/>
                </a:solidFill>
                <a:latin typeface="Arial" panose="020B0604020202020204" pitchFamily="34" charset="0"/>
                <a:ea typeface="Calibri" panose="020F0502020204030204" pitchFamily="34" charset="0"/>
              </a:rPr>
              <a:t>Format the report to IEEE</a:t>
            </a:r>
            <a:endParaRPr lang="en-SG" dirty="0"/>
          </a:p>
        </p:txBody>
      </p:sp>
    </p:spTree>
    <p:extLst>
      <p:ext uri="{BB962C8B-B14F-4D97-AF65-F5344CB8AC3E}">
        <p14:creationId xmlns:p14="http://schemas.microsoft.com/office/powerpoint/2010/main" val="163206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0DF48AF-FAB2-42FE-80DA-AD4E53797309}"/>
              </a:ext>
            </a:extLst>
          </p:cNvPr>
          <p:cNvSpPr>
            <a:spLocks noGrp="1" noChangeArrowheads="1"/>
          </p:cNvSpPr>
          <p:nvPr>
            <p:ph type="title"/>
          </p:nvPr>
        </p:nvSpPr>
        <p:spPr/>
        <p:txBody>
          <a:bodyPr/>
          <a:lstStyle/>
          <a:p>
            <a:r>
              <a:rPr lang="en-US" altLang="en-US" dirty="0"/>
              <a:t>General</a:t>
            </a:r>
          </a:p>
        </p:txBody>
      </p:sp>
      <p:sp>
        <p:nvSpPr>
          <p:cNvPr id="39939" name="Rectangle 3">
            <a:extLst>
              <a:ext uri="{FF2B5EF4-FFF2-40B4-BE49-F238E27FC236}">
                <a16:creationId xmlns:a16="http://schemas.microsoft.com/office/drawing/2014/main" id="{0E011555-915A-40E2-9166-74634EC69192}"/>
              </a:ext>
            </a:extLst>
          </p:cNvPr>
          <p:cNvSpPr>
            <a:spLocks noGrp="1" noChangeArrowheads="1"/>
          </p:cNvSpPr>
          <p:nvPr>
            <p:ph type="body" idx="1"/>
          </p:nvPr>
        </p:nvSpPr>
        <p:spPr/>
        <p:txBody>
          <a:bodyPr/>
          <a:lstStyle/>
          <a:p>
            <a:r>
              <a:rPr lang="en-US" altLang="en-US" dirty="0"/>
              <a:t>Writing is an art, you can learn</a:t>
            </a:r>
          </a:p>
          <a:p>
            <a:r>
              <a:rPr lang="en-US" altLang="en-US" dirty="0"/>
              <a:t>Read published manuscript and abstract carefully in major journals and focus on detail</a:t>
            </a:r>
          </a:p>
          <a:p>
            <a:r>
              <a:rPr lang="en-US" altLang="en-US" dirty="0"/>
              <a:t>Practice; practice; practice</a:t>
            </a:r>
          </a:p>
          <a:p>
            <a:r>
              <a:rPr lang="en-US" altLang="en-US" dirty="0"/>
              <a:t>Get help from your mentors and colleagues</a:t>
            </a:r>
          </a:p>
          <a:p>
            <a:r>
              <a:rPr lang="en-US" altLang="en-US" dirty="0"/>
              <a:t>Attend classes in writing skills/read books</a:t>
            </a:r>
          </a:p>
        </p:txBody>
      </p:sp>
    </p:spTree>
    <p:extLst>
      <p:ext uri="{BB962C8B-B14F-4D97-AF65-F5344CB8AC3E}">
        <p14:creationId xmlns:p14="http://schemas.microsoft.com/office/powerpoint/2010/main" val="404406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2E892B2-48DC-4ED6-8B23-475B1A4A0785}"/>
              </a:ext>
            </a:extLst>
          </p:cNvPr>
          <p:cNvSpPr>
            <a:spLocks noGrp="1" noChangeArrowheads="1"/>
          </p:cNvSpPr>
          <p:nvPr>
            <p:ph type="title"/>
          </p:nvPr>
        </p:nvSpPr>
        <p:spPr/>
        <p:txBody>
          <a:bodyPr/>
          <a:lstStyle/>
          <a:p>
            <a:r>
              <a:rPr lang="en-US" altLang="en-US" sz="3000">
                <a:latin typeface="Times New Roman" panose="02020603050405020304" pitchFamily="18" charset="0"/>
              </a:rPr>
              <a:t>Some Writing Tips</a:t>
            </a:r>
            <a:br>
              <a:rPr lang="en-US" altLang="en-US" sz="3000"/>
            </a:br>
            <a:endParaRPr lang="en-US" altLang="en-US" sz="3000"/>
          </a:p>
        </p:txBody>
      </p:sp>
      <p:sp>
        <p:nvSpPr>
          <p:cNvPr id="40963" name="Rectangle 3">
            <a:extLst>
              <a:ext uri="{FF2B5EF4-FFF2-40B4-BE49-F238E27FC236}">
                <a16:creationId xmlns:a16="http://schemas.microsoft.com/office/drawing/2014/main" id="{649B8E51-D924-4088-B901-97A60C755CD8}"/>
              </a:ext>
            </a:extLst>
          </p:cNvPr>
          <p:cNvSpPr>
            <a:spLocks noGrp="1" noChangeArrowheads="1"/>
          </p:cNvSpPr>
          <p:nvPr>
            <p:ph type="body" idx="1"/>
          </p:nvPr>
        </p:nvSpPr>
        <p:spPr/>
        <p:txBody>
          <a:bodyPr/>
          <a:lstStyle/>
          <a:p>
            <a:pPr>
              <a:lnSpc>
                <a:spcPct val="80000"/>
              </a:lnSpc>
            </a:pPr>
            <a:r>
              <a:rPr lang="en-US" altLang="en-US" dirty="0"/>
              <a:t>Active voice is preferable to passive voice</a:t>
            </a:r>
          </a:p>
          <a:p>
            <a:pPr lvl="2">
              <a:lnSpc>
                <a:spcPct val="80000"/>
              </a:lnSpc>
            </a:pPr>
            <a:r>
              <a:rPr lang="en-US" altLang="en-US" sz="2100" dirty="0"/>
              <a:t>“We studied 15 patients with ARDS.” is much better than “Fifteen patients with ARDS were studied.”</a:t>
            </a:r>
          </a:p>
          <a:p>
            <a:pPr>
              <a:lnSpc>
                <a:spcPct val="80000"/>
              </a:lnSpc>
            </a:pPr>
            <a:r>
              <a:rPr lang="en-US" altLang="en-US" dirty="0"/>
              <a:t>Always use the full term before you refer to it by acronym [for example, Orthotopic Liver Transplantation (OLT)] </a:t>
            </a:r>
          </a:p>
          <a:p>
            <a:pPr>
              <a:lnSpc>
                <a:spcPct val="80000"/>
              </a:lnSpc>
            </a:pPr>
            <a:r>
              <a:rPr lang="en-US" altLang="en-US" dirty="0"/>
              <a:t>Write only one thought per sentence</a:t>
            </a:r>
            <a:r>
              <a:rPr lang="en-US" altLang="en-US" i="1" dirty="0"/>
              <a:t>.</a:t>
            </a:r>
          </a:p>
          <a:p>
            <a:pPr>
              <a:lnSpc>
                <a:spcPct val="80000"/>
              </a:lnSpc>
            </a:pPr>
            <a:r>
              <a:rPr lang="en-US" altLang="en-US" dirty="0"/>
              <a:t>Eliminate unnecessary words</a:t>
            </a:r>
          </a:p>
          <a:p>
            <a:pPr>
              <a:lnSpc>
                <a:spcPct val="80000"/>
              </a:lnSpc>
            </a:pPr>
            <a:r>
              <a:rPr lang="en-US" altLang="en-US" dirty="0"/>
              <a:t>Ensure that verb tenses are consistent and correct</a:t>
            </a:r>
          </a:p>
          <a:p>
            <a:pPr>
              <a:lnSpc>
                <a:spcPct val="80000"/>
              </a:lnSpc>
            </a:pPr>
            <a:endParaRPr lang="en-US" altLang="en-US" dirty="0"/>
          </a:p>
          <a:p>
            <a:pPr>
              <a:lnSpc>
                <a:spcPct val="80000"/>
              </a:lnSpc>
            </a:pPr>
            <a:endParaRPr lang="en-US" altLang="en-US" sz="1200" b="1" dirty="0"/>
          </a:p>
          <a:p>
            <a:pPr>
              <a:lnSpc>
                <a:spcPct val="80000"/>
              </a:lnSpc>
            </a:pPr>
            <a:endParaRPr lang="en-US" altLang="en-US" sz="1350" dirty="0"/>
          </a:p>
          <a:p>
            <a:pPr>
              <a:lnSpc>
                <a:spcPct val="80000"/>
              </a:lnSpc>
            </a:pPr>
            <a:endParaRPr lang="en-US" altLang="en-US" sz="1350" dirty="0"/>
          </a:p>
          <a:p>
            <a:pPr>
              <a:lnSpc>
                <a:spcPct val="80000"/>
              </a:lnSpc>
            </a:pPr>
            <a:endParaRPr lang="en-US" altLang="en-US" sz="1350" dirty="0"/>
          </a:p>
          <a:p>
            <a:pPr>
              <a:lnSpc>
                <a:spcPct val="80000"/>
              </a:lnSpc>
            </a:pPr>
            <a:endParaRPr lang="en-US" altLang="en-US" sz="1350" dirty="0"/>
          </a:p>
          <a:p>
            <a:pPr>
              <a:lnSpc>
                <a:spcPct val="80000"/>
              </a:lnSpc>
            </a:pPr>
            <a:endParaRPr lang="en-US" altLang="en-US" sz="1350" dirty="0"/>
          </a:p>
        </p:txBody>
      </p:sp>
    </p:spTree>
    <p:extLst>
      <p:ext uri="{BB962C8B-B14F-4D97-AF65-F5344CB8AC3E}">
        <p14:creationId xmlns:p14="http://schemas.microsoft.com/office/powerpoint/2010/main" val="293892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F1A7134-D597-43B1-A66F-6E9C8DF06C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967C78-1729-4D8B-8028-9EE3501BA1C6}" type="slidenum">
              <a:rPr lang="en-US" altLang="en-US">
                <a:latin typeface="Garamond" panose="02020404030301010803" pitchFamily="18" charset="0"/>
              </a:rPr>
              <a:pPr eaLnBrk="1" hangingPunct="1"/>
              <a:t>13</a:t>
            </a:fld>
            <a:endParaRPr lang="en-US" altLang="en-US">
              <a:latin typeface="Garamond" panose="02020404030301010803" pitchFamily="18" charset="0"/>
            </a:endParaRPr>
          </a:p>
        </p:txBody>
      </p:sp>
      <p:sp>
        <p:nvSpPr>
          <p:cNvPr id="4100" name="Rectangle 2">
            <a:extLst>
              <a:ext uri="{FF2B5EF4-FFF2-40B4-BE49-F238E27FC236}">
                <a16:creationId xmlns:a16="http://schemas.microsoft.com/office/drawing/2014/main" id="{FB9141B6-03E3-4F02-876E-FF753794D2ED}"/>
              </a:ext>
            </a:extLst>
          </p:cNvPr>
          <p:cNvSpPr>
            <a:spLocks noGrp="1" noChangeArrowheads="1"/>
          </p:cNvSpPr>
          <p:nvPr>
            <p:ph type="title"/>
          </p:nvPr>
        </p:nvSpPr>
        <p:spPr/>
        <p:txBody>
          <a:bodyPr>
            <a:normAutofit/>
          </a:bodyPr>
          <a:lstStyle/>
          <a:p>
            <a:pPr eaLnBrk="1" hangingPunct="1"/>
            <a:r>
              <a:rPr lang="en-US" altLang="en-US" dirty="0">
                <a:latin typeface="Calibri" panose="020F0502020204030204" pitchFamily="34" charset="0"/>
                <a:cs typeface="Calibri" panose="020F0502020204030204" pitchFamily="34" charset="0"/>
              </a:rPr>
              <a:t>Research Paper Writing Process</a:t>
            </a:r>
          </a:p>
        </p:txBody>
      </p:sp>
      <p:sp>
        <p:nvSpPr>
          <p:cNvPr id="4101" name="Rectangle 3">
            <a:extLst>
              <a:ext uri="{FF2B5EF4-FFF2-40B4-BE49-F238E27FC236}">
                <a16:creationId xmlns:a16="http://schemas.microsoft.com/office/drawing/2014/main" id="{CD7064FD-BE8E-4FE9-BB0E-FAB262E7D4E2}"/>
              </a:ext>
            </a:extLst>
          </p:cNvPr>
          <p:cNvSpPr>
            <a:spLocks noGrp="1" noChangeArrowheads="1"/>
          </p:cNvSpPr>
          <p:nvPr>
            <p:ph type="body" idx="1"/>
          </p:nvPr>
        </p:nvSpPr>
        <p:spPr/>
        <p:txBody>
          <a:bodyPr>
            <a:normAutofit/>
          </a:bodyPr>
          <a:lstStyle/>
          <a:p>
            <a:pPr marL="271463" indent="-271463">
              <a:lnSpc>
                <a:spcPct val="80000"/>
              </a:lnSpc>
              <a:buFont typeface="Wingdings" panose="05000000000000000000" pitchFamily="2" charset="2"/>
              <a:buAutoNum type="arabicPeriod"/>
            </a:pPr>
            <a:r>
              <a:rPr lang="en-US" altLang="en-US" sz="1575" dirty="0"/>
              <a:t>Assignment Clarification</a:t>
            </a:r>
          </a:p>
          <a:p>
            <a:pPr marL="271463" indent="-271463">
              <a:lnSpc>
                <a:spcPct val="80000"/>
              </a:lnSpc>
              <a:buFont typeface="Wingdings" panose="05000000000000000000" pitchFamily="2" charset="2"/>
              <a:buAutoNum type="arabicPeriod"/>
            </a:pPr>
            <a:r>
              <a:rPr lang="en-US" altLang="en-US" sz="1575" dirty="0"/>
              <a:t>Time Management</a:t>
            </a:r>
          </a:p>
          <a:p>
            <a:pPr marL="271463" indent="-271463">
              <a:lnSpc>
                <a:spcPct val="80000"/>
              </a:lnSpc>
              <a:buFont typeface="Wingdings" panose="05000000000000000000" pitchFamily="2" charset="2"/>
              <a:buAutoNum type="arabicPeriod"/>
            </a:pPr>
            <a:r>
              <a:rPr lang="en-US" altLang="en-US" sz="1575" dirty="0"/>
              <a:t>Topic Selection</a:t>
            </a:r>
          </a:p>
          <a:p>
            <a:pPr marL="271463" indent="-271463">
              <a:lnSpc>
                <a:spcPct val="80000"/>
              </a:lnSpc>
              <a:buFont typeface="Wingdings" panose="05000000000000000000" pitchFamily="2" charset="2"/>
              <a:buAutoNum type="arabicPeriod"/>
            </a:pPr>
            <a:r>
              <a:rPr lang="en-US" altLang="en-US" sz="1575" dirty="0"/>
              <a:t>Topic Brainstorm</a:t>
            </a:r>
          </a:p>
          <a:p>
            <a:pPr marL="271463" indent="-271463">
              <a:lnSpc>
                <a:spcPct val="80000"/>
              </a:lnSpc>
              <a:buFont typeface="Wingdings" panose="05000000000000000000" pitchFamily="2" charset="2"/>
              <a:buAutoNum type="arabicPeriod"/>
            </a:pPr>
            <a:r>
              <a:rPr lang="en-US" altLang="en-US" sz="1575" dirty="0"/>
              <a:t>Library Visit</a:t>
            </a:r>
          </a:p>
          <a:p>
            <a:pPr marL="271463" indent="-271463">
              <a:lnSpc>
                <a:spcPct val="80000"/>
              </a:lnSpc>
              <a:buFont typeface="Wingdings" panose="05000000000000000000" pitchFamily="2" charset="2"/>
              <a:buAutoNum type="arabicPeriod"/>
            </a:pPr>
            <a:r>
              <a:rPr lang="en-US" altLang="en-US" sz="1575" dirty="0"/>
              <a:t>Locate/Select Sources</a:t>
            </a:r>
          </a:p>
          <a:p>
            <a:pPr marL="271463" indent="-271463">
              <a:lnSpc>
                <a:spcPct val="80000"/>
              </a:lnSpc>
              <a:buFont typeface="Wingdings" panose="05000000000000000000" pitchFamily="2" charset="2"/>
              <a:buAutoNum type="arabicPeriod"/>
            </a:pPr>
            <a:r>
              <a:rPr lang="en-US" altLang="en-US" sz="1575" dirty="0"/>
              <a:t>Data Sources</a:t>
            </a:r>
          </a:p>
          <a:p>
            <a:pPr marL="271463" indent="-271463">
              <a:lnSpc>
                <a:spcPct val="80000"/>
              </a:lnSpc>
              <a:buFont typeface="Wingdings" panose="05000000000000000000" pitchFamily="2" charset="2"/>
              <a:buAutoNum type="arabicPeriod"/>
            </a:pPr>
            <a:r>
              <a:rPr lang="en-US" altLang="en-US" sz="1575" dirty="0"/>
              <a:t>Topic Focus</a:t>
            </a:r>
          </a:p>
          <a:p>
            <a:pPr marL="271463" indent="-271463">
              <a:lnSpc>
                <a:spcPct val="80000"/>
              </a:lnSpc>
              <a:buFont typeface="Wingdings" panose="05000000000000000000" pitchFamily="2" charset="2"/>
              <a:buAutoNum type="arabicPeriod"/>
            </a:pPr>
            <a:r>
              <a:rPr lang="en-US" altLang="en-US" sz="1575" dirty="0"/>
              <a:t>Read Articles</a:t>
            </a:r>
          </a:p>
          <a:p>
            <a:pPr marL="271463" indent="-271463">
              <a:lnSpc>
                <a:spcPct val="80000"/>
              </a:lnSpc>
              <a:buFont typeface="Wingdings" panose="05000000000000000000" pitchFamily="2" charset="2"/>
              <a:buAutoNum type="arabicPeriod"/>
            </a:pPr>
            <a:r>
              <a:rPr lang="en-US" altLang="en-US" sz="1575" dirty="0"/>
              <a:t>Preliminary Thesis</a:t>
            </a:r>
          </a:p>
          <a:p>
            <a:pPr marL="271463" indent="-271463">
              <a:lnSpc>
                <a:spcPct val="80000"/>
              </a:lnSpc>
              <a:buFont typeface="Wingdings" panose="05000000000000000000" pitchFamily="2" charset="2"/>
              <a:buAutoNum type="arabicPeriod"/>
            </a:pPr>
            <a:r>
              <a:rPr lang="en-US" altLang="en-US" sz="1575" dirty="0"/>
              <a:t>Outline</a:t>
            </a:r>
          </a:p>
          <a:p>
            <a:pPr marL="271463" indent="-271463">
              <a:lnSpc>
                <a:spcPct val="80000"/>
              </a:lnSpc>
              <a:buFont typeface="Wingdings" panose="05000000000000000000" pitchFamily="2" charset="2"/>
              <a:buAutoNum type="arabicPeriod"/>
            </a:pPr>
            <a:r>
              <a:rPr lang="en-US" altLang="en-US" sz="1575" dirty="0"/>
              <a:t>Draft Paper</a:t>
            </a:r>
          </a:p>
          <a:p>
            <a:pPr marL="271463" indent="-271463">
              <a:lnSpc>
                <a:spcPct val="80000"/>
              </a:lnSpc>
              <a:buFont typeface="Wingdings" panose="05000000000000000000" pitchFamily="2" charset="2"/>
              <a:buAutoNum type="arabicPeriod"/>
            </a:pPr>
            <a:r>
              <a:rPr lang="en-US" altLang="en-US" sz="1575" dirty="0"/>
              <a:t>Revise Paper</a:t>
            </a:r>
          </a:p>
          <a:p>
            <a:pPr marL="271463" indent="-271463">
              <a:lnSpc>
                <a:spcPct val="80000"/>
              </a:lnSpc>
              <a:buFont typeface="Wingdings" panose="05000000000000000000" pitchFamily="2" charset="2"/>
              <a:buAutoNum type="arabicPeriod"/>
            </a:pPr>
            <a:r>
              <a:rPr lang="en-US" altLang="en-US" sz="1575" dirty="0"/>
              <a:t>Sources of Help</a:t>
            </a:r>
          </a:p>
          <a:p>
            <a:pPr marL="271463" indent="-271463">
              <a:lnSpc>
                <a:spcPct val="80000"/>
              </a:lnSpc>
            </a:pPr>
            <a:endParaRPr lang="en-US" altLang="en-US" sz="1575" dirty="0"/>
          </a:p>
        </p:txBody>
      </p:sp>
      <p:pic>
        <p:nvPicPr>
          <p:cNvPr id="4102" name="Picture 4" descr="MCj04398240000[1]">
            <a:extLst>
              <a:ext uri="{FF2B5EF4-FFF2-40B4-BE49-F238E27FC236}">
                <a16:creationId xmlns:a16="http://schemas.microsoft.com/office/drawing/2014/main" id="{A235BE2E-B0B8-4091-B9DD-76BCB38AE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222885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11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13B78-B71D-45AB-B5AE-5E35881914B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7D262F-9B86-4BF0-90E6-8D284ED0FB7E}" type="slidenum">
              <a:rPr lang="en-US" altLang="en-US">
                <a:latin typeface="Garamond" panose="02020404030301010803" pitchFamily="18" charset="0"/>
              </a:rPr>
              <a:pPr eaLnBrk="1" hangingPunct="1"/>
              <a:t>14</a:t>
            </a:fld>
            <a:endParaRPr lang="en-US" altLang="en-US">
              <a:latin typeface="Garamond" panose="02020404030301010803" pitchFamily="18" charset="0"/>
            </a:endParaRPr>
          </a:p>
        </p:txBody>
      </p:sp>
      <p:sp>
        <p:nvSpPr>
          <p:cNvPr id="6148" name="Rectangle 2">
            <a:extLst>
              <a:ext uri="{FF2B5EF4-FFF2-40B4-BE49-F238E27FC236}">
                <a16:creationId xmlns:a16="http://schemas.microsoft.com/office/drawing/2014/main" id="{DA549E28-44FB-48B6-B79E-460D6CED5822}"/>
              </a:ext>
            </a:extLst>
          </p:cNvPr>
          <p:cNvSpPr>
            <a:spLocks noGrp="1" noChangeArrowheads="1"/>
          </p:cNvSpPr>
          <p:nvPr>
            <p:ph type="title"/>
          </p:nvPr>
        </p:nvSpPr>
        <p:spPr/>
        <p:txBody>
          <a:bodyPr>
            <a:normAutofit/>
          </a:bodyPr>
          <a:lstStyle/>
          <a:p>
            <a:pPr eaLnBrk="1" hangingPunct="1"/>
            <a:r>
              <a:rPr lang="en-US" altLang="en-US" dirty="0">
                <a:latin typeface="Calibri" panose="020F0502020204030204" pitchFamily="34" charset="0"/>
                <a:cs typeface="Calibri" panose="020F0502020204030204" pitchFamily="34" charset="0"/>
              </a:rPr>
              <a:t>Research Paper Writing Process</a:t>
            </a:r>
          </a:p>
        </p:txBody>
      </p:sp>
      <p:sp>
        <p:nvSpPr>
          <p:cNvPr id="6149" name="Rectangle 3">
            <a:extLst>
              <a:ext uri="{FF2B5EF4-FFF2-40B4-BE49-F238E27FC236}">
                <a16:creationId xmlns:a16="http://schemas.microsoft.com/office/drawing/2014/main" id="{89105F0C-00FA-45DD-8CEA-FAB6CFF03D1A}"/>
              </a:ext>
            </a:extLst>
          </p:cNvPr>
          <p:cNvSpPr>
            <a:spLocks noGrp="1" noChangeArrowheads="1"/>
          </p:cNvSpPr>
          <p:nvPr>
            <p:ph type="body" idx="1"/>
          </p:nvPr>
        </p:nvSpPr>
        <p:spPr>
          <a:xfrm>
            <a:off x="571500" y="2361009"/>
            <a:ext cx="7886700" cy="3263504"/>
          </a:xfrm>
        </p:spPr>
        <p:txBody>
          <a:bodyPr/>
          <a:lstStyle/>
          <a:p>
            <a:pPr eaLnBrk="1" hangingPunct="1">
              <a:buFont typeface="Wingdings" panose="05000000000000000000" pitchFamily="2" charset="2"/>
              <a:buNone/>
            </a:pPr>
            <a:r>
              <a:rPr lang="en-US" altLang="en-US" dirty="0">
                <a:latin typeface="Calibri" panose="020F0502020204030204" pitchFamily="34" charset="0"/>
                <a:cs typeface="Calibri" panose="020F0502020204030204" pitchFamily="34" charset="0"/>
              </a:rPr>
              <a:t>1. </a:t>
            </a:r>
            <a:r>
              <a:rPr lang="en-US" altLang="en-US" u="sng" dirty="0">
                <a:latin typeface="Calibri" panose="020F0502020204030204" pitchFamily="34" charset="0"/>
                <a:cs typeface="Calibri" panose="020F0502020204030204" pitchFamily="34" charset="0"/>
              </a:rPr>
              <a:t>Identify</a:t>
            </a:r>
            <a:r>
              <a:rPr lang="en-US" altLang="en-US" dirty="0">
                <a:latin typeface="Calibri" panose="020F0502020204030204" pitchFamily="34" charset="0"/>
                <a:cs typeface="Calibri" panose="020F0502020204030204" pitchFamily="34" charset="0"/>
              </a:rPr>
              <a:t> and </a:t>
            </a:r>
            <a:r>
              <a:rPr lang="en-US" altLang="en-US" u="sng" dirty="0">
                <a:latin typeface="Calibri" panose="020F0502020204030204" pitchFamily="34" charset="0"/>
                <a:cs typeface="Calibri" panose="020F0502020204030204" pitchFamily="34" charset="0"/>
              </a:rPr>
              <a:t>conceptualize</a:t>
            </a:r>
            <a:r>
              <a:rPr lang="en-US" altLang="en-US" dirty="0">
                <a:latin typeface="Calibri" panose="020F0502020204030204" pitchFamily="34" charset="0"/>
                <a:cs typeface="Calibri" panose="020F0502020204030204" pitchFamily="34" charset="0"/>
              </a:rPr>
              <a:t> the essential steps in the research paper writing process;</a:t>
            </a:r>
          </a:p>
          <a:p>
            <a:pPr eaLnBrk="1" hangingPunct="1">
              <a:buFont typeface="Wingdings" panose="05000000000000000000" pitchFamily="2" charset="2"/>
              <a:buNone/>
            </a:pPr>
            <a:r>
              <a:rPr lang="en-US" altLang="en-US" dirty="0">
                <a:latin typeface="Calibri" panose="020F0502020204030204" pitchFamily="34" charset="0"/>
                <a:cs typeface="Calibri" panose="020F0502020204030204" pitchFamily="34" charset="0"/>
              </a:rPr>
              <a:t>2. Access valuable campus resources to help at various stages of the writing process;</a:t>
            </a:r>
          </a:p>
          <a:p>
            <a:pPr eaLnBrk="1" hangingPunct="1">
              <a:buFont typeface="Wingdings" panose="05000000000000000000" pitchFamily="2" charset="2"/>
              <a:buNone/>
            </a:pPr>
            <a:r>
              <a:rPr lang="en-US" altLang="en-US" dirty="0">
                <a:latin typeface="Calibri" panose="020F0502020204030204" pitchFamily="34" charset="0"/>
                <a:cs typeface="Calibri" panose="020F0502020204030204" pitchFamily="34" charset="0"/>
              </a:rPr>
              <a:t>3.  Use time management strategies to plan for the successful and timely completion of a research paper project.</a:t>
            </a:r>
          </a:p>
        </p:txBody>
      </p:sp>
    </p:spTree>
    <p:extLst>
      <p:ext uri="{BB962C8B-B14F-4D97-AF65-F5344CB8AC3E}">
        <p14:creationId xmlns:p14="http://schemas.microsoft.com/office/powerpoint/2010/main" val="116931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0BC0B0D-5A92-45C1-B7CE-DD9A0542C9A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4C1B26-EBD2-4423-8528-1AC7D88D483C}" type="slidenum">
              <a:rPr lang="en-US" altLang="en-US">
                <a:latin typeface="Garamond" panose="02020404030301010803" pitchFamily="18" charset="0"/>
              </a:rPr>
              <a:pPr eaLnBrk="1" hangingPunct="1"/>
              <a:t>15</a:t>
            </a:fld>
            <a:endParaRPr lang="en-US" altLang="en-US">
              <a:latin typeface="Garamond" panose="02020404030301010803" pitchFamily="18" charset="0"/>
            </a:endParaRPr>
          </a:p>
        </p:txBody>
      </p:sp>
      <p:sp>
        <p:nvSpPr>
          <p:cNvPr id="9220" name="Rectangle 2">
            <a:extLst>
              <a:ext uri="{FF2B5EF4-FFF2-40B4-BE49-F238E27FC236}">
                <a16:creationId xmlns:a16="http://schemas.microsoft.com/office/drawing/2014/main" id="{0C6E8B5C-BF20-4E90-8C9A-0EDA63771123}"/>
              </a:ext>
            </a:extLst>
          </p:cNvPr>
          <p:cNvSpPr>
            <a:spLocks noGrp="1" noChangeArrowheads="1"/>
          </p:cNvSpPr>
          <p:nvPr>
            <p:ph type="title"/>
          </p:nvPr>
        </p:nvSpPr>
        <p:spPr/>
        <p:txBody>
          <a:bodyPr/>
          <a:lstStyle/>
          <a:p>
            <a:pPr eaLnBrk="1" hangingPunct="1"/>
            <a:r>
              <a:rPr lang="en-US" altLang="en-US"/>
              <a:t>Time Management</a:t>
            </a:r>
          </a:p>
        </p:txBody>
      </p:sp>
      <p:sp>
        <p:nvSpPr>
          <p:cNvPr id="9221" name="Rectangle 3">
            <a:extLst>
              <a:ext uri="{FF2B5EF4-FFF2-40B4-BE49-F238E27FC236}">
                <a16:creationId xmlns:a16="http://schemas.microsoft.com/office/drawing/2014/main" id="{6EA2B5A7-BCA8-4322-98D2-F9D4BD7F070A}"/>
              </a:ext>
            </a:extLst>
          </p:cNvPr>
          <p:cNvSpPr>
            <a:spLocks noGrp="1" noChangeArrowheads="1"/>
          </p:cNvSpPr>
          <p:nvPr>
            <p:ph type="body" idx="1"/>
          </p:nvPr>
        </p:nvSpPr>
        <p:spPr>
          <a:xfrm>
            <a:off x="628650" y="2243138"/>
            <a:ext cx="5562600" cy="3483769"/>
          </a:xfrm>
        </p:spPr>
        <p:txBody>
          <a:bodyPr/>
          <a:lstStyle/>
          <a:p>
            <a:pPr marL="457200" indent="-457200">
              <a:buClr>
                <a:schemeClr val="tx1"/>
              </a:buClr>
              <a:buFont typeface="Wingdings" panose="05000000000000000000" pitchFamily="2" charset="2"/>
              <a:buAutoNum type="arabicPeriod"/>
            </a:pPr>
            <a:r>
              <a:rPr lang="en-US" altLang="en-US" dirty="0">
                <a:latin typeface="Calibri" panose="020F0502020204030204" pitchFamily="34" charset="0"/>
                <a:cs typeface="Calibri" panose="020F0502020204030204" pitchFamily="34" charset="0"/>
              </a:rPr>
              <a:t>Write down all due dates.</a:t>
            </a:r>
          </a:p>
          <a:p>
            <a:pPr marL="457200" indent="-457200">
              <a:buClr>
                <a:schemeClr val="tx1"/>
              </a:buClr>
              <a:buFont typeface="Wingdings" panose="05000000000000000000" pitchFamily="2" charset="2"/>
              <a:buAutoNum type="arabicPeriod"/>
            </a:pPr>
            <a:r>
              <a:rPr lang="en-US" altLang="en-US" dirty="0">
                <a:latin typeface="Calibri" panose="020F0502020204030204" pitchFamily="34" charset="0"/>
                <a:cs typeface="Calibri" panose="020F0502020204030204" pitchFamily="34" charset="0"/>
              </a:rPr>
              <a:t>Break down the research process into steps.</a:t>
            </a:r>
          </a:p>
          <a:p>
            <a:pPr marL="457200" indent="-457200">
              <a:buClr>
                <a:schemeClr val="tx1"/>
              </a:buClr>
              <a:buFont typeface="Wingdings" panose="05000000000000000000" pitchFamily="2" charset="2"/>
              <a:buAutoNum type="arabicPeriod"/>
            </a:pPr>
            <a:r>
              <a:rPr lang="en-US" altLang="en-US" dirty="0">
                <a:latin typeface="Calibri" panose="020F0502020204030204" pitchFamily="34" charset="0"/>
                <a:cs typeface="Calibri" panose="020F0502020204030204" pitchFamily="34" charset="0"/>
              </a:rPr>
              <a:t>Assign a due date for each step. </a:t>
            </a:r>
          </a:p>
          <a:p>
            <a:pPr marL="457200" indent="-457200">
              <a:buClr>
                <a:schemeClr val="tx1"/>
              </a:buClr>
              <a:buFont typeface="Wingdings" panose="05000000000000000000" pitchFamily="2" charset="2"/>
              <a:buAutoNum type="arabicPeriod"/>
            </a:pPr>
            <a:r>
              <a:rPr lang="en-US" altLang="en-US" dirty="0">
                <a:latin typeface="Calibri" panose="020F0502020204030204" pitchFamily="34" charset="0"/>
                <a:cs typeface="Calibri" panose="020F0502020204030204" pitchFamily="34" charset="0"/>
              </a:rPr>
              <a:t>Make weekly and daily priority lists.</a:t>
            </a:r>
          </a:p>
        </p:txBody>
      </p:sp>
      <p:pic>
        <p:nvPicPr>
          <p:cNvPr id="9222" name="Picture 4" descr="MCj04326640000[1]">
            <a:extLst>
              <a:ext uri="{FF2B5EF4-FFF2-40B4-BE49-F238E27FC236}">
                <a16:creationId xmlns:a16="http://schemas.microsoft.com/office/drawing/2014/main" id="{361F453D-19E0-4CB5-A089-B751BC6BC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057650"/>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9740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D20A-94AF-4670-A9A7-9CE3CD07CE23}"/>
              </a:ext>
            </a:extLst>
          </p:cNvPr>
          <p:cNvSpPr>
            <a:spLocks noGrp="1"/>
          </p:cNvSpPr>
          <p:nvPr>
            <p:ph type="title"/>
          </p:nvPr>
        </p:nvSpPr>
        <p:spPr/>
        <p:txBody>
          <a:bodyPr/>
          <a:lstStyle/>
          <a:p>
            <a:r>
              <a:rPr lang="en-SG" dirty="0">
                <a:solidFill>
                  <a:srgbClr val="212121"/>
                </a:solidFill>
                <a:latin typeface="+mn-lt"/>
                <a:ea typeface="Calibri" panose="020F0502020204030204" pitchFamily="34" charset="0"/>
              </a:rPr>
              <a:t>Conference selection- IEEE </a:t>
            </a:r>
            <a:r>
              <a:rPr lang="en-SG" dirty="0" err="1">
                <a:solidFill>
                  <a:srgbClr val="212121"/>
                </a:solidFill>
                <a:latin typeface="+mn-lt"/>
                <a:ea typeface="Calibri" panose="020F0502020204030204" pitchFamily="34" charset="0"/>
              </a:rPr>
              <a:t>china</a:t>
            </a:r>
            <a:r>
              <a:rPr lang="en-SG" dirty="0">
                <a:solidFill>
                  <a:srgbClr val="212121"/>
                </a:solidFill>
                <a:latin typeface="+mn-lt"/>
                <a:ea typeface="Calibri" panose="020F0502020204030204" pitchFamily="34" charset="0"/>
              </a:rPr>
              <a:t> or International</a:t>
            </a:r>
            <a:endParaRPr lang="en-SG" dirty="0">
              <a:latin typeface="+mn-lt"/>
            </a:endParaRPr>
          </a:p>
        </p:txBody>
      </p:sp>
      <p:sp>
        <p:nvSpPr>
          <p:cNvPr id="3" name="Content Placeholder 2">
            <a:extLst>
              <a:ext uri="{FF2B5EF4-FFF2-40B4-BE49-F238E27FC236}">
                <a16:creationId xmlns:a16="http://schemas.microsoft.com/office/drawing/2014/main" id="{FD6F30B6-31E7-4EC3-9F97-AB9C738CF5E6}"/>
              </a:ext>
            </a:extLst>
          </p:cNvPr>
          <p:cNvSpPr>
            <a:spLocks noGrp="1"/>
          </p:cNvSpPr>
          <p:nvPr>
            <p:ph idx="1"/>
          </p:nvPr>
        </p:nvSpPr>
        <p:spPr>
          <a:xfrm>
            <a:off x="628650" y="2463403"/>
            <a:ext cx="7886700" cy="3263504"/>
          </a:xfrm>
        </p:spPr>
        <p:txBody>
          <a:bodyPr>
            <a:normAutofit/>
          </a:bodyPr>
          <a:lstStyle/>
          <a:p>
            <a:r>
              <a:rPr lang="en-SG" dirty="0">
                <a:solidFill>
                  <a:srgbClr val="212121"/>
                </a:solidFill>
                <a:latin typeface="Arial" panose="020B0604020202020204" pitchFamily="34" charset="0"/>
                <a:ea typeface="Calibri" panose="020F0502020204030204" pitchFamily="34" charset="0"/>
              </a:rPr>
              <a:t>- Conference selection- IEEE </a:t>
            </a:r>
            <a:r>
              <a:rPr lang="en-SG" dirty="0" err="1">
                <a:solidFill>
                  <a:srgbClr val="212121"/>
                </a:solidFill>
                <a:latin typeface="Arial" panose="020B0604020202020204" pitchFamily="34" charset="0"/>
                <a:ea typeface="Calibri" panose="020F0502020204030204" pitchFamily="34" charset="0"/>
              </a:rPr>
              <a:t>china</a:t>
            </a:r>
            <a:r>
              <a:rPr lang="en-SG" dirty="0">
                <a:solidFill>
                  <a:srgbClr val="212121"/>
                </a:solidFill>
                <a:latin typeface="Arial" panose="020B0604020202020204" pitchFamily="34" charset="0"/>
                <a:ea typeface="Calibri" panose="020F0502020204030204" pitchFamily="34" charset="0"/>
              </a:rPr>
              <a:t> or International</a:t>
            </a:r>
            <a:br>
              <a:rPr lang="en-SG" dirty="0">
                <a:solidFill>
                  <a:srgbClr val="212121"/>
                </a:solidFill>
                <a:latin typeface="Arial" panose="020B0604020202020204" pitchFamily="34" charset="0"/>
                <a:ea typeface="Calibri" panose="020F0502020204030204" pitchFamily="34" charset="0"/>
              </a:rPr>
            </a:br>
            <a:r>
              <a:rPr lang="en-SG" dirty="0">
                <a:solidFill>
                  <a:srgbClr val="212121"/>
                </a:solidFill>
                <a:latin typeface="Arial" panose="020B0604020202020204" pitchFamily="34" charset="0"/>
                <a:ea typeface="Calibri" panose="020F0502020204030204" pitchFamily="34" charset="0"/>
              </a:rPr>
              <a:t>- Conference submissions</a:t>
            </a:r>
            <a:br>
              <a:rPr lang="en-SG" dirty="0">
                <a:solidFill>
                  <a:srgbClr val="212121"/>
                </a:solidFill>
                <a:latin typeface="Arial" panose="020B0604020202020204" pitchFamily="34" charset="0"/>
                <a:ea typeface="Calibri" panose="020F0502020204030204" pitchFamily="34" charset="0"/>
              </a:rPr>
            </a:br>
            <a:r>
              <a:rPr lang="en-SG" dirty="0">
                <a:solidFill>
                  <a:srgbClr val="212121"/>
                </a:solidFill>
                <a:latin typeface="Arial" panose="020B0604020202020204" pitchFamily="34" charset="0"/>
                <a:ea typeface="Calibri" panose="020F0502020204030204" pitchFamily="34" charset="0"/>
              </a:rPr>
              <a:t>- Poster preparation</a:t>
            </a:r>
            <a:br>
              <a:rPr lang="en-SG" dirty="0">
                <a:solidFill>
                  <a:srgbClr val="212121"/>
                </a:solidFill>
                <a:latin typeface="Arial" panose="020B0604020202020204" pitchFamily="34" charset="0"/>
                <a:ea typeface="Calibri" panose="020F0502020204030204" pitchFamily="34" charset="0"/>
              </a:rPr>
            </a:br>
            <a:r>
              <a:rPr lang="en-SG" dirty="0">
                <a:solidFill>
                  <a:srgbClr val="212121"/>
                </a:solidFill>
                <a:latin typeface="Arial" panose="020B0604020202020204" pitchFamily="34" charset="0"/>
                <a:ea typeface="Calibri" panose="020F0502020204030204" pitchFamily="34" charset="0"/>
              </a:rPr>
              <a:t>- Peer Review Feedback and Modification</a:t>
            </a:r>
            <a:endParaRPr lang="en-SG" dirty="0"/>
          </a:p>
        </p:txBody>
      </p:sp>
    </p:spTree>
    <p:extLst>
      <p:ext uri="{BB962C8B-B14F-4D97-AF65-F5344CB8AC3E}">
        <p14:creationId xmlns:p14="http://schemas.microsoft.com/office/powerpoint/2010/main" val="333431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386C-8648-4D72-BB7B-10CE6E41F1F3}"/>
              </a:ext>
            </a:extLst>
          </p:cNvPr>
          <p:cNvSpPr>
            <a:spLocks noGrp="1"/>
          </p:cNvSpPr>
          <p:nvPr>
            <p:ph type="title"/>
          </p:nvPr>
        </p:nvSpPr>
        <p:spPr/>
        <p:txBody>
          <a:bodyPr/>
          <a:lstStyle/>
          <a:p>
            <a:r>
              <a:rPr lang="en-US" dirty="0"/>
              <a:t>IEEE</a:t>
            </a:r>
            <a:endParaRPr lang="en-SG" dirty="0"/>
          </a:p>
        </p:txBody>
      </p:sp>
      <p:sp>
        <p:nvSpPr>
          <p:cNvPr id="3" name="Content Placeholder 2">
            <a:extLst>
              <a:ext uri="{FF2B5EF4-FFF2-40B4-BE49-F238E27FC236}">
                <a16:creationId xmlns:a16="http://schemas.microsoft.com/office/drawing/2014/main" id="{F7512319-9D90-41B9-96A6-C814F313A952}"/>
              </a:ext>
            </a:extLst>
          </p:cNvPr>
          <p:cNvSpPr>
            <a:spLocks noGrp="1"/>
          </p:cNvSpPr>
          <p:nvPr>
            <p:ph idx="1"/>
          </p:nvPr>
        </p:nvSpPr>
        <p:spPr/>
        <p:txBody>
          <a:bodyPr>
            <a:normAutofit fontScale="92500" lnSpcReduction="10000"/>
          </a:bodyPr>
          <a:lstStyle/>
          <a:p>
            <a:pPr marL="342900" indent="-342900">
              <a:buFont typeface="+mj-lt"/>
              <a:buAutoNum type="arabicPeriod"/>
            </a:pPr>
            <a:r>
              <a:rPr lang="en-SG" sz="1500" dirty="0">
                <a:hlinkClick r:id="rId2"/>
              </a:rPr>
              <a:t>http://www.iccc.org/</a:t>
            </a:r>
            <a:r>
              <a:rPr lang="en-SG" sz="1500" dirty="0"/>
              <a:t> </a:t>
            </a:r>
            <a:r>
              <a:rPr lang="en-US" sz="1500" dirty="0"/>
              <a:t>IEEE 7th International Conference on COMPUTER AND COMMUNICATIONS </a:t>
            </a:r>
            <a:r>
              <a:rPr lang="en-US" sz="1500" dirty="0" err="1"/>
              <a:t>ChengDu</a:t>
            </a:r>
            <a:r>
              <a:rPr lang="en-US" sz="1500" dirty="0"/>
              <a:t> 10 Dec 2021 (Deadline 10 Aug 2021)</a:t>
            </a:r>
            <a:endParaRPr lang="en-SG" sz="1500" dirty="0"/>
          </a:p>
          <a:p>
            <a:pPr marL="342900" indent="-342900">
              <a:buFont typeface="+mj-lt"/>
              <a:buAutoNum type="arabicPeriod"/>
            </a:pPr>
            <a:r>
              <a:rPr lang="en-SG" sz="1500" dirty="0">
                <a:hlinkClick r:id="rId3"/>
              </a:rPr>
              <a:t>https://attend.ieee.org/ssci-2021/</a:t>
            </a:r>
            <a:r>
              <a:rPr lang="en-SG" sz="1500" dirty="0"/>
              <a:t> </a:t>
            </a:r>
            <a:r>
              <a:rPr lang="en-SG" sz="1500" dirty="0">
                <a:solidFill>
                  <a:srgbClr val="3B3B3B"/>
                </a:solidFill>
              </a:rPr>
              <a:t>Symposium Series on Computational Intelligence, </a:t>
            </a:r>
            <a:r>
              <a:rPr lang="en-SG" sz="1500" dirty="0"/>
              <a:t>Florida USA 4 Dec 2021 (Deadline 20 Aug 2021)</a:t>
            </a:r>
          </a:p>
          <a:p>
            <a:pPr marL="342900" indent="-342900">
              <a:buFont typeface="+mj-lt"/>
              <a:buAutoNum type="arabicPeriod"/>
            </a:pPr>
            <a:r>
              <a:rPr lang="en-SG" sz="1500" dirty="0">
                <a:hlinkClick r:id="rId4"/>
              </a:rPr>
              <a:t>http://www.icucet.org/index.html</a:t>
            </a:r>
            <a:r>
              <a:rPr lang="en-SG" sz="1500" dirty="0"/>
              <a:t> </a:t>
            </a:r>
            <a:r>
              <a:rPr lang="en-US" sz="1500" dirty="0"/>
              <a:t>International Conference on UK-China Emerging Technologies, </a:t>
            </a:r>
            <a:r>
              <a:rPr lang="en-SG" sz="1500" dirty="0"/>
              <a:t>Nov 6 </a:t>
            </a:r>
            <a:r>
              <a:rPr lang="en-SG" sz="1500" dirty="0" err="1"/>
              <a:t>ChengDu</a:t>
            </a:r>
            <a:r>
              <a:rPr lang="en-SG" sz="1500" dirty="0"/>
              <a:t>, </a:t>
            </a:r>
            <a:r>
              <a:rPr lang="en-SG" sz="1500" dirty="0" err="1"/>
              <a:t>Dealine</a:t>
            </a:r>
            <a:r>
              <a:rPr lang="en-SG" sz="1500" dirty="0"/>
              <a:t> 30 Aug 2021</a:t>
            </a:r>
          </a:p>
          <a:p>
            <a:pPr marL="342900" indent="-342900">
              <a:buFont typeface="+mj-lt"/>
              <a:buAutoNum type="arabicPeriod"/>
            </a:pPr>
            <a:r>
              <a:rPr lang="en-SG" sz="1500" dirty="0">
                <a:hlinkClick r:id="rId5"/>
              </a:rPr>
              <a:t>https://conferences.ieee.org/conferences_events/conferences/conferencedetails/51089</a:t>
            </a:r>
            <a:r>
              <a:rPr lang="sv-SE" sz="1500" dirty="0">
                <a:hlinkClick r:id="rId5"/>
              </a:rPr>
              <a:t>2021 2nd China International SAR Symposium (CISS)</a:t>
            </a:r>
            <a:r>
              <a:rPr lang="en-SG" sz="1500" dirty="0">
                <a:hlinkClick r:id="rId5"/>
              </a:rPr>
              <a:t> Shanghai 3 Nov 2021</a:t>
            </a:r>
            <a:r>
              <a:rPr lang="en-SG" sz="1500" dirty="0"/>
              <a:t>, Deadline 30 Oct 2021</a:t>
            </a:r>
          </a:p>
          <a:p>
            <a:pPr marL="342900" indent="-342900">
              <a:buFont typeface="+mj-lt"/>
              <a:buAutoNum type="arabicPeriod"/>
            </a:pPr>
            <a:r>
              <a:rPr lang="en-SG" sz="1500" dirty="0">
                <a:hlinkClick r:id="rId6"/>
              </a:rPr>
              <a:t>https://conferences.ieee.org/conferences_events/conferences/conferencedetails/53235</a:t>
            </a:r>
            <a:r>
              <a:rPr lang="en-SG" sz="1500" dirty="0"/>
              <a:t> </a:t>
            </a:r>
            <a:r>
              <a:rPr lang="en-US" sz="1500" dirty="0"/>
              <a:t>2021 IEEE 3rd International Conference on Civil Aviation Safety and </a:t>
            </a:r>
            <a:r>
              <a:rPr lang="en-US" sz="1500" dirty="0" err="1"/>
              <a:t>InforWuhan</a:t>
            </a:r>
            <a:r>
              <a:rPr lang="en-US" sz="1500" dirty="0"/>
              <a:t> </a:t>
            </a:r>
            <a:r>
              <a:rPr lang="en-US" sz="1500" dirty="0" err="1"/>
              <a:t>Universitymation</a:t>
            </a:r>
            <a:r>
              <a:rPr lang="en-US" sz="1500" dirty="0"/>
              <a:t> Technology (ICCASIT), Changsha 20 - 22 October 2021, Deadline 30 July 2021, by </a:t>
            </a:r>
            <a:endParaRPr lang="en-SG" sz="1500" dirty="0"/>
          </a:p>
          <a:p>
            <a:pPr marL="342900" indent="-342900">
              <a:buFont typeface="+mj-lt"/>
              <a:buAutoNum type="arabicPeriod"/>
            </a:pPr>
            <a:r>
              <a:rPr lang="en-US" sz="1500" dirty="0">
                <a:hlinkClick r:id="rId7"/>
              </a:rPr>
              <a:t>https://conferences.ieee.org/conferences_events/conferences/conferencedetails/53927</a:t>
            </a:r>
            <a:r>
              <a:rPr lang="en-US" sz="1500" dirty="0"/>
              <a:t>, 2022 IEEE International Conference on Electrical Engineering, Big Data and Algorithms (EEBDA), </a:t>
            </a:r>
            <a:r>
              <a:rPr lang="en-US" sz="1500" dirty="0" err="1"/>
              <a:t>ChangChun</a:t>
            </a:r>
            <a:r>
              <a:rPr lang="en-US" sz="1500" dirty="0"/>
              <a:t> 25 - 27 February 2022, 30 November 2021 by Wuhan University</a:t>
            </a:r>
            <a:endParaRPr lang="en-SG" sz="1500" dirty="0"/>
          </a:p>
          <a:p>
            <a:endParaRPr lang="en-SG" sz="1500" dirty="0"/>
          </a:p>
          <a:p>
            <a:r>
              <a:rPr lang="en-SG" sz="1500" dirty="0"/>
              <a:t>https://conferences.ieee.org/conferences_events/conferences/search?q=china&amp;virtualflag=B&amp;virtualConfReadOnly=N</a:t>
            </a:r>
          </a:p>
        </p:txBody>
      </p:sp>
    </p:spTree>
    <p:extLst>
      <p:ext uri="{BB962C8B-B14F-4D97-AF65-F5344CB8AC3E}">
        <p14:creationId xmlns:p14="http://schemas.microsoft.com/office/powerpoint/2010/main" val="72660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E935-25B1-4A23-8BD6-40D13371C53B}"/>
              </a:ext>
            </a:extLst>
          </p:cNvPr>
          <p:cNvSpPr>
            <a:spLocks noGrp="1"/>
          </p:cNvSpPr>
          <p:nvPr>
            <p:ph type="title"/>
          </p:nvPr>
        </p:nvSpPr>
        <p:spPr/>
        <p:txBody>
          <a:bodyPr/>
          <a:lstStyle/>
          <a:p>
            <a:r>
              <a:rPr lang="en-SG" dirty="0"/>
              <a:t>Data (Kaggle or Equivalent)</a:t>
            </a:r>
          </a:p>
        </p:txBody>
      </p:sp>
      <p:sp>
        <p:nvSpPr>
          <p:cNvPr id="3" name="Content Placeholder 2">
            <a:extLst>
              <a:ext uri="{FF2B5EF4-FFF2-40B4-BE49-F238E27FC236}">
                <a16:creationId xmlns:a16="http://schemas.microsoft.com/office/drawing/2014/main" id="{A3D67FDD-5BF0-457B-A727-DF0A6406FD9D}"/>
              </a:ext>
            </a:extLst>
          </p:cNvPr>
          <p:cNvSpPr>
            <a:spLocks noGrp="1"/>
          </p:cNvSpPr>
          <p:nvPr>
            <p:ph idx="1"/>
          </p:nvPr>
        </p:nvSpPr>
        <p:spPr/>
        <p:txBody>
          <a:bodyPr/>
          <a:lstStyle/>
          <a:p>
            <a:pPr algn="l"/>
            <a:r>
              <a:rPr lang="en-US" b="0" i="0" dirty="0">
                <a:solidFill>
                  <a:srgbClr val="212529"/>
                </a:solidFill>
                <a:effectLst/>
                <a:latin typeface="-apple-system"/>
              </a:rPr>
              <a:t>Flower: </a:t>
            </a:r>
            <a:r>
              <a:rPr lang="en-US" b="0" i="0" u="none" strike="noStrike" dirty="0">
                <a:solidFill>
                  <a:srgbClr val="0F6FC5"/>
                </a:solidFill>
                <a:effectLst/>
                <a:latin typeface="-apple-system"/>
                <a:hlinkClick r:id="rId2"/>
              </a:rPr>
              <a:t>https://www.kaggle.com/c/tpu-getting-started</a:t>
            </a:r>
            <a:endParaRPr lang="en-US" b="0" i="0" dirty="0">
              <a:solidFill>
                <a:srgbClr val="212529"/>
              </a:solidFill>
              <a:effectLst/>
              <a:latin typeface="-apple-system"/>
            </a:endParaRPr>
          </a:p>
          <a:p>
            <a:pPr algn="l"/>
            <a:r>
              <a:rPr lang="en-US" b="0" i="0" dirty="0">
                <a:solidFill>
                  <a:srgbClr val="212529"/>
                </a:solidFill>
                <a:effectLst/>
                <a:latin typeface="-apple-system"/>
              </a:rPr>
              <a:t>Covid Detection: </a:t>
            </a:r>
            <a:r>
              <a:rPr lang="en-US" b="0" i="0" u="none" strike="noStrike" dirty="0">
                <a:solidFill>
                  <a:srgbClr val="0F6FC5"/>
                </a:solidFill>
                <a:effectLst/>
                <a:latin typeface="-apple-system"/>
                <a:hlinkClick r:id="rId3"/>
              </a:rPr>
              <a:t>https://www.kaggle.com/c/siim-covid19-detection</a:t>
            </a:r>
            <a:endParaRPr lang="en-US" b="0" i="0" dirty="0">
              <a:solidFill>
                <a:srgbClr val="212529"/>
              </a:solidFill>
              <a:effectLst/>
              <a:latin typeface="-apple-system"/>
            </a:endParaRPr>
          </a:p>
          <a:p>
            <a:pPr algn="l"/>
            <a:r>
              <a:rPr lang="en-US" b="0" i="0" dirty="0">
                <a:solidFill>
                  <a:srgbClr val="212529"/>
                </a:solidFill>
                <a:effectLst/>
                <a:latin typeface="-apple-system"/>
              </a:rPr>
              <a:t>Pneumonia: </a:t>
            </a:r>
            <a:r>
              <a:rPr lang="en-US" b="0" i="0" u="none" strike="noStrike" dirty="0">
                <a:solidFill>
                  <a:srgbClr val="0F6FC5"/>
                </a:solidFill>
                <a:effectLst/>
                <a:latin typeface="-apple-system"/>
                <a:hlinkClick r:id="rId4"/>
              </a:rPr>
              <a:t>https://www.kaggle.com/paultimothymooney/chest-xray-pneumonia</a:t>
            </a:r>
            <a:endParaRPr lang="en-US" b="0" i="0" dirty="0">
              <a:solidFill>
                <a:srgbClr val="212529"/>
              </a:solidFill>
              <a:effectLst/>
              <a:latin typeface="-apple-system"/>
            </a:endParaRPr>
          </a:p>
          <a:p>
            <a:pPr algn="l"/>
            <a:r>
              <a:rPr lang="en-US" b="0" i="0" u="none" strike="noStrike" dirty="0">
                <a:solidFill>
                  <a:srgbClr val="0F6FC5"/>
                </a:solidFill>
                <a:effectLst/>
                <a:latin typeface="-apple-system"/>
                <a:hlinkClick r:id="rId5"/>
              </a:rPr>
              <a:t>https://www.kaggle.com/crowww/a-large-scale-fish-dataset</a:t>
            </a:r>
            <a:br>
              <a:rPr lang="en-US" b="0" i="0" dirty="0">
                <a:solidFill>
                  <a:srgbClr val="212529"/>
                </a:solidFill>
                <a:effectLst/>
                <a:latin typeface="-apple-system"/>
              </a:rPr>
            </a:br>
            <a:endParaRPr lang="en-US" b="0" i="0" dirty="0">
              <a:solidFill>
                <a:srgbClr val="212529"/>
              </a:solidFill>
              <a:effectLst/>
              <a:latin typeface="-apple-system"/>
            </a:endParaRPr>
          </a:p>
          <a:p>
            <a:pPr algn="l"/>
            <a:r>
              <a:rPr lang="en-US" b="0" i="0" dirty="0">
                <a:solidFill>
                  <a:srgbClr val="212529"/>
                </a:solidFill>
                <a:effectLst/>
                <a:latin typeface="-apple-system"/>
              </a:rPr>
              <a:t>Or any equivalent data of your choice.</a:t>
            </a:r>
          </a:p>
          <a:p>
            <a:pPr marL="0" indent="0">
              <a:buNone/>
            </a:pPr>
            <a:endParaRPr lang="en-SG" dirty="0"/>
          </a:p>
        </p:txBody>
      </p:sp>
    </p:spTree>
    <p:extLst>
      <p:ext uri="{BB962C8B-B14F-4D97-AF65-F5344CB8AC3E}">
        <p14:creationId xmlns:p14="http://schemas.microsoft.com/office/powerpoint/2010/main" val="93967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1A315B-5E35-4D0C-B44A-8C9231598803}"/>
              </a:ext>
            </a:extLst>
          </p:cNvPr>
          <p:cNvPicPr>
            <a:picLocks noChangeAspect="1"/>
          </p:cNvPicPr>
          <p:nvPr/>
        </p:nvPicPr>
        <p:blipFill>
          <a:blip r:embed="rId2"/>
          <a:stretch>
            <a:fillRect/>
          </a:stretch>
        </p:blipFill>
        <p:spPr>
          <a:xfrm>
            <a:off x="878681" y="1214438"/>
            <a:ext cx="7844631" cy="3715878"/>
          </a:xfrm>
          <a:prstGeom prst="rect">
            <a:avLst/>
          </a:prstGeom>
        </p:spPr>
      </p:pic>
    </p:spTree>
    <p:extLst>
      <p:ext uri="{BB962C8B-B14F-4D97-AF65-F5344CB8AC3E}">
        <p14:creationId xmlns:p14="http://schemas.microsoft.com/office/powerpoint/2010/main" val="164839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7479-16DD-204C-3AC7-D92C217B4E6E}"/>
              </a:ext>
            </a:extLst>
          </p:cNvPr>
          <p:cNvSpPr>
            <a:spLocks noGrp="1"/>
          </p:cNvSpPr>
          <p:nvPr>
            <p:ph type="title"/>
          </p:nvPr>
        </p:nvSpPr>
        <p:spPr/>
        <p:txBody>
          <a:bodyPr/>
          <a:lstStyle/>
          <a:p>
            <a:r>
              <a:rPr lang="en-SG" dirty="0"/>
              <a:t>Agenda</a:t>
            </a:r>
          </a:p>
        </p:txBody>
      </p:sp>
      <p:sp>
        <p:nvSpPr>
          <p:cNvPr id="3" name="Content Placeholder 2">
            <a:extLst>
              <a:ext uri="{FF2B5EF4-FFF2-40B4-BE49-F238E27FC236}">
                <a16:creationId xmlns:a16="http://schemas.microsoft.com/office/drawing/2014/main" id="{77C2D61E-CCD8-7B6E-ADBC-BA6457C81A94}"/>
              </a:ext>
            </a:extLst>
          </p:cNvPr>
          <p:cNvSpPr>
            <a:spLocks noGrp="1"/>
          </p:cNvSpPr>
          <p:nvPr>
            <p:ph idx="1"/>
          </p:nvPr>
        </p:nvSpPr>
        <p:spPr>
          <a:xfrm>
            <a:off x="457200" y="1734531"/>
            <a:ext cx="8419514" cy="3667464"/>
          </a:xfrm>
        </p:spPr>
        <p:txBody>
          <a:bodyPr>
            <a:noAutofit/>
          </a:bodyPr>
          <a:lstStyle/>
          <a:p>
            <a:pPr marL="0" indent="0">
              <a:buNone/>
            </a:pPr>
            <a:r>
              <a:rPr lang="en-SG" altLang="ja-JP" sz="2800" dirty="0">
                <a:latin typeface="+mn-lt"/>
              </a:rPr>
              <a:t>20 April </a:t>
            </a:r>
            <a:r>
              <a:rPr lang="ja-JP" altLang="en-US" sz="2800" dirty="0">
                <a:latin typeface="+mn-lt"/>
              </a:rPr>
              <a:t>技术创新 </a:t>
            </a:r>
            <a:r>
              <a:rPr lang="en-SG" altLang="ja-JP" sz="2800" dirty="0">
                <a:latin typeface="+mn-lt"/>
              </a:rPr>
              <a:t>- Technology Innovation -Construction</a:t>
            </a:r>
          </a:p>
          <a:p>
            <a:pPr marL="0" indent="0">
              <a:buNone/>
            </a:pPr>
            <a:r>
              <a:rPr lang="en-SG" sz="2800" dirty="0">
                <a:latin typeface="+mn-lt"/>
              </a:rPr>
              <a:t>12</a:t>
            </a:r>
            <a:r>
              <a:rPr lang="en-SG" sz="2800" baseline="30000" dirty="0">
                <a:latin typeface="+mn-lt"/>
              </a:rPr>
              <a:t>th</a:t>
            </a:r>
            <a:r>
              <a:rPr lang="en-SG" sz="2800" dirty="0">
                <a:latin typeface="+mn-lt"/>
              </a:rPr>
              <a:t> May </a:t>
            </a:r>
            <a:r>
              <a:rPr lang="zh-CN" altLang="en-US" sz="2800" dirty="0">
                <a:latin typeface="+mn-lt"/>
              </a:rPr>
              <a:t>人工智能和机器学习 </a:t>
            </a:r>
            <a:r>
              <a:rPr lang="en-SG" altLang="zh-CN" sz="2800" dirty="0">
                <a:latin typeface="+mn-lt"/>
              </a:rPr>
              <a:t>- AI and machine learning</a:t>
            </a:r>
          </a:p>
          <a:p>
            <a:pPr marL="0" indent="0">
              <a:buNone/>
            </a:pPr>
            <a:r>
              <a:rPr lang="en-SG" altLang="zh-CN" sz="2800" dirty="0">
                <a:latin typeface="+mn-lt"/>
              </a:rPr>
              <a:t>2</a:t>
            </a:r>
            <a:r>
              <a:rPr lang="en-SG" altLang="zh-CN" sz="2800" baseline="30000" dirty="0">
                <a:latin typeface="+mn-lt"/>
              </a:rPr>
              <a:t>nd</a:t>
            </a:r>
            <a:r>
              <a:rPr lang="en-SG" altLang="zh-CN" sz="2800" dirty="0">
                <a:latin typeface="+mn-lt"/>
              </a:rPr>
              <a:t> June</a:t>
            </a:r>
            <a:r>
              <a:rPr lang="zh-CN" altLang="en-US" sz="2800" dirty="0">
                <a:latin typeface="+mn-lt"/>
              </a:rPr>
              <a:t>科学研究论文</a:t>
            </a:r>
            <a:r>
              <a:rPr lang="en-SG" sz="2800" dirty="0">
                <a:latin typeface="+mn-lt"/>
              </a:rPr>
              <a:t>Scientific Research Paper – IMRAD</a:t>
            </a:r>
            <a:endParaRPr lang="zh-CN" altLang="en-US" sz="2800" dirty="0">
              <a:latin typeface="+mn-lt"/>
            </a:endParaRPr>
          </a:p>
          <a:p>
            <a:pPr marL="0" indent="0">
              <a:buNone/>
            </a:pPr>
            <a:r>
              <a:rPr lang="en-SG" altLang="zh-CN" sz="2800" dirty="0">
                <a:latin typeface="+mn-lt"/>
              </a:rPr>
              <a:t>9</a:t>
            </a:r>
            <a:r>
              <a:rPr lang="en-SG" altLang="zh-CN" sz="2800" baseline="30000" dirty="0">
                <a:latin typeface="+mn-lt"/>
              </a:rPr>
              <a:t>th</a:t>
            </a:r>
            <a:r>
              <a:rPr lang="en-SG" altLang="zh-CN" sz="2800" dirty="0">
                <a:latin typeface="+mn-lt"/>
              </a:rPr>
              <a:t> June </a:t>
            </a:r>
            <a:r>
              <a:rPr lang="zh-CN" altLang="en-US" sz="2800" dirty="0">
                <a:latin typeface="+mn-lt"/>
              </a:rPr>
              <a:t>增强现实</a:t>
            </a:r>
            <a:r>
              <a:rPr lang="en-SG" altLang="zh-CN" sz="2800" dirty="0">
                <a:latin typeface="+mn-lt"/>
              </a:rPr>
              <a:t>,</a:t>
            </a:r>
            <a:r>
              <a:rPr lang="zh-CN" altLang="en-US" sz="2800" dirty="0">
                <a:latin typeface="+mn-lt"/>
              </a:rPr>
              <a:t>虚拟现实</a:t>
            </a:r>
            <a:r>
              <a:rPr lang="en-SG" altLang="zh-CN" sz="2800" dirty="0">
                <a:latin typeface="+mn-lt"/>
              </a:rPr>
              <a:t>,</a:t>
            </a:r>
            <a:r>
              <a:rPr lang="ja-JP" altLang="en-US" sz="2800" dirty="0">
                <a:latin typeface="+mn-lt"/>
              </a:rPr>
              <a:t> 元宇宙</a:t>
            </a:r>
            <a:r>
              <a:rPr lang="zh-CN" altLang="en-US" sz="2800" dirty="0">
                <a:latin typeface="+mn-lt"/>
              </a:rPr>
              <a:t> </a:t>
            </a:r>
            <a:r>
              <a:rPr lang="en-SG" altLang="zh-CN" sz="2800" dirty="0">
                <a:latin typeface="+mn-lt"/>
              </a:rPr>
              <a:t>– AR VR and Metaverse</a:t>
            </a:r>
            <a:endParaRPr lang="en-SG" sz="2800" dirty="0">
              <a:latin typeface="+mn-lt"/>
            </a:endParaRPr>
          </a:p>
        </p:txBody>
      </p:sp>
    </p:spTree>
    <p:extLst>
      <p:ext uri="{BB962C8B-B14F-4D97-AF65-F5344CB8AC3E}">
        <p14:creationId xmlns:p14="http://schemas.microsoft.com/office/powerpoint/2010/main" val="23395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4E2A-524B-4B2A-9638-EA29B48998AF}"/>
              </a:ext>
            </a:extLst>
          </p:cNvPr>
          <p:cNvSpPr>
            <a:spLocks noGrp="1"/>
          </p:cNvSpPr>
          <p:nvPr>
            <p:ph type="title"/>
          </p:nvPr>
        </p:nvSpPr>
        <p:spPr>
          <a:xfrm>
            <a:off x="378619" y="857251"/>
            <a:ext cx="7886700" cy="994172"/>
          </a:xfrm>
        </p:spPr>
        <p:txBody>
          <a:bodyPr/>
          <a:lstStyle/>
          <a:p>
            <a:r>
              <a:rPr lang="en-SG" dirty="0">
                <a:solidFill>
                  <a:srgbClr val="212121"/>
                </a:solidFill>
                <a:latin typeface="Arial" panose="020B0604020202020204" pitchFamily="34" charset="0"/>
                <a:ea typeface="Calibri" panose="020F0502020204030204" pitchFamily="34" charset="0"/>
              </a:rPr>
              <a:t>Poster preparation</a:t>
            </a:r>
            <a:endParaRPr lang="en-SG" dirty="0"/>
          </a:p>
        </p:txBody>
      </p:sp>
      <p:pic>
        <p:nvPicPr>
          <p:cNvPr id="5" name="Picture 4">
            <a:extLst>
              <a:ext uri="{FF2B5EF4-FFF2-40B4-BE49-F238E27FC236}">
                <a16:creationId xmlns:a16="http://schemas.microsoft.com/office/drawing/2014/main" id="{5B7C4E5A-F4C1-4F7E-8F63-720DC60DD375}"/>
              </a:ext>
            </a:extLst>
          </p:cNvPr>
          <p:cNvPicPr>
            <a:picLocks noChangeAspect="1"/>
          </p:cNvPicPr>
          <p:nvPr/>
        </p:nvPicPr>
        <p:blipFill>
          <a:blip r:embed="rId2"/>
          <a:stretch>
            <a:fillRect/>
          </a:stretch>
        </p:blipFill>
        <p:spPr>
          <a:xfrm>
            <a:off x="348627" y="1582340"/>
            <a:ext cx="2900363" cy="4127928"/>
          </a:xfrm>
          <a:prstGeom prst="rect">
            <a:avLst/>
          </a:prstGeom>
        </p:spPr>
      </p:pic>
      <p:pic>
        <p:nvPicPr>
          <p:cNvPr id="7" name="Picture 6">
            <a:extLst>
              <a:ext uri="{FF2B5EF4-FFF2-40B4-BE49-F238E27FC236}">
                <a16:creationId xmlns:a16="http://schemas.microsoft.com/office/drawing/2014/main" id="{276C249D-B2AC-43E3-B3D9-77A40C0CA6A5}"/>
              </a:ext>
            </a:extLst>
          </p:cNvPr>
          <p:cNvPicPr>
            <a:picLocks noChangeAspect="1"/>
          </p:cNvPicPr>
          <p:nvPr/>
        </p:nvPicPr>
        <p:blipFill>
          <a:blip r:embed="rId3"/>
          <a:stretch>
            <a:fillRect/>
          </a:stretch>
        </p:blipFill>
        <p:spPr>
          <a:xfrm>
            <a:off x="3401372" y="1582340"/>
            <a:ext cx="2703413" cy="4127928"/>
          </a:xfrm>
          <a:prstGeom prst="rect">
            <a:avLst/>
          </a:prstGeom>
        </p:spPr>
      </p:pic>
      <p:pic>
        <p:nvPicPr>
          <p:cNvPr id="9" name="Picture 8">
            <a:extLst>
              <a:ext uri="{FF2B5EF4-FFF2-40B4-BE49-F238E27FC236}">
                <a16:creationId xmlns:a16="http://schemas.microsoft.com/office/drawing/2014/main" id="{329D8BAE-0D3B-4D8F-9798-FF547D986179}"/>
              </a:ext>
            </a:extLst>
          </p:cNvPr>
          <p:cNvPicPr>
            <a:picLocks noChangeAspect="1"/>
          </p:cNvPicPr>
          <p:nvPr/>
        </p:nvPicPr>
        <p:blipFill>
          <a:blip r:embed="rId4"/>
          <a:stretch>
            <a:fillRect/>
          </a:stretch>
        </p:blipFill>
        <p:spPr>
          <a:xfrm>
            <a:off x="6257167" y="1582341"/>
            <a:ext cx="2763215" cy="3961210"/>
          </a:xfrm>
          <a:prstGeom prst="rect">
            <a:avLst/>
          </a:prstGeom>
        </p:spPr>
      </p:pic>
    </p:spTree>
    <p:extLst>
      <p:ext uri="{BB962C8B-B14F-4D97-AF65-F5344CB8AC3E}">
        <p14:creationId xmlns:p14="http://schemas.microsoft.com/office/powerpoint/2010/main" val="1893662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D58-78F9-4117-8A26-47A77654129C}"/>
              </a:ext>
            </a:extLst>
          </p:cNvPr>
          <p:cNvSpPr>
            <a:spLocks noGrp="1"/>
          </p:cNvSpPr>
          <p:nvPr>
            <p:ph type="title"/>
          </p:nvPr>
        </p:nvSpPr>
        <p:spPr>
          <a:xfrm>
            <a:off x="678656" y="3924301"/>
            <a:ext cx="7886700" cy="994172"/>
          </a:xfrm>
        </p:spPr>
        <p:txBody>
          <a:bodyPr/>
          <a:lstStyle/>
          <a:p>
            <a:r>
              <a:rPr lang="en-US" dirty="0"/>
              <a:t>Title &amp; Author</a:t>
            </a:r>
            <a:endParaRPr lang="en-SG" dirty="0"/>
          </a:p>
        </p:txBody>
      </p:sp>
    </p:spTree>
    <p:extLst>
      <p:ext uri="{BB962C8B-B14F-4D97-AF65-F5344CB8AC3E}">
        <p14:creationId xmlns:p14="http://schemas.microsoft.com/office/powerpoint/2010/main" val="86487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90F313F-4D55-4E4D-AD33-D17BC2CC4736}"/>
              </a:ext>
            </a:extLst>
          </p:cNvPr>
          <p:cNvSpPr>
            <a:spLocks noGrp="1" noChangeArrowheads="1"/>
          </p:cNvSpPr>
          <p:nvPr>
            <p:ph type="title"/>
          </p:nvPr>
        </p:nvSpPr>
        <p:spPr/>
        <p:txBody>
          <a:bodyPr/>
          <a:lstStyle/>
          <a:p>
            <a:r>
              <a:rPr lang="en-US" altLang="en-US" dirty="0"/>
              <a:t>Title and Author Information</a:t>
            </a:r>
          </a:p>
        </p:txBody>
      </p:sp>
      <p:sp>
        <p:nvSpPr>
          <p:cNvPr id="15363" name="Rectangle 3">
            <a:extLst>
              <a:ext uri="{FF2B5EF4-FFF2-40B4-BE49-F238E27FC236}">
                <a16:creationId xmlns:a16="http://schemas.microsoft.com/office/drawing/2014/main" id="{24B5DCBE-41E2-4C60-B4FE-D2F97A3CE18D}"/>
              </a:ext>
            </a:extLst>
          </p:cNvPr>
          <p:cNvSpPr>
            <a:spLocks noGrp="1" noChangeArrowheads="1"/>
          </p:cNvSpPr>
          <p:nvPr>
            <p:ph type="body" idx="1"/>
          </p:nvPr>
        </p:nvSpPr>
        <p:spPr/>
        <p:txBody>
          <a:bodyPr/>
          <a:lstStyle/>
          <a:p>
            <a:r>
              <a:rPr lang="en-US" altLang="en-US" dirty="0"/>
              <a:t>Create a winning title </a:t>
            </a:r>
          </a:p>
          <a:p>
            <a:pPr lvl="2"/>
            <a:r>
              <a:rPr lang="en-US" altLang="en-US" sz="2100" dirty="0"/>
              <a:t>Should be convincing</a:t>
            </a:r>
          </a:p>
          <a:p>
            <a:pPr lvl="2"/>
            <a:r>
              <a:rPr lang="en-US" altLang="en-US" sz="2100" dirty="0"/>
              <a:t>Appealing</a:t>
            </a:r>
          </a:p>
          <a:p>
            <a:r>
              <a:rPr lang="en-US" altLang="en-US" dirty="0"/>
              <a:t>Format for the title </a:t>
            </a:r>
          </a:p>
          <a:p>
            <a:r>
              <a:rPr lang="en-US" altLang="en-US" dirty="0"/>
              <a:t>Following the title, the names of all authors and their institutional affiliations are listed</a:t>
            </a:r>
          </a:p>
          <a:p>
            <a:endParaRPr lang="en-US" altLang="en-US" dirty="0"/>
          </a:p>
        </p:txBody>
      </p:sp>
    </p:spTree>
    <p:extLst>
      <p:ext uri="{BB962C8B-B14F-4D97-AF65-F5344CB8AC3E}">
        <p14:creationId xmlns:p14="http://schemas.microsoft.com/office/powerpoint/2010/main" val="177920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023A96-7227-4277-990E-B9FDD277F34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52FEDF-BE92-45A8-9F19-40D444C47E2C}" type="slidenum">
              <a:rPr lang="en-US" altLang="en-US">
                <a:latin typeface="Garamond" panose="02020404030301010803" pitchFamily="18" charset="0"/>
              </a:rPr>
              <a:pPr eaLnBrk="1" hangingPunct="1"/>
              <a:t>23</a:t>
            </a:fld>
            <a:endParaRPr lang="en-US" altLang="en-US">
              <a:latin typeface="Garamond" panose="02020404030301010803" pitchFamily="18" charset="0"/>
            </a:endParaRPr>
          </a:p>
        </p:txBody>
      </p:sp>
      <p:sp>
        <p:nvSpPr>
          <p:cNvPr id="10244" name="Rectangle 2">
            <a:extLst>
              <a:ext uri="{FF2B5EF4-FFF2-40B4-BE49-F238E27FC236}">
                <a16:creationId xmlns:a16="http://schemas.microsoft.com/office/drawing/2014/main" id="{78CB4D8D-F31C-4A0A-8F84-7DFBA855B702}"/>
              </a:ext>
            </a:extLst>
          </p:cNvPr>
          <p:cNvSpPr>
            <a:spLocks noGrp="1" noChangeArrowheads="1"/>
          </p:cNvSpPr>
          <p:nvPr>
            <p:ph type="title"/>
          </p:nvPr>
        </p:nvSpPr>
        <p:spPr/>
        <p:txBody>
          <a:bodyPr/>
          <a:lstStyle/>
          <a:p>
            <a:pPr eaLnBrk="1" hangingPunct="1"/>
            <a:r>
              <a:rPr lang="en-US" altLang="en-US" dirty="0"/>
              <a:t>Topic Selection</a:t>
            </a:r>
          </a:p>
        </p:txBody>
      </p:sp>
      <p:sp>
        <p:nvSpPr>
          <p:cNvPr id="10245" name="Rectangle 3">
            <a:extLst>
              <a:ext uri="{FF2B5EF4-FFF2-40B4-BE49-F238E27FC236}">
                <a16:creationId xmlns:a16="http://schemas.microsoft.com/office/drawing/2014/main" id="{B006890E-6178-4590-B3D4-2E65CA3F55DE}"/>
              </a:ext>
            </a:extLst>
          </p:cNvPr>
          <p:cNvSpPr>
            <a:spLocks noGrp="1" noChangeArrowheads="1"/>
          </p:cNvSpPr>
          <p:nvPr>
            <p:ph type="body" idx="1"/>
          </p:nvPr>
        </p:nvSpPr>
        <p:spPr>
          <a:xfrm>
            <a:off x="721519" y="2297906"/>
            <a:ext cx="6286500" cy="3429000"/>
          </a:xfrm>
        </p:spPr>
        <p:txBody>
          <a:bodyPr/>
          <a:lstStyle/>
          <a:p>
            <a:pPr marL="457200" indent="-457200">
              <a:buClr>
                <a:schemeClr val="tx1"/>
              </a:buClr>
              <a:buFont typeface="Wingdings" panose="05000000000000000000" pitchFamily="2" charset="2"/>
              <a:buAutoNum type="arabicPeriod"/>
            </a:pPr>
            <a:r>
              <a:rPr lang="en-US" altLang="en-US" dirty="0">
                <a:cs typeface="Calibri" panose="020F0502020204030204" pitchFamily="34" charset="0"/>
              </a:rPr>
              <a:t>Previous knowledge</a:t>
            </a:r>
          </a:p>
          <a:p>
            <a:pPr marL="457200" indent="-457200">
              <a:buClr>
                <a:schemeClr val="tx1"/>
              </a:buClr>
              <a:buFont typeface="Wingdings" panose="05000000000000000000" pitchFamily="2" charset="2"/>
              <a:buAutoNum type="arabicPeriod"/>
            </a:pPr>
            <a:r>
              <a:rPr lang="en-US" altLang="en-US" dirty="0">
                <a:cs typeface="Calibri" panose="020F0502020204030204" pitchFamily="34" charset="0"/>
              </a:rPr>
              <a:t>Course content</a:t>
            </a:r>
          </a:p>
          <a:p>
            <a:pPr marL="457200" indent="-457200">
              <a:buClr>
                <a:schemeClr val="tx1"/>
              </a:buClr>
              <a:buFont typeface="Wingdings" panose="05000000000000000000" pitchFamily="2" charset="2"/>
              <a:buAutoNum type="arabicPeriod"/>
            </a:pPr>
            <a:r>
              <a:rPr lang="en-US" altLang="en-US" dirty="0">
                <a:cs typeface="Calibri" panose="020F0502020204030204" pitchFamily="34" charset="0"/>
              </a:rPr>
              <a:t>Personal or professional experience/interests</a:t>
            </a:r>
          </a:p>
          <a:p>
            <a:pPr marL="457200" indent="-457200">
              <a:buClr>
                <a:schemeClr val="tx1"/>
              </a:buClr>
              <a:buFont typeface="Wingdings" panose="05000000000000000000" pitchFamily="2" charset="2"/>
              <a:buAutoNum type="arabicPeriod"/>
            </a:pPr>
            <a:r>
              <a:rPr lang="en-US" altLang="en-US" sz="2100" dirty="0"/>
              <a:t>Ask questions:  who, what, where, when, why</a:t>
            </a:r>
          </a:p>
          <a:p>
            <a:pPr marL="457200" indent="-457200">
              <a:buClr>
                <a:schemeClr val="tx1"/>
              </a:buClr>
              <a:buFont typeface="Wingdings" panose="05000000000000000000" pitchFamily="2" charset="2"/>
              <a:buAutoNum type="arabicPeriod"/>
            </a:pPr>
            <a:r>
              <a:rPr lang="en-US" altLang="en-US" sz="2100" dirty="0"/>
              <a:t>Identify subtopics </a:t>
            </a:r>
            <a:endParaRPr lang="en-US" altLang="en-US" dirty="0">
              <a:cs typeface="Calibri" panose="020F0502020204030204" pitchFamily="34" charset="0"/>
            </a:endParaRPr>
          </a:p>
          <a:p>
            <a:pPr marL="457200" indent="-457200">
              <a:buFont typeface="Wingdings" panose="05000000000000000000" pitchFamily="2" charset="2"/>
              <a:buAutoNum type="arabicPeriod"/>
            </a:pPr>
            <a:endParaRPr lang="en-US" altLang="en-US" dirty="0">
              <a:latin typeface="Californian FB" panose="0207040306080B030204" pitchFamily="18" charset="0"/>
            </a:endParaRPr>
          </a:p>
        </p:txBody>
      </p:sp>
    </p:spTree>
    <p:extLst>
      <p:ext uri="{BB962C8B-B14F-4D97-AF65-F5344CB8AC3E}">
        <p14:creationId xmlns:p14="http://schemas.microsoft.com/office/powerpoint/2010/main" val="38738909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1FED6AC-0EB1-4B3C-9E2E-0963F0C9F75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F07592-7EBA-4C47-8C17-06870C2A9147}" type="slidenum">
              <a:rPr lang="en-US" altLang="en-US">
                <a:latin typeface="Garamond" panose="02020404030301010803" pitchFamily="18" charset="0"/>
              </a:rPr>
              <a:pPr eaLnBrk="1" hangingPunct="1"/>
              <a:t>24</a:t>
            </a:fld>
            <a:endParaRPr lang="en-US" altLang="en-US">
              <a:latin typeface="Garamond" panose="02020404030301010803" pitchFamily="18" charset="0"/>
            </a:endParaRPr>
          </a:p>
        </p:txBody>
      </p:sp>
      <p:sp>
        <p:nvSpPr>
          <p:cNvPr id="28676" name="Rectangle 2">
            <a:extLst>
              <a:ext uri="{FF2B5EF4-FFF2-40B4-BE49-F238E27FC236}">
                <a16:creationId xmlns:a16="http://schemas.microsoft.com/office/drawing/2014/main" id="{D12C377C-4B17-4992-A541-6ABF6ECC7441}"/>
              </a:ext>
            </a:extLst>
          </p:cNvPr>
          <p:cNvSpPr>
            <a:spLocks noGrp="1" noChangeArrowheads="1"/>
          </p:cNvSpPr>
          <p:nvPr>
            <p:ph type="title"/>
          </p:nvPr>
        </p:nvSpPr>
        <p:spPr/>
        <p:txBody>
          <a:bodyPr/>
          <a:lstStyle/>
          <a:p>
            <a:pPr eaLnBrk="1" hangingPunct="1"/>
            <a:r>
              <a:rPr lang="en-US" altLang="en-US"/>
              <a:t>Sources of Help</a:t>
            </a:r>
          </a:p>
        </p:txBody>
      </p:sp>
      <p:sp>
        <p:nvSpPr>
          <p:cNvPr id="28677" name="Rectangle 3">
            <a:extLst>
              <a:ext uri="{FF2B5EF4-FFF2-40B4-BE49-F238E27FC236}">
                <a16:creationId xmlns:a16="http://schemas.microsoft.com/office/drawing/2014/main" id="{35F683C8-AB48-4E5E-BCDC-750F3800341A}"/>
              </a:ext>
            </a:extLst>
          </p:cNvPr>
          <p:cNvSpPr>
            <a:spLocks noGrp="1" noChangeArrowheads="1"/>
          </p:cNvSpPr>
          <p:nvPr>
            <p:ph type="body" idx="1"/>
          </p:nvPr>
        </p:nvSpPr>
        <p:spPr>
          <a:xfrm>
            <a:off x="535781" y="1985964"/>
            <a:ext cx="6172200" cy="3398044"/>
          </a:xfrm>
        </p:spPr>
        <p:txBody>
          <a:bodyPr/>
          <a:lstStyle/>
          <a:p>
            <a:pPr marL="428625" indent="-428625">
              <a:buNone/>
            </a:pPr>
            <a:endParaRPr lang="en-US" altLang="en-US" dirty="0">
              <a:latin typeface="Calibri" panose="020F0502020204030204" pitchFamily="34" charset="0"/>
              <a:cs typeface="Calibri" panose="020F0502020204030204" pitchFamily="34" charset="0"/>
            </a:endParaRPr>
          </a:p>
          <a:p>
            <a:pPr marL="428625" indent="-428625">
              <a:buClr>
                <a:schemeClr val="tx1"/>
              </a:buClr>
              <a:buFont typeface="Wingdings" panose="05000000000000000000" pitchFamily="2" charset="2"/>
              <a:buAutoNum type="arabicPeriod"/>
            </a:pPr>
            <a:r>
              <a:rPr lang="en-US" altLang="en-US" dirty="0">
                <a:latin typeface="Calibri" panose="020F0502020204030204" pitchFamily="34" charset="0"/>
                <a:cs typeface="Calibri" panose="020F0502020204030204" pitchFamily="34" charset="0"/>
              </a:rPr>
              <a:t>Professors</a:t>
            </a:r>
          </a:p>
          <a:p>
            <a:pPr marL="428625" indent="-428625">
              <a:buClr>
                <a:schemeClr val="tx1"/>
              </a:buClr>
              <a:buFont typeface="Wingdings" panose="05000000000000000000" pitchFamily="2" charset="2"/>
              <a:buAutoNum type="arabicPeriod"/>
            </a:pPr>
            <a:r>
              <a:rPr lang="en-US" altLang="en-US" dirty="0">
                <a:latin typeface="Calibri" panose="020F0502020204030204" pitchFamily="34" charset="0"/>
                <a:cs typeface="Calibri" panose="020F0502020204030204" pitchFamily="34" charset="0"/>
              </a:rPr>
              <a:t>Librarians</a:t>
            </a:r>
          </a:p>
          <a:p>
            <a:pPr marL="428625" indent="-428625">
              <a:buClr>
                <a:schemeClr val="tx1"/>
              </a:buClr>
              <a:buFont typeface="Wingdings" panose="05000000000000000000" pitchFamily="2" charset="2"/>
              <a:buAutoNum type="arabicPeriod"/>
            </a:pPr>
            <a:r>
              <a:rPr lang="en-US" altLang="en-US" dirty="0">
                <a:latin typeface="Calibri" panose="020F0502020204030204" pitchFamily="34" charset="0"/>
                <a:cs typeface="Calibri" panose="020F0502020204030204" pitchFamily="34" charset="0"/>
              </a:rPr>
              <a:t>Writing Tutors</a:t>
            </a:r>
          </a:p>
          <a:p>
            <a:pPr marL="428625" indent="-428625">
              <a:buClr>
                <a:schemeClr val="tx1"/>
              </a:buClr>
              <a:buFont typeface="Wingdings" panose="05000000000000000000" pitchFamily="2" charset="2"/>
              <a:buAutoNum type="arabicPeriod"/>
            </a:pPr>
            <a:r>
              <a:rPr lang="en-US" altLang="en-US" dirty="0">
                <a:latin typeface="Calibri" panose="020F0502020204030204" pitchFamily="34" charset="0"/>
                <a:cs typeface="Calibri" panose="020F0502020204030204" pitchFamily="34" charset="0"/>
              </a:rPr>
              <a:t>Models of Successful Research Papers</a:t>
            </a:r>
          </a:p>
          <a:p>
            <a:pPr marL="428625" indent="-428625">
              <a:buNone/>
            </a:pPr>
            <a:endParaRPr lang="en-US" altLang="en-US" dirty="0">
              <a:latin typeface="Californian FB" panose="0207040306080B030204" pitchFamily="18" charset="0"/>
            </a:endParaRPr>
          </a:p>
        </p:txBody>
      </p:sp>
    </p:spTree>
    <p:extLst>
      <p:ext uri="{BB962C8B-B14F-4D97-AF65-F5344CB8AC3E}">
        <p14:creationId xmlns:p14="http://schemas.microsoft.com/office/powerpoint/2010/main" val="26325554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B21E23-C800-42C7-A022-E6EE3D47AAE5}"/>
              </a:ext>
            </a:extLst>
          </p:cNvPr>
          <p:cNvSpPr>
            <a:spLocks noGrp="1"/>
          </p:cNvSpPr>
          <p:nvPr>
            <p:ph idx="1"/>
          </p:nvPr>
        </p:nvSpPr>
        <p:spPr>
          <a:xfrm>
            <a:off x="350044" y="2312194"/>
            <a:ext cx="7886700" cy="3263504"/>
          </a:xfrm>
        </p:spPr>
        <p:txBody>
          <a:bodyPr>
            <a:normAutofit/>
          </a:bodyPr>
          <a:lstStyle/>
          <a:p>
            <a:pPr eaLnBrk="1" hangingPunct="1"/>
            <a:r>
              <a:rPr lang="en-US" altLang="en-US" b="1" dirty="0"/>
              <a:t>Breadth</a:t>
            </a:r>
            <a:r>
              <a:rPr lang="en-US" altLang="en-US" dirty="0"/>
              <a:t>.  You may need to start broad and let your research take you narrower.</a:t>
            </a:r>
          </a:p>
          <a:p>
            <a:pPr eaLnBrk="1" hangingPunct="1"/>
            <a:r>
              <a:rPr lang="en-US" altLang="en-US" b="1" dirty="0"/>
              <a:t>Originality</a:t>
            </a:r>
            <a:r>
              <a:rPr lang="en-US" altLang="en-US" dirty="0"/>
              <a:t>.  Choose a topic that will allow you to contribute to the field, rather than just regurgitate facts.</a:t>
            </a:r>
          </a:p>
          <a:p>
            <a:pPr eaLnBrk="1" hangingPunct="1"/>
            <a:r>
              <a:rPr lang="en-US" altLang="en-US" b="1" dirty="0"/>
              <a:t>Sources</a:t>
            </a:r>
            <a:r>
              <a:rPr lang="en-US" altLang="en-US" dirty="0"/>
              <a:t>.  On the other hand, also choose a topic that has scholarly grounding.</a:t>
            </a:r>
          </a:p>
        </p:txBody>
      </p:sp>
      <p:sp>
        <p:nvSpPr>
          <p:cNvPr id="4" name="Title 1">
            <a:extLst>
              <a:ext uri="{FF2B5EF4-FFF2-40B4-BE49-F238E27FC236}">
                <a16:creationId xmlns:a16="http://schemas.microsoft.com/office/drawing/2014/main" id="{4DADED1C-021C-4550-938A-DE88FDEF10C2}"/>
              </a:ext>
            </a:extLst>
          </p:cNvPr>
          <p:cNvSpPr txBox="1">
            <a:spLocks/>
          </p:cNvSpPr>
          <p:nvPr/>
        </p:nvSpPr>
        <p:spPr>
          <a:xfrm>
            <a:off x="514350" y="1000126"/>
            <a:ext cx="6858000" cy="110251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300" dirty="0">
                <a:solidFill>
                  <a:prstClr val="black"/>
                </a:solidFill>
                <a:latin typeface="+mn-lt"/>
              </a:rPr>
              <a:t>Choosing Your Topic</a:t>
            </a:r>
          </a:p>
        </p:txBody>
      </p:sp>
    </p:spTree>
    <p:extLst>
      <p:ext uri="{BB962C8B-B14F-4D97-AF65-F5344CB8AC3E}">
        <p14:creationId xmlns:p14="http://schemas.microsoft.com/office/powerpoint/2010/main" val="332820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3">
            <a:extLst>
              <a:ext uri="{FF2B5EF4-FFF2-40B4-BE49-F238E27FC236}">
                <a16:creationId xmlns:a16="http://schemas.microsoft.com/office/drawing/2014/main" id="{5FDF7A5E-1188-4C4B-9457-00FE02D18714}"/>
              </a:ext>
            </a:extLst>
          </p:cNvPr>
          <p:cNvSpPr txBox="1">
            <a:spLocks noChangeArrowheads="1"/>
          </p:cNvSpPr>
          <p:nvPr/>
        </p:nvSpPr>
        <p:spPr bwMode="auto">
          <a:xfrm>
            <a:off x="478631" y="2288382"/>
            <a:ext cx="7515225" cy="230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spcBef>
                <a:spcPct val="0"/>
              </a:spcBef>
            </a:pPr>
            <a:r>
              <a:rPr lang="en-US" altLang="en-US" sz="2100" dirty="0">
                <a:solidFill>
                  <a:srgbClr val="000000"/>
                </a:solidFill>
                <a:latin typeface="+mn-lt"/>
              </a:rPr>
              <a:t>Use journalistic questions: who?, what?, when?, where?, why?</a:t>
            </a:r>
          </a:p>
          <a:p>
            <a:pPr marL="257175" indent="-257175">
              <a:lnSpc>
                <a:spcPct val="150000"/>
              </a:lnSpc>
              <a:spcBef>
                <a:spcPct val="0"/>
              </a:spcBef>
            </a:pPr>
            <a:r>
              <a:rPr lang="en-US" altLang="en-US" sz="2100" dirty="0">
                <a:solidFill>
                  <a:srgbClr val="000000"/>
                </a:solidFill>
                <a:latin typeface="+mn-lt"/>
              </a:rPr>
              <a:t>Review recent literature (journals, trade papers, etc.) </a:t>
            </a:r>
          </a:p>
          <a:p>
            <a:pPr marL="257175" indent="-257175">
              <a:lnSpc>
                <a:spcPct val="150000"/>
              </a:lnSpc>
              <a:spcBef>
                <a:spcPct val="0"/>
              </a:spcBef>
            </a:pPr>
            <a:r>
              <a:rPr lang="en-US" altLang="en-US" sz="2100" dirty="0">
                <a:solidFill>
                  <a:srgbClr val="000000"/>
                </a:solidFill>
                <a:latin typeface="+mn-lt"/>
              </a:rPr>
              <a:t>Recall questions asked in class. </a:t>
            </a:r>
          </a:p>
          <a:p>
            <a:pPr marL="257175" indent="-257175">
              <a:lnSpc>
                <a:spcPct val="150000"/>
              </a:lnSpc>
              <a:spcBef>
                <a:spcPct val="0"/>
              </a:spcBef>
            </a:pPr>
            <a:r>
              <a:rPr lang="en-US" altLang="en-US" sz="2100" dirty="0">
                <a:solidFill>
                  <a:srgbClr val="000000"/>
                </a:solidFill>
                <a:latin typeface="+mn-lt"/>
              </a:rPr>
              <a:t>Apply your paper to your career goals. </a:t>
            </a:r>
          </a:p>
          <a:p>
            <a:pPr marL="257175" indent="-257175">
              <a:lnSpc>
                <a:spcPct val="150000"/>
              </a:lnSpc>
              <a:spcBef>
                <a:spcPct val="0"/>
              </a:spcBef>
            </a:pPr>
            <a:r>
              <a:rPr lang="en-US" altLang="en-US" sz="2100" dirty="0">
                <a:solidFill>
                  <a:srgbClr val="000000"/>
                </a:solidFill>
                <a:latin typeface="+mn-lt"/>
              </a:rPr>
              <a:t>Talk to your professor. </a:t>
            </a:r>
          </a:p>
        </p:txBody>
      </p:sp>
      <p:sp>
        <p:nvSpPr>
          <p:cNvPr id="5" name="Title 1">
            <a:extLst>
              <a:ext uri="{FF2B5EF4-FFF2-40B4-BE49-F238E27FC236}">
                <a16:creationId xmlns:a16="http://schemas.microsoft.com/office/drawing/2014/main" id="{C73471C2-7C55-4903-B965-A9853540CF51}"/>
              </a:ext>
            </a:extLst>
          </p:cNvPr>
          <p:cNvSpPr txBox="1">
            <a:spLocks/>
          </p:cNvSpPr>
          <p:nvPr/>
        </p:nvSpPr>
        <p:spPr>
          <a:xfrm>
            <a:off x="564356" y="1185864"/>
            <a:ext cx="6858000" cy="11025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300" dirty="0">
                <a:solidFill>
                  <a:prstClr val="black"/>
                </a:solidFill>
                <a:latin typeface="+mn-lt"/>
              </a:rPr>
              <a:t>Narrowing Your Topic</a:t>
            </a:r>
          </a:p>
        </p:txBody>
      </p:sp>
    </p:spTree>
    <p:extLst>
      <p:ext uri="{BB962C8B-B14F-4D97-AF65-F5344CB8AC3E}">
        <p14:creationId xmlns:p14="http://schemas.microsoft.com/office/powerpoint/2010/main" val="3605886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77D3-02D2-4131-822A-BA69DA13380E}"/>
              </a:ext>
            </a:extLst>
          </p:cNvPr>
          <p:cNvSpPr txBox="1">
            <a:spLocks/>
          </p:cNvSpPr>
          <p:nvPr/>
        </p:nvSpPr>
        <p:spPr>
          <a:xfrm>
            <a:off x="457200" y="1616869"/>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Practice : Title</a:t>
            </a:r>
            <a:endParaRPr lang="en-SG" sz="3300" dirty="0"/>
          </a:p>
        </p:txBody>
      </p:sp>
    </p:spTree>
    <p:extLst>
      <p:ext uri="{BB962C8B-B14F-4D97-AF65-F5344CB8AC3E}">
        <p14:creationId xmlns:p14="http://schemas.microsoft.com/office/powerpoint/2010/main" val="1675538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34AB-1AA8-483D-956A-F5784BED78E7}"/>
              </a:ext>
            </a:extLst>
          </p:cNvPr>
          <p:cNvSpPr>
            <a:spLocks noGrp="1"/>
          </p:cNvSpPr>
          <p:nvPr>
            <p:ph type="title"/>
          </p:nvPr>
        </p:nvSpPr>
        <p:spPr>
          <a:xfrm>
            <a:off x="521494" y="3995738"/>
            <a:ext cx="7886700" cy="994172"/>
          </a:xfrm>
        </p:spPr>
        <p:txBody>
          <a:bodyPr/>
          <a:lstStyle/>
          <a:p>
            <a:r>
              <a:rPr lang="en-US" dirty="0"/>
              <a:t>Abstract</a:t>
            </a:r>
            <a:endParaRPr lang="en-SG" dirty="0"/>
          </a:p>
        </p:txBody>
      </p:sp>
    </p:spTree>
    <p:extLst>
      <p:ext uri="{BB962C8B-B14F-4D97-AF65-F5344CB8AC3E}">
        <p14:creationId xmlns:p14="http://schemas.microsoft.com/office/powerpoint/2010/main" val="83203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2DEC370-641D-4E3A-A553-969F060525EF}"/>
              </a:ext>
            </a:extLst>
          </p:cNvPr>
          <p:cNvSpPr>
            <a:spLocks noGrp="1" noChangeArrowheads="1"/>
          </p:cNvSpPr>
          <p:nvPr>
            <p:ph type="title"/>
          </p:nvPr>
        </p:nvSpPr>
        <p:spPr/>
        <p:txBody>
          <a:bodyPr/>
          <a:lstStyle/>
          <a:p>
            <a:r>
              <a:rPr lang="en-US" altLang="en-US"/>
              <a:t>What is an Abstract</a:t>
            </a:r>
          </a:p>
        </p:txBody>
      </p:sp>
      <p:sp>
        <p:nvSpPr>
          <p:cNvPr id="7171" name="Rectangle 3">
            <a:extLst>
              <a:ext uri="{FF2B5EF4-FFF2-40B4-BE49-F238E27FC236}">
                <a16:creationId xmlns:a16="http://schemas.microsoft.com/office/drawing/2014/main" id="{00CBDAC0-2456-4845-AF8B-4B9075F3EE4E}"/>
              </a:ext>
            </a:extLst>
          </p:cNvPr>
          <p:cNvSpPr>
            <a:spLocks noGrp="1" noChangeArrowheads="1"/>
          </p:cNvSpPr>
          <p:nvPr>
            <p:ph type="body" idx="1"/>
          </p:nvPr>
        </p:nvSpPr>
        <p:spPr/>
        <p:txBody>
          <a:bodyPr/>
          <a:lstStyle/>
          <a:p>
            <a:r>
              <a:rPr lang="en-US" altLang="en-US" dirty="0"/>
              <a:t>An abstract is a very concise statement of the major elements of your research project. It states the purpose, methods, and findings of your research project.</a:t>
            </a:r>
          </a:p>
          <a:p>
            <a:r>
              <a:rPr lang="en-US" altLang="en-US" dirty="0"/>
              <a:t>An abstract is a condensed version of a full scientific paper.</a:t>
            </a:r>
          </a:p>
          <a:p>
            <a:endParaRPr lang="en-US" altLang="en-US" dirty="0"/>
          </a:p>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04AD-59CA-18D3-8FA4-EC332B95F152}"/>
              </a:ext>
            </a:extLst>
          </p:cNvPr>
          <p:cNvSpPr>
            <a:spLocks noGrp="1"/>
          </p:cNvSpPr>
          <p:nvPr>
            <p:ph type="title"/>
          </p:nvPr>
        </p:nvSpPr>
        <p:spPr/>
        <p:txBody>
          <a:bodyPr/>
          <a:lstStyle/>
          <a:p>
            <a:r>
              <a:rPr lang="en-SG" dirty="0"/>
              <a:t>video</a:t>
            </a:r>
          </a:p>
        </p:txBody>
      </p:sp>
      <p:sp>
        <p:nvSpPr>
          <p:cNvPr id="3" name="Content Placeholder 2">
            <a:extLst>
              <a:ext uri="{FF2B5EF4-FFF2-40B4-BE49-F238E27FC236}">
                <a16:creationId xmlns:a16="http://schemas.microsoft.com/office/drawing/2014/main" id="{E3AA596B-6DB9-7552-BCBF-288289DED7C3}"/>
              </a:ext>
            </a:extLst>
          </p:cNvPr>
          <p:cNvSpPr>
            <a:spLocks noGrp="1"/>
          </p:cNvSpPr>
          <p:nvPr>
            <p:ph idx="1"/>
          </p:nvPr>
        </p:nvSpPr>
        <p:spPr/>
        <p:txBody>
          <a:bodyPr>
            <a:normAutofit lnSpcReduction="10000"/>
          </a:bodyPr>
          <a:lstStyle/>
          <a:p>
            <a:pPr marL="0" indent="0">
              <a:buNone/>
            </a:pPr>
            <a:r>
              <a:rPr lang="en-US" altLang="zh-CN" dirty="0"/>
              <a:t>【</a:t>
            </a:r>
            <a:r>
              <a:rPr lang="zh-CN" altLang="en-US" dirty="0"/>
              <a:t>学渣发了</a:t>
            </a:r>
            <a:r>
              <a:rPr lang="en-US" altLang="zh-CN" dirty="0"/>
              <a:t>SCI</a:t>
            </a:r>
            <a:r>
              <a:rPr lang="zh-CN" altLang="en-US" dirty="0"/>
              <a:t>论文的经验丨如何撰写</a:t>
            </a:r>
            <a:r>
              <a:rPr lang="en-US" altLang="zh-CN" dirty="0"/>
              <a:t>SCI</a:t>
            </a:r>
            <a:r>
              <a:rPr lang="zh-CN" altLang="en-US" dirty="0"/>
              <a:t>论文</a:t>
            </a:r>
            <a:r>
              <a:rPr lang="en-US" altLang="zh-CN" dirty="0"/>
              <a:t>(IMRD</a:t>
            </a:r>
            <a:r>
              <a:rPr lang="zh-CN" altLang="en-US" dirty="0"/>
              <a:t>部分的写作顺序</a:t>
            </a:r>
            <a:r>
              <a:rPr lang="en-US" altLang="zh-CN" dirty="0"/>
              <a:t>)】 https://www.bilibili.com/video/BV1tF411K74t/?share_source=copy_web</a:t>
            </a:r>
            <a:endParaRPr lang="en-SG" dirty="0"/>
          </a:p>
          <a:p>
            <a:pPr marL="0" indent="0">
              <a:buNone/>
            </a:pPr>
            <a:r>
              <a:rPr lang="en-SG" dirty="0"/>
              <a:t>【</a:t>
            </a:r>
            <a:r>
              <a:rPr lang="en-SG" dirty="0" err="1"/>
              <a:t>IMRaD</a:t>
            </a:r>
            <a:r>
              <a:rPr lang="ja-JP" altLang="en-US" dirty="0"/>
              <a:t>结构</a:t>
            </a:r>
            <a:r>
              <a:rPr lang="en-US" altLang="ja-JP" dirty="0"/>
              <a:t>】 </a:t>
            </a:r>
            <a:r>
              <a:rPr lang="en-SG" dirty="0">
                <a:hlinkClick r:id="rId2"/>
              </a:rPr>
              <a:t>https://www.bilibili.com/video/BV1Ft4y1d7Vn/?share_source=copy_web</a:t>
            </a:r>
            <a:endParaRPr lang="en-SG" dirty="0"/>
          </a:p>
          <a:p>
            <a:pPr marL="0" indent="0">
              <a:buNone/>
            </a:pPr>
            <a:r>
              <a:rPr lang="en-US" altLang="ja-JP" dirty="0"/>
              <a:t>【</a:t>
            </a:r>
            <a:r>
              <a:rPr lang="ja-JP" altLang="en-US" dirty="0"/>
              <a:t>如何为研究论文（</a:t>
            </a:r>
            <a:r>
              <a:rPr lang="en-SG" dirty="0"/>
              <a:t>research paper）</a:t>
            </a:r>
            <a:r>
              <a:rPr lang="ja-JP" altLang="en-US" dirty="0"/>
              <a:t>撰写大纲</a:t>
            </a:r>
            <a:r>
              <a:rPr lang="en-US" altLang="ja-JP" dirty="0"/>
              <a:t>】 </a:t>
            </a:r>
            <a:r>
              <a:rPr lang="en-SG" dirty="0">
                <a:hlinkClick r:id="rId3"/>
              </a:rPr>
              <a:t>https://www.bilibili.com/video/BV19a411n7LY/?share_source=copy_web</a:t>
            </a:r>
            <a:endParaRPr lang="en-SG" dirty="0"/>
          </a:p>
          <a:p>
            <a:pPr marL="0" indent="0">
              <a:buNone/>
            </a:pPr>
            <a:endParaRPr lang="en-SG" dirty="0"/>
          </a:p>
        </p:txBody>
      </p:sp>
    </p:spTree>
    <p:extLst>
      <p:ext uri="{BB962C8B-B14F-4D97-AF65-F5344CB8AC3E}">
        <p14:creationId xmlns:p14="http://schemas.microsoft.com/office/powerpoint/2010/main" val="4116225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BE21B88-F406-48A7-AECC-D2332B674F56}"/>
              </a:ext>
            </a:extLst>
          </p:cNvPr>
          <p:cNvSpPr>
            <a:spLocks noGrp="1" noChangeArrowheads="1"/>
          </p:cNvSpPr>
          <p:nvPr>
            <p:ph type="title"/>
          </p:nvPr>
        </p:nvSpPr>
        <p:spPr/>
        <p:txBody>
          <a:bodyPr/>
          <a:lstStyle/>
          <a:p>
            <a:r>
              <a:rPr lang="en-US" altLang="en-US"/>
              <a:t>Four C's of Abstract Writing</a:t>
            </a:r>
          </a:p>
        </p:txBody>
      </p:sp>
      <p:sp>
        <p:nvSpPr>
          <p:cNvPr id="8195" name="Rectangle 3">
            <a:extLst>
              <a:ext uri="{FF2B5EF4-FFF2-40B4-BE49-F238E27FC236}">
                <a16:creationId xmlns:a16="http://schemas.microsoft.com/office/drawing/2014/main" id="{337AE403-366E-4D1F-AA1D-2DB856D5A1D1}"/>
              </a:ext>
            </a:extLst>
          </p:cNvPr>
          <p:cNvSpPr>
            <a:spLocks noGrp="1" noChangeArrowheads="1"/>
          </p:cNvSpPr>
          <p:nvPr>
            <p:ph type="body" idx="1"/>
          </p:nvPr>
        </p:nvSpPr>
        <p:spPr/>
        <p:txBody>
          <a:bodyPr/>
          <a:lstStyle/>
          <a:p>
            <a:pPr>
              <a:buFontTx/>
              <a:buNone/>
            </a:pPr>
            <a:endParaRPr lang="en-US" altLang="en-US"/>
          </a:p>
          <a:p>
            <a:r>
              <a:rPr lang="en-US" altLang="en-US"/>
              <a:t>Complete — it covers the major parts of the project/case </a:t>
            </a:r>
          </a:p>
          <a:p>
            <a:r>
              <a:rPr lang="en-US" altLang="en-US"/>
              <a:t>Concise — it contains no excess wordiness or unnecessary information. </a:t>
            </a:r>
          </a:p>
          <a:p>
            <a:r>
              <a:rPr lang="en-US" altLang="en-US"/>
              <a:t>Clear — it is readable, well organized, and not too jargon-laden. </a:t>
            </a:r>
          </a:p>
          <a:p>
            <a:r>
              <a:rPr lang="en-US" altLang="en-US"/>
              <a:t>Cohesive — it flows smoothly between the parts.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D4E22B9-92E8-4365-AB3A-0D716C49DCEA}"/>
              </a:ext>
            </a:extLst>
          </p:cNvPr>
          <p:cNvSpPr>
            <a:spLocks noGrp="1" noChangeArrowheads="1"/>
          </p:cNvSpPr>
          <p:nvPr>
            <p:ph type="title"/>
          </p:nvPr>
        </p:nvSpPr>
        <p:spPr/>
        <p:txBody>
          <a:bodyPr/>
          <a:lstStyle/>
          <a:p>
            <a:r>
              <a:rPr lang="en-US" altLang="en-US"/>
              <a:t>Research Abstract</a:t>
            </a:r>
          </a:p>
        </p:txBody>
      </p:sp>
      <p:sp>
        <p:nvSpPr>
          <p:cNvPr id="26627" name="Rectangle 3">
            <a:extLst>
              <a:ext uri="{FF2B5EF4-FFF2-40B4-BE49-F238E27FC236}">
                <a16:creationId xmlns:a16="http://schemas.microsoft.com/office/drawing/2014/main" id="{57FBB549-62A8-4014-B3C7-E2D99F4DC6E0}"/>
              </a:ext>
            </a:extLst>
          </p:cNvPr>
          <p:cNvSpPr>
            <a:spLocks noGrp="1" noChangeArrowheads="1"/>
          </p:cNvSpPr>
          <p:nvPr>
            <p:ph type="body" idx="1"/>
          </p:nvPr>
        </p:nvSpPr>
        <p:spPr/>
        <p:txBody>
          <a:bodyPr/>
          <a:lstStyle/>
          <a:p>
            <a:pPr marL="0" indent="0">
              <a:buNone/>
            </a:pPr>
            <a:r>
              <a:rPr lang="en-US" altLang="en-US" dirty="0"/>
              <a:t>Suggested format </a:t>
            </a:r>
          </a:p>
          <a:p>
            <a:pPr lvl="2"/>
            <a:r>
              <a:rPr lang="en-US" altLang="en-US" sz="2400" dirty="0"/>
              <a:t>Introduction </a:t>
            </a:r>
          </a:p>
          <a:p>
            <a:pPr lvl="2"/>
            <a:r>
              <a:rPr lang="en-US" altLang="en-US" sz="2400" dirty="0"/>
              <a:t>Methods </a:t>
            </a:r>
          </a:p>
          <a:p>
            <a:pPr lvl="2"/>
            <a:r>
              <a:rPr lang="en-US" altLang="en-US" sz="2400" dirty="0"/>
              <a:t>Results </a:t>
            </a:r>
          </a:p>
          <a:p>
            <a:pPr lvl="2"/>
            <a:r>
              <a:rPr lang="en-US" altLang="en-US" sz="2400" dirty="0"/>
              <a:t>Conclusions </a:t>
            </a:r>
          </a:p>
          <a:p>
            <a:pPr>
              <a:buFontTx/>
              <a:buNone/>
            </a:pPr>
            <a:r>
              <a:rPr lang="en-US" altLang="en-US" dirty="0"/>
              <a:t>		</a:t>
            </a:r>
          </a:p>
        </p:txBody>
      </p:sp>
    </p:spTree>
    <p:extLst>
      <p:ext uri="{BB962C8B-B14F-4D97-AF65-F5344CB8AC3E}">
        <p14:creationId xmlns:p14="http://schemas.microsoft.com/office/powerpoint/2010/main" val="3371498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6989B67-8861-4C4A-8C5F-98FFA43F25C0}"/>
              </a:ext>
            </a:extLst>
          </p:cNvPr>
          <p:cNvSpPr>
            <a:spLocks noGrp="1" noChangeArrowheads="1"/>
          </p:cNvSpPr>
          <p:nvPr>
            <p:ph type="title"/>
          </p:nvPr>
        </p:nvSpPr>
        <p:spPr/>
        <p:txBody>
          <a:bodyPr/>
          <a:lstStyle/>
          <a:p>
            <a:r>
              <a:rPr lang="en-US" altLang="en-US"/>
              <a:t>Prior to Submission</a:t>
            </a:r>
          </a:p>
        </p:txBody>
      </p:sp>
      <p:sp>
        <p:nvSpPr>
          <p:cNvPr id="20483" name="Rectangle 3">
            <a:extLst>
              <a:ext uri="{FF2B5EF4-FFF2-40B4-BE49-F238E27FC236}">
                <a16:creationId xmlns:a16="http://schemas.microsoft.com/office/drawing/2014/main" id="{C9FFAA24-3200-406A-8A73-009832329DE3}"/>
              </a:ext>
            </a:extLst>
          </p:cNvPr>
          <p:cNvSpPr>
            <a:spLocks noGrp="1" noChangeArrowheads="1"/>
          </p:cNvSpPr>
          <p:nvPr>
            <p:ph type="body" idx="1"/>
          </p:nvPr>
        </p:nvSpPr>
        <p:spPr/>
        <p:txBody>
          <a:bodyPr/>
          <a:lstStyle/>
          <a:p>
            <a:pPr>
              <a:lnSpc>
                <a:spcPct val="90000"/>
              </a:lnSpc>
              <a:buFontTx/>
              <a:buNone/>
            </a:pPr>
            <a:r>
              <a:rPr lang="en-US" altLang="en-US" b="1" u="sng" dirty="0"/>
              <a:t>Check Yourself  did you</a:t>
            </a:r>
            <a:r>
              <a:rPr lang="en-US" altLang="en-US" b="1" dirty="0"/>
              <a:t> : </a:t>
            </a:r>
            <a:endParaRPr lang="en-US" altLang="en-US" dirty="0"/>
          </a:p>
          <a:p>
            <a:pPr>
              <a:lnSpc>
                <a:spcPct val="90000"/>
              </a:lnSpc>
            </a:pPr>
            <a:r>
              <a:rPr lang="en-US" altLang="en-US" dirty="0"/>
              <a:t> Follow the instructions!!!! </a:t>
            </a:r>
          </a:p>
          <a:p>
            <a:pPr>
              <a:lnSpc>
                <a:spcPct val="90000"/>
              </a:lnSpc>
            </a:pPr>
            <a:r>
              <a:rPr lang="en-US" altLang="en-US" dirty="0"/>
              <a:t>Use short, clear sentences; one idea per sentence? </a:t>
            </a:r>
          </a:p>
          <a:p>
            <a:pPr>
              <a:lnSpc>
                <a:spcPct val="90000"/>
              </a:lnSpc>
            </a:pPr>
            <a:r>
              <a:rPr lang="en-US" altLang="en-US" dirty="0"/>
              <a:t>Limit your abstract to the word count/character count requirement? </a:t>
            </a:r>
          </a:p>
          <a:p>
            <a:pPr>
              <a:lnSpc>
                <a:spcPct val="90000"/>
              </a:lnSpc>
            </a:pPr>
            <a:r>
              <a:rPr lang="en-US" altLang="en-US" dirty="0"/>
              <a:t>Check grammar, syntax and punctuation </a:t>
            </a:r>
          </a:p>
        </p:txBody>
      </p:sp>
    </p:spTree>
    <p:extLst>
      <p:ext uri="{BB962C8B-B14F-4D97-AF65-F5344CB8AC3E}">
        <p14:creationId xmlns:p14="http://schemas.microsoft.com/office/powerpoint/2010/main" val="2682978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4" name="Rectangle 12">
            <a:extLst>
              <a:ext uri="{FF2B5EF4-FFF2-40B4-BE49-F238E27FC236}">
                <a16:creationId xmlns:a16="http://schemas.microsoft.com/office/drawing/2014/main" id="{F1AFB1FB-F9D5-44C2-B141-A21F023439A5}"/>
              </a:ext>
            </a:extLst>
          </p:cNvPr>
          <p:cNvSpPr>
            <a:spLocks noGrp="1" noChangeArrowheads="1"/>
          </p:cNvSpPr>
          <p:nvPr>
            <p:ph type="title"/>
          </p:nvPr>
        </p:nvSpPr>
        <p:spPr>
          <a:xfrm>
            <a:off x="592931" y="1014413"/>
            <a:ext cx="5829300" cy="571500"/>
          </a:xfrm>
        </p:spPr>
        <p:txBody>
          <a:bodyPr/>
          <a:lstStyle/>
          <a:p>
            <a:r>
              <a:rPr lang="en-US" altLang="en-US" sz="2400" dirty="0">
                <a:latin typeface="Times New Roman" panose="02020603050405020304" pitchFamily="18" charset="0"/>
              </a:rPr>
              <a:t>Abstract Checklist</a:t>
            </a:r>
          </a:p>
        </p:txBody>
      </p:sp>
      <p:sp>
        <p:nvSpPr>
          <p:cNvPr id="28685" name="Rectangle 13">
            <a:extLst>
              <a:ext uri="{FF2B5EF4-FFF2-40B4-BE49-F238E27FC236}">
                <a16:creationId xmlns:a16="http://schemas.microsoft.com/office/drawing/2014/main" id="{BA1B213B-3DB2-42A6-8C12-CADBDD976C89}"/>
              </a:ext>
            </a:extLst>
          </p:cNvPr>
          <p:cNvSpPr>
            <a:spLocks noGrp="1" noChangeArrowheads="1"/>
          </p:cNvSpPr>
          <p:nvPr>
            <p:ph type="body" idx="1"/>
          </p:nvPr>
        </p:nvSpPr>
        <p:spPr>
          <a:xfrm>
            <a:off x="478631" y="1757363"/>
            <a:ext cx="7672388" cy="4343400"/>
          </a:xfrm>
        </p:spPr>
        <p:txBody>
          <a:bodyPr>
            <a:normAutofit/>
          </a:bodyPr>
          <a:lstStyle/>
          <a:p>
            <a:pPr>
              <a:lnSpc>
                <a:spcPct val="80000"/>
              </a:lnSpc>
            </a:pPr>
            <a:endParaRPr lang="en-US" altLang="en-US" sz="1050" b="1" dirty="0"/>
          </a:p>
          <a:p>
            <a:pPr>
              <a:lnSpc>
                <a:spcPct val="80000"/>
              </a:lnSpc>
            </a:pPr>
            <a:r>
              <a:rPr lang="en-US" altLang="en-US" sz="1800" dirty="0"/>
              <a:t>Due date for abstract is ____________.</a:t>
            </a:r>
          </a:p>
          <a:p>
            <a:pPr>
              <a:lnSpc>
                <a:spcPct val="80000"/>
              </a:lnSpc>
            </a:pPr>
            <a:r>
              <a:rPr lang="en-US" altLang="en-US" sz="1800" dirty="0"/>
              <a:t>Presenting author is listed as first author.</a:t>
            </a:r>
          </a:p>
          <a:p>
            <a:pPr>
              <a:lnSpc>
                <a:spcPct val="80000"/>
              </a:lnSpc>
            </a:pPr>
            <a:r>
              <a:rPr lang="en-US" altLang="en-US" sz="1800" dirty="0"/>
              <a:t>Presenting author meets eligibility requirements for the meeting.</a:t>
            </a:r>
          </a:p>
          <a:p>
            <a:pPr>
              <a:lnSpc>
                <a:spcPct val="80000"/>
              </a:lnSpc>
            </a:pPr>
            <a:r>
              <a:rPr lang="en-US" altLang="en-US" sz="1800" dirty="0"/>
              <a:t>Author affiliations are listed.</a:t>
            </a:r>
          </a:p>
          <a:p>
            <a:pPr>
              <a:lnSpc>
                <a:spcPct val="80000"/>
              </a:lnSpc>
            </a:pPr>
            <a:r>
              <a:rPr lang="en-US" altLang="en-US" sz="1800" dirty="0"/>
              <a:t>Abstract clearly organized into Introduction and Discussion.</a:t>
            </a:r>
          </a:p>
          <a:p>
            <a:pPr>
              <a:lnSpc>
                <a:spcPct val="80000"/>
              </a:lnSpc>
            </a:pPr>
            <a:r>
              <a:rPr lang="en-US" altLang="en-US" sz="1800" dirty="0"/>
              <a:t>Completed abstract meets word- limit requirements or fits into formatting box.</a:t>
            </a:r>
          </a:p>
          <a:p>
            <a:pPr>
              <a:lnSpc>
                <a:spcPct val="80000"/>
              </a:lnSpc>
            </a:pPr>
            <a:r>
              <a:rPr lang="en-US" altLang="en-US" sz="1800" dirty="0"/>
              <a:t>Abstract printed with correct font size and style (if stipulated).</a:t>
            </a:r>
          </a:p>
          <a:p>
            <a:pPr>
              <a:lnSpc>
                <a:spcPct val="80000"/>
              </a:lnSpc>
            </a:pPr>
            <a:r>
              <a:rPr lang="en-US" altLang="en-US" sz="1800" dirty="0"/>
              <a:t>Others have reviewed abstract for content, style, grammar, and spelling.</a:t>
            </a:r>
          </a:p>
        </p:txBody>
      </p:sp>
    </p:spTree>
    <p:extLst>
      <p:ext uri="{BB962C8B-B14F-4D97-AF65-F5344CB8AC3E}">
        <p14:creationId xmlns:p14="http://schemas.microsoft.com/office/powerpoint/2010/main" val="1772090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F7F6C7F-BB75-4FF3-802F-4DCAFEB5ECB1}"/>
              </a:ext>
            </a:extLst>
          </p:cNvPr>
          <p:cNvSpPr>
            <a:spLocks noGrp="1" noChangeArrowheads="1"/>
          </p:cNvSpPr>
          <p:nvPr>
            <p:ph type="title"/>
          </p:nvPr>
        </p:nvSpPr>
        <p:spPr/>
        <p:txBody>
          <a:bodyPr/>
          <a:lstStyle/>
          <a:p>
            <a:r>
              <a:rPr lang="en-US" altLang="en-US"/>
              <a:t>Why Abstracts Not Accepted</a:t>
            </a:r>
          </a:p>
        </p:txBody>
      </p:sp>
      <p:sp>
        <p:nvSpPr>
          <p:cNvPr id="25603" name="Rectangle 3">
            <a:extLst>
              <a:ext uri="{FF2B5EF4-FFF2-40B4-BE49-F238E27FC236}">
                <a16:creationId xmlns:a16="http://schemas.microsoft.com/office/drawing/2014/main" id="{CC025076-B5DF-49FF-84AF-E29567D77109}"/>
              </a:ext>
            </a:extLst>
          </p:cNvPr>
          <p:cNvSpPr>
            <a:spLocks noGrp="1" noChangeArrowheads="1"/>
          </p:cNvSpPr>
          <p:nvPr>
            <p:ph type="body" idx="1"/>
          </p:nvPr>
        </p:nvSpPr>
        <p:spPr/>
        <p:txBody>
          <a:bodyPr/>
          <a:lstStyle/>
          <a:p>
            <a:pPr>
              <a:buFontTx/>
              <a:buNone/>
            </a:pPr>
            <a:r>
              <a:rPr lang="en-US" altLang="en-US"/>
              <a:t>Most common deficiencies encountered (in order of frequency):</a:t>
            </a:r>
          </a:p>
          <a:p>
            <a:r>
              <a:rPr lang="en-US" altLang="en-US"/>
              <a:t>Poor presentation</a:t>
            </a:r>
          </a:p>
          <a:p>
            <a:r>
              <a:rPr lang="en-US" altLang="en-US"/>
              <a:t>Weak discussion</a:t>
            </a:r>
          </a:p>
          <a:p>
            <a:r>
              <a:rPr lang="en-US" altLang="en-US"/>
              <a:t>Lack of originality</a:t>
            </a:r>
          </a:p>
          <a:p>
            <a:r>
              <a:rPr lang="en-US" altLang="en-US"/>
              <a:t>Poor methods</a:t>
            </a:r>
          </a:p>
          <a:p>
            <a:r>
              <a:rPr lang="en-US" altLang="en-US"/>
              <a:t>Inappropriate statistical analysis</a:t>
            </a:r>
          </a:p>
          <a:p>
            <a:r>
              <a:rPr lang="en-US" altLang="en-US"/>
              <a:t>Inadequate results</a:t>
            </a:r>
          </a:p>
        </p:txBody>
      </p:sp>
    </p:spTree>
    <p:extLst>
      <p:ext uri="{BB962C8B-B14F-4D97-AF65-F5344CB8AC3E}">
        <p14:creationId xmlns:p14="http://schemas.microsoft.com/office/powerpoint/2010/main" val="2298221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6E2A-DD66-4812-90E3-051D187B4EA2}"/>
              </a:ext>
            </a:extLst>
          </p:cNvPr>
          <p:cNvSpPr>
            <a:spLocks noGrp="1"/>
          </p:cNvSpPr>
          <p:nvPr>
            <p:ph type="title"/>
          </p:nvPr>
        </p:nvSpPr>
        <p:spPr/>
        <p:txBody>
          <a:bodyPr/>
          <a:lstStyle/>
          <a:p>
            <a:r>
              <a:rPr lang="en-US" dirty="0"/>
              <a:t>Practice – Reinforcement Learning</a:t>
            </a:r>
            <a:endParaRPr lang="en-SG" dirty="0"/>
          </a:p>
        </p:txBody>
      </p:sp>
      <p:sp>
        <p:nvSpPr>
          <p:cNvPr id="5" name="TextBox 4">
            <a:extLst>
              <a:ext uri="{FF2B5EF4-FFF2-40B4-BE49-F238E27FC236}">
                <a16:creationId xmlns:a16="http://schemas.microsoft.com/office/drawing/2014/main" id="{95FFA0CF-6ADC-421A-A81E-6C4366F5740F}"/>
              </a:ext>
            </a:extLst>
          </p:cNvPr>
          <p:cNvSpPr txBox="1"/>
          <p:nvPr/>
        </p:nvSpPr>
        <p:spPr>
          <a:xfrm>
            <a:off x="535781" y="3429001"/>
            <a:ext cx="8072438" cy="1546577"/>
          </a:xfrm>
          <a:prstGeom prst="rect">
            <a:avLst/>
          </a:prstGeom>
          <a:noFill/>
        </p:spPr>
        <p:txBody>
          <a:bodyPr wrap="square">
            <a:spAutoFit/>
          </a:bodyPr>
          <a:lstStyle/>
          <a:p>
            <a:r>
              <a:rPr lang="en-US" sz="1350" dirty="0"/>
              <a:t>In this paper, we present how reinforcement learning can be used to develop a good trading strategy that seeks to </a:t>
            </a:r>
            <a:r>
              <a:rPr lang="en-US" sz="1350" dirty="0" err="1"/>
              <a:t>maximise</a:t>
            </a:r>
            <a:r>
              <a:rPr lang="en-US" sz="1350" dirty="0"/>
              <a:t> profit. We will first introduce the background of reinforcement learning, followed by how Deep Q Learning (DQN) works, experiments on our training data followed by the conclusion. A model-free algorithm of DQN, which is an extension of Q learning, was primarily being employed for learning. This method was applied to the chosen stock, AAPL, Apple’s historical opening stock prices from 02-01-2013 to 29-3-2021. We were able to demonstrate that it is possible to apply reinforcement learning to develop a profitable trading strategy where Deep Q Network significantly outperforms a Random Decision Policy. </a:t>
            </a:r>
            <a:endParaRPr lang="en-SG" sz="1350" dirty="0"/>
          </a:p>
        </p:txBody>
      </p:sp>
      <p:sp>
        <p:nvSpPr>
          <p:cNvPr id="7" name="TextBox 6">
            <a:extLst>
              <a:ext uri="{FF2B5EF4-FFF2-40B4-BE49-F238E27FC236}">
                <a16:creationId xmlns:a16="http://schemas.microsoft.com/office/drawing/2014/main" id="{E0B93ABB-90AC-4A90-9DAB-71DF91BC0334}"/>
              </a:ext>
            </a:extLst>
          </p:cNvPr>
          <p:cNvSpPr txBox="1"/>
          <p:nvPr/>
        </p:nvSpPr>
        <p:spPr>
          <a:xfrm>
            <a:off x="685800" y="5083582"/>
            <a:ext cx="4572000" cy="300082"/>
          </a:xfrm>
          <a:prstGeom prst="rect">
            <a:avLst/>
          </a:prstGeom>
          <a:noFill/>
        </p:spPr>
        <p:txBody>
          <a:bodyPr wrap="square">
            <a:spAutoFit/>
          </a:bodyPr>
          <a:lstStyle/>
          <a:p>
            <a:r>
              <a:rPr lang="en-SG" sz="1350" dirty="0"/>
              <a:t>https://attend.ieee.org/ssci-2021/</a:t>
            </a:r>
          </a:p>
        </p:txBody>
      </p:sp>
      <p:sp>
        <p:nvSpPr>
          <p:cNvPr id="9" name="TextBox 8">
            <a:extLst>
              <a:ext uri="{FF2B5EF4-FFF2-40B4-BE49-F238E27FC236}">
                <a16:creationId xmlns:a16="http://schemas.microsoft.com/office/drawing/2014/main" id="{A3143D37-5721-4D08-A8C8-5B4A2C8B18EF}"/>
              </a:ext>
            </a:extLst>
          </p:cNvPr>
          <p:cNvSpPr txBox="1"/>
          <p:nvPr/>
        </p:nvSpPr>
        <p:spPr>
          <a:xfrm>
            <a:off x="535781" y="2804547"/>
            <a:ext cx="4572000" cy="300082"/>
          </a:xfrm>
          <a:prstGeom prst="rect">
            <a:avLst/>
          </a:prstGeom>
          <a:noFill/>
        </p:spPr>
        <p:txBody>
          <a:bodyPr wrap="square">
            <a:spAutoFit/>
          </a:bodyPr>
          <a:lstStyle/>
          <a:p>
            <a:r>
              <a:rPr lang="en-SG" sz="1350" dirty="0"/>
              <a:t>Reinforcement Learning in Trading </a:t>
            </a:r>
          </a:p>
        </p:txBody>
      </p:sp>
    </p:spTree>
    <p:extLst>
      <p:ext uri="{BB962C8B-B14F-4D97-AF65-F5344CB8AC3E}">
        <p14:creationId xmlns:p14="http://schemas.microsoft.com/office/powerpoint/2010/main" val="2799487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153B-BAC6-477C-8B95-9FD8131D34E5}"/>
              </a:ext>
            </a:extLst>
          </p:cNvPr>
          <p:cNvSpPr>
            <a:spLocks noGrp="1"/>
          </p:cNvSpPr>
          <p:nvPr>
            <p:ph type="title"/>
          </p:nvPr>
        </p:nvSpPr>
        <p:spPr>
          <a:xfrm>
            <a:off x="364331" y="4431507"/>
            <a:ext cx="7886700" cy="994172"/>
          </a:xfrm>
        </p:spPr>
        <p:txBody>
          <a:bodyPr/>
          <a:lstStyle/>
          <a:p>
            <a:r>
              <a:rPr lang="en-US" dirty="0"/>
              <a:t>Practice : Abstract</a:t>
            </a:r>
            <a:endParaRPr lang="en-SG" dirty="0"/>
          </a:p>
        </p:txBody>
      </p:sp>
    </p:spTree>
    <p:extLst>
      <p:ext uri="{BB962C8B-B14F-4D97-AF65-F5344CB8AC3E}">
        <p14:creationId xmlns:p14="http://schemas.microsoft.com/office/powerpoint/2010/main" val="3745442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FDF6-FE6A-4463-8A50-184E33F63D4E}"/>
              </a:ext>
            </a:extLst>
          </p:cNvPr>
          <p:cNvSpPr>
            <a:spLocks noGrp="1"/>
          </p:cNvSpPr>
          <p:nvPr>
            <p:ph type="title"/>
          </p:nvPr>
        </p:nvSpPr>
        <p:spPr>
          <a:xfrm>
            <a:off x="564356" y="4388644"/>
            <a:ext cx="7886700" cy="994172"/>
          </a:xfrm>
        </p:spPr>
        <p:txBody>
          <a:bodyPr/>
          <a:lstStyle/>
          <a:p>
            <a:r>
              <a:rPr lang="en-US" dirty="0"/>
              <a:t>Introduction</a:t>
            </a:r>
            <a:endParaRPr lang="en-SG" dirty="0"/>
          </a:p>
        </p:txBody>
      </p:sp>
    </p:spTree>
    <p:extLst>
      <p:ext uri="{BB962C8B-B14F-4D97-AF65-F5344CB8AC3E}">
        <p14:creationId xmlns:p14="http://schemas.microsoft.com/office/powerpoint/2010/main" val="2898458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EE6B0A0-6F5E-42CE-9B87-E31662E5C025}"/>
              </a:ext>
            </a:extLst>
          </p:cNvPr>
          <p:cNvSpPr>
            <a:spLocks noGrp="1" noChangeArrowheads="1"/>
          </p:cNvSpPr>
          <p:nvPr>
            <p:ph type="title"/>
          </p:nvPr>
        </p:nvSpPr>
        <p:spPr/>
        <p:txBody>
          <a:bodyPr/>
          <a:lstStyle/>
          <a:p>
            <a:r>
              <a:rPr lang="en-US" altLang="en-US" dirty="0">
                <a:latin typeface="+mn-lt"/>
              </a:rPr>
              <a:t>Introduction </a:t>
            </a:r>
          </a:p>
        </p:txBody>
      </p:sp>
      <p:sp>
        <p:nvSpPr>
          <p:cNvPr id="16387" name="Rectangle 3">
            <a:extLst>
              <a:ext uri="{FF2B5EF4-FFF2-40B4-BE49-F238E27FC236}">
                <a16:creationId xmlns:a16="http://schemas.microsoft.com/office/drawing/2014/main" id="{B9A4F7BD-4EB6-44E9-B9BE-7A66D8CEF728}"/>
              </a:ext>
            </a:extLst>
          </p:cNvPr>
          <p:cNvSpPr>
            <a:spLocks noGrp="1" noChangeArrowheads="1"/>
          </p:cNvSpPr>
          <p:nvPr>
            <p:ph type="body" idx="1"/>
          </p:nvPr>
        </p:nvSpPr>
        <p:spPr/>
        <p:txBody>
          <a:bodyPr/>
          <a:lstStyle/>
          <a:p>
            <a:pPr>
              <a:lnSpc>
                <a:spcPct val="80000"/>
              </a:lnSpc>
            </a:pPr>
            <a:r>
              <a:rPr lang="en-US" altLang="en-US" dirty="0"/>
              <a:t>The introduction should provide the subject, purpose, and merit of the case report. </a:t>
            </a:r>
          </a:p>
          <a:p>
            <a:pPr>
              <a:lnSpc>
                <a:spcPct val="80000"/>
              </a:lnSpc>
            </a:pPr>
            <a:r>
              <a:rPr lang="en-US" altLang="en-US" dirty="0"/>
              <a:t>Present background information </a:t>
            </a:r>
          </a:p>
          <a:p>
            <a:pPr>
              <a:lnSpc>
                <a:spcPct val="80000"/>
              </a:lnSpc>
            </a:pPr>
            <a:r>
              <a:rPr lang="en-US" altLang="en-US" dirty="0"/>
              <a:t>Focused comprehensive literature review that corroborates the author’s claims.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93FC-92AD-481A-B418-59A20954DEB5}"/>
              </a:ext>
            </a:extLst>
          </p:cNvPr>
          <p:cNvSpPr>
            <a:spLocks noGrp="1"/>
          </p:cNvSpPr>
          <p:nvPr>
            <p:ph type="title"/>
          </p:nvPr>
        </p:nvSpPr>
        <p:spPr/>
        <p:txBody>
          <a:bodyPr/>
          <a:lstStyle/>
          <a:p>
            <a:r>
              <a:rPr lang="en-US" dirty="0"/>
              <a:t>Format of Introduction (1)</a:t>
            </a:r>
            <a:endParaRPr lang="en-SG" dirty="0"/>
          </a:p>
        </p:txBody>
      </p:sp>
      <p:sp>
        <p:nvSpPr>
          <p:cNvPr id="3" name="Content Placeholder 2">
            <a:extLst>
              <a:ext uri="{FF2B5EF4-FFF2-40B4-BE49-F238E27FC236}">
                <a16:creationId xmlns:a16="http://schemas.microsoft.com/office/drawing/2014/main" id="{BAA04E78-DAB3-46A9-8164-B0585CCD6B63}"/>
              </a:ext>
            </a:extLst>
          </p:cNvPr>
          <p:cNvSpPr>
            <a:spLocks noGrp="1"/>
          </p:cNvSpPr>
          <p:nvPr>
            <p:ph idx="1"/>
          </p:nvPr>
        </p:nvSpPr>
        <p:spPr/>
        <p:txBody>
          <a:bodyPr/>
          <a:lstStyle/>
          <a:p>
            <a:pPr algn="l">
              <a:buFont typeface="Arial" panose="020B0604020202020204" pitchFamily="34" charset="0"/>
              <a:buChar char="•"/>
            </a:pPr>
            <a:r>
              <a:rPr lang="en-US" b="0" i="0" dirty="0">
                <a:effectLst/>
                <a:latin typeface="Noto Sans"/>
              </a:rPr>
              <a:t>Present your topic and get the reader interested</a:t>
            </a:r>
          </a:p>
          <a:p>
            <a:pPr algn="l">
              <a:buFont typeface="Arial" panose="020B0604020202020204" pitchFamily="34" charset="0"/>
              <a:buChar char="•"/>
            </a:pPr>
            <a:r>
              <a:rPr lang="en-US" b="0" i="0" dirty="0">
                <a:effectLst/>
                <a:latin typeface="Noto Sans"/>
              </a:rPr>
              <a:t>Provide background or summarize existing research</a:t>
            </a:r>
          </a:p>
          <a:p>
            <a:pPr algn="l">
              <a:buFont typeface="Arial" panose="020B0604020202020204" pitchFamily="34" charset="0"/>
              <a:buChar char="•"/>
            </a:pPr>
            <a:r>
              <a:rPr lang="en-US" b="0" i="0" dirty="0">
                <a:effectLst/>
                <a:latin typeface="Noto Sans"/>
              </a:rPr>
              <a:t>Position your own approach</a:t>
            </a:r>
          </a:p>
          <a:p>
            <a:pPr algn="l">
              <a:buFont typeface="Arial" panose="020B0604020202020204" pitchFamily="34" charset="0"/>
              <a:buChar char="•"/>
            </a:pPr>
            <a:r>
              <a:rPr lang="en-US" b="0" i="0" dirty="0">
                <a:effectLst/>
                <a:latin typeface="Noto Sans"/>
              </a:rPr>
              <a:t>Detail your specific </a:t>
            </a:r>
            <a:r>
              <a:rPr lang="en-US" b="0" i="0" u="sng" strike="noStrike" dirty="0">
                <a:effectLst/>
                <a:latin typeface="Noto Sans"/>
                <a:hlinkClick r:id="rId2">
                  <a:extLst>
                    <a:ext uri="{A12FA001-AC4F-418D-AE19-62706E023703}">
                      <ahyp:hlinkClr xmlns:ahyp="http://schemas.microsoft.com/office/drawing/2018/hyperlinkcolor" val="tx"/>
                    </a:ext>
                  </a:extLst>
                </a:hlinkClick>
              </a:rPr>
              <a:t>research problem</a:t>
            </a:r>
            <a:endParaRPr lang="en-US" b="0" i="0" u="sng" dirty="0">
              <a:effectLst/>
              <a:latin typeface="Noto Sans"/>
            </a:endParaRPr>
          </a:p>
          <a:p>
            <a:pPr algn="l">
              <a:buFont typeface="Arial" panose="020B0604020202020204" pitchFamily="34" charset="0"/>
              <a:buChar char="•"/>
            </a:pPr>
            <a:r>
              <a:rPr lang="en-US" b="0" i="0" dirty="0">
                <a:effectLst/>
                <a:latin typeface="Noto Sans"/>
              </a:rPr>
              <a:t>Give an overview of the paper’s structure</a:t>
            </a:r>
          </a:p>
        </p:txBody>
      </p:sp>
    </p:spTree>
    <p:extLst>
      <p:ext uri="{BB962C8B-B14F-4D97-AF65-F5344CB8AC3E}">
        <p14:creationId xmlns:p14="http://schemas.microsoft.com/office/powerpoint/2010/main" val="398427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C54333-A615-4778-4F85-C1D596A04C4D}"/>
              </a:ext>
            </a:extLst>
          </p:cNvPr>
          <p:cNvSpPr txBox="1"/>
          <p:nvPr/>
        </p:nvSpPr>
        <p:spPr>
          <a:xfrm>
            <a:off x="204716" y="402609"/>
            <a:ext cx="8291015" cy="5632311"/>
          </a:xfrm>
          <a:prstGeom prst="rect">
            <a:avLst/>
          </a:prstGeom>
          <a:noFill/>
        </p:spPr>
        <p:txBody>
          <a:bodyPr wrap="square">
            <a:spAutoFit/>
          </a:bodyPr>
          <a:lstStyle/>
          <a:p>
            <a:r>
              <a:rPr lang="en-US" dirty="0"/>
              <a:t>1. How do researchers perceive the impact of AI on the integrity and authenticity of scientific writing?</a:t>
            </a:r>
          </a:p>
          <a:p>
            <a:r>
              <a:rPr lang="en-US" dirty="0"/>
              <a:t>2. What ethical considerations do researchers identify when using AI for writing and publishing academic papers?</a:t>
            </a:r>
          </a:p>
          <a:p>
            <a:r>
              <a:rPr lang="en-US" dirty="0"/>
              <a:t>3. How has AI influenced the collaboration process among researchers in academic writing?</a:t>
            </a:r>
          </a:p>
          <a:p>
            <a:r>
              <a:rPr lang="en-US" dirty="0"/>
              <a:t>4. What are the primary concerns of academic institutions regarding the use of AI tools in research writing?</a:t>
            </a:r>
          </a:p>
          <a:p>
            <a:r>
              <a:rPr lang="en-US" dirty="0"/>
              <a:t>5. How do AI writing tools affect the skill development of new researchers in terms of critical thinking and original writing?</a:t>
            </a:r>
          </a:p>
          <a:p>
            <a:r>
              <a:rPr lang="en-US" dirty="0"/>
              <a:t>6. How do researchers adapt their writing process when incorporating AI tools, and what challenges do they encounter?</a:t>
            </a:r>
          </a:p>
          <a:p>
            <a:r>
              <a:rPr lang="en-US" dirty="0"/>
              <a:t>7. What potential does AI hold for addressing language barriers in international research collaboration?</a:t>
            </a:r>
          </a:p>
          <a:p>
            <a:r>
              <a:rPr lang="en-US" dirty="0"/>
              <a:t>8. How does the use of AI in research writing alter the peer review process and the standards of evaluating research quality?</a:t>
            </a:r>
          </a:p>
          <a:p>
            <a:r>
              <a:rPr lang="en-US" dirty="0"/>
              <a:t>9. In what ways can AI contribute to reducing biases in research writing, and what new biases might it introduce?</a:t>
            </a:r>
          </a:p>
          <a:p>
            <a:r>
              <a:rPr lang="en-US" dirty="0"/>
              <a:t>10. How do different disciplines within the academic community vary in their adoption and attitudes towards AI-assisted writing?</a:t>
            </a:r>
          </a:p>
        </p:txBody>
      </p:sp>
    </p:spTree>
    <p:extLst>
      <p:ext uri="{BB962C8B-B14F-4D97-AF65-F5344CB8AC3E}">
        <p14:creationId xmlns:p14="http://schemas.microsoft.com/office/powerpoint/2010/main" val="3281616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D3FB-5ABD-436C-9819-4E38366E4F35}"/>
              </a:ext>
            </a:extLst>
          </p:cNvPr>
          <p:cNvSpPr>
            <a:spLocks noGrp="1"/>
          </p:cNvSpPr>
          <p:nvPr>
            <p:ph type="title"/>
          </p:nvPr>
        </p:nvSpPr>
        <p:spPr/>
        <p:txBody>
          <a:bodyPr/>
          <a:lstStyle/>
          <a:p>
            <a:r>
              <a:rPr lang="en-US" dirty="0"/>
              <a:t>Format </a:t>
            </a:r>
            <a:r>
              <a:rPr lang="en-US"/>
              <a:t>of Introduction (2)</a:t>
            </a:r>
            <a:endParaRPr lang="en-SG" dirty="0"/>
          </a:p>
        </p:txBody>
      </p:sp>
      <p:sp>
        <p:nvSpPr>
          <p:cNvPr id="3" name="Content Placeholder 2">
            <a:extLst>
              <a:ext uri="{FF2B5EF4-FFF2-40B4-BE49-F238E27FC236}">
                <a16:creationId xmlns:a16="http://schemas.microsoft.com/office/drawing/2014/main" id="{4FC01D82-F47B-4DBF-A8E4-345026CD735C}"/>
              </a:ext>
            </a:extLst>
          </p:cNvPr>
          <p:cNvSpPr>
            <a:spLocks noGrp="1"/>
          </p:cNvSpPr>
          <p:nvPr>
            <p:ph idx="1"/>
          </p:nvPr>
        </p:nvSpPr>
        <p:spPr/>
        <p:txBody>
          <a:bodyPr>
            <a:normAutofit/>
          </a:bodyPr>
          <a:lstStyle/>
          <a:p>
            <a:r>
              <a:rPr lang="en-US" dirty="0"/>
              <a:t>Introduce your topic</a:t>
            </a:r>
          </a:p>
          <a:p>
            <a:r>
              <a:rPr lang="en-US" dirty="0"/>
              <a:t>Describe the background</a:t>
            </a:r>
          </a:p>
          <a:p>
            <a:r>
              <a:rPr lang="en-US" dirty="0"/>
              <a:t>Establish your research problem</a:t>
            </a:r>
          </a:p>
          <a:p>
            <a:r>
              <a:rPr lang="en-US" dirty="0"/>
              <a:t>Specify your objective(s)</a:t>
            </a:r>
          </a:p>
          <a:p>
            <a:pPr algn="l">
              <a:buFont typeface="Arial" panose="020B0604020202020204" pitchFamily="34" charset="0"/>
              <a:buChar char="•"/>
            </a:pPr>
            <a:r>
              <a:rPr lang="en-US" b="0" i="0" dirty="0">
                <a:effectLst/>
                <a:latin typeface="Noto Sans"/>
              </a:rPr>
              <a:t>Detail your specific </a:t>
            </a:r>
            <a:r>
              <a:rPr lang="en-US" b="0" i="0" u="sng" strike="noStrike" dirty="0">
                <a:effectLst/>
                <a:latin typeface="Noto Sans"/>
                <a:hlinkClick r:id="rId2">
                  <a:extLst>
                    <a:ext uri="{A12FA001-AC4F-418D-AE19-62706E023703}">
                      <ahyp:hlinkClr xmlns:ahyp="http://schemas.microsoft.com/office/drawing/2018/hyperlinkcolor" val="tx"/>
                    </a:ext>
                  </a:extLst>
                </a:hlinkClick>
              </a:rPr>
              <a:t>research problem</a:t>
            </a:r>
            <a:endParaRPr lang="en-US" b="0" i="0" u="sng" dirty="0">
              <a:effectLst/>
              <a:latin typeface="Noto Sans"/>
            </a:endParaRPr>
          </a:p>
          <a:p>
            <a:pPr algn="l">
              <a:buFont typeface="Arial" panose="020B0604020202020204" pitchFamily="34" charset="0"/>
              <a:buChar char="•"/>
            </a:pPr>
            <a:r>
              <a:rPr lang="en-US" b="0" i="0" dirty="0">
                <a:effectLst/>
                <a:latin typeface="Noto Sans"/>
              </a:rPr>
              <a:t>Give an overview of the paper’s structure</a:t>
            </a:r>
            <a:endParaRPr lang="en-US" dirty="0"/>
          </a:p>
        </p:txBody>
      </p:sp>
    </p:spTree>
    <p:extLst>
      <p:ext uri="{BB962C8B-B14F-4D97-AF65-F5344CB8AC3E}">
        <p14:creationId xmlns:p14="http://schemas.microsoft.com/office/powerpoint/2010/main" val="714825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BB1A-487E-45D9-83DE-DDB64EBEDA4D}"/>
              </a:ext>
            </a:extLst>
          </p:cNvPr>
          <p:cNvSpPr>
            <a:spLocks noGrp="1"/>
          </p:cNvSpPr>
          <p:nvPr>
            <p:ph type="title"/>
          </p:nvPr>
        </p:nvSpPr>
        <p:spPr>
          <a:xfrm>
            <a:off x="435769" y="4160044"/>
            <a:ext cx="7886700" cy="994172"/>
          </a:xfrm>
        </p:spPr>
        <p:txBody>
          <a:bodyPr/>
          <a:lstStyle/>
          <a:p>
            <a:r>
              <a:rPr lang="en-US" dirty="0"/>
              <a:t>Practice Introduction</a:t>
            </a:r>
            <a:endParaRPr lang="en-SG" dirty="0"/>
          </a:p>
        </p:txBody>
      </p:sp>
    </p:spTree>
    <p:extLst>
      <p:ext uri="{BB962C8B-B14F-4D97-AF65-F5344CB8AC3E}">
        <p14:creationId xmlns:p14="http://schemas.microsoft.com/office/powerpoint/2010/main" val="2156585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AEC7-5F88-47BD-922E-518C0A931E32}"/>
              </a:ext>
            </a:extLst>
          </p:cNvPr>
          <p:cNvSpPr>
            <a:spLocks noGrp="1"/>
          </p:cNvSpPr>
          <p:nvPr>
            <p:ph type="title"/>
          </p:nvPr>
        </p:nvSpPr>
        <p:spPr>
          <a:xfrm>
            <a:off x="628650" y="3952876"/>
            <a:ext cx="7886700" cy="994172"/>
          </a:xfrm>
        </p:spPr>
        <p:txBody>
          <a:bodyPr/>
          <a:lstStyle/>
          <a:p>
            <a:r>
              <a:rPr lang="en-US" dirty="0"/>
              <a:t>Literature Review</a:t>
            </a:r>
            <a:endParaRPr lang="en-SG" dirty="0"/>
          </a:p>
        </p:txBody>
      </p:sp>
    </p:spTree>
    <p:extLst>
      <p:ext uri="{BB962C8B-B14F-4D97-AF65-F5344CB8AC3E}">
        <p14:creationId xmlns:p14="http://schemas.microsoft.com/office/powerpoint/2010/main" val="3240345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CAE6CD76-051F-496E-B0F2-54DCEB98117C}"/>
              </a:ext>
            </a:extLst>
          </p:cNvPr>
          <p:cNvSpPr>
            <a:spLocks noGrp="1" noChangeArrowheads="1"/>
          </p:cNvSpPr>
          <p:nvPr>
            <p:ph type="title"/>
          </p:nvPr>
        </p:nvSpPr>
        <p:spPr/>
        <p:txBody>
          <a:bodyPr/>
          <a:lstStyle/>
          <a:p>
            <a:pPr marL="215142"/>
            <a:r>
              <a:rPr lang="en-US" altLang="en-US" dirty="0"/>
              <a:t>Literature Review </a:t>
            </a:r>
            <a:endParaRPr lang="en-US" altLang="en-US" i="1" dirty="0"/>
          </a:p>
        </p:txBody>
      </p:sp>
      <p:sp>
        <p:nvSpPr>
          <p:cNvPr id="21507" name="Rectangle 2">
            <a:extLst>
              <a:ext uri="{FF2B5EF4-FFF2-40B4-BE49-F238E27FC236}">
                <a16:creationId xmlns:a16="http://schemas.microsoft.com/office/drawing/2014/main" id="{85FC0CC8-FE5F-4E2E-B166-EA04102B7557}"/>
              </a:ext>
            </a:extLst>
          </p:cNvPr>
          <p:cNvSpPr>
            <a:spLocks noGrp="1" noChangeArrowheads="1"/>
          </p:cNvSpPr>
          <p:nvPr>
            <p:ph type="body" idx="1"/>
          </p:nvPr>
        </p:nvSpPr>
        <p:spPr/>
        <p:txBody>
          <a:bodyPr>
            <a:normAutofit/>
          </a:bodyPr>
          <a:lstStyle/>
          <a:p>
            <a:pPr>
              <a:spcBef>
                <a:spcPts val="1193"/>
              </a:spcBef>
            </a:pPr>
            <a:r>
              <a:rPr lang="en-US" altLang="en-US" dirty="0"/>
              <a:t>Usually </a:t>
            </a:r>
            <a:r>
              <a:rPr lang="en-US" altLang="en-US" b="1" dirty="0"/>
              <a:t>precedes a full-length original study </a:t>
            </a:r>
            <a:r>
              <a:rPr lang="en-US" altLang="en-US" dirty="0"/>
              <a:t>as a way of introducing the general topic. </a:t>
            </a:r>
          </a:p>
          <a:p>
            <a:pPr>
              <a:spcBef>
                <a:spcPts val="1193"/>
              </a:spcBef>
            </a:pPr>
            <a:r>
              <a:rPr lang="en-US" altLang="en-US" u="sng" dirty="0"/>
              <a:t>Its purpose</a:t>
            </a:r>
            <a:r>
              <a:rPr lang="en-US" altLang="en-US" dirty="0"/>
              <a:t>: To help the reader understand the background to your study and see how it’s the next logical study to be conducted in this domain.</a:t>
            </a:r>
          </a:p>
          <a:p>
            <a:pPr>
              <a:spcBef>
                <a:spcPts val="1193"/>
              </a:spcBef>
            </a:pPr>
            <a:r>
              <a:rPr lang="en-US" altLang="en-US" dirty="0"/>
              <a:t>Necessarily, a good literature review requires a </a:t>
            </a:r>
            <a:r>
              <a:rPr lang="en-US" altLang="en-US" b="1" dirty="0"/>
              <a:t>thoroughly</a:t>
            </a:r>
            <a:r>
              <a:rPr lang="en-US" altLang="en-US" dirty="0"/>
              <a:t> researched topic.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C67F86EB-4D73-4722-86B9-7ADA1EC4AEDD}"/>
              </a:ext>
            </a:extLst>
          </p:cNvPr>
          <p:cNvSpPr>
            <a:spLocks noGrp="1" noChangeArrowheads="1"/>
          </p:cNvSpPr>
          <p:nvPr>
            <p:ph type="title"/>
          </p:nvPr>
        </p:nvSpPr>
        <p:spPr/>
        <p:txBody>
          <a:bodyPr/>
          <a:lstStyle/>
          <a:p>
            <a:pPr marL="215142"/>
            <a:r>
              <a:rPr lang="en-US" altLang="en-US" dirty="0"/>
              <a:t>Introduction &amp; Conclusion</a:t>
            </a:r>
          </a:p>
        </p:txBody>
      </p:sp>
      <p:sp>
        <p:nvSpPr>
          <p:cNvPr id="30723" name="Rectangle 2">
            <a:extLst>
              <a:ext uri="{FF2B5EF4-FFF2-40B4-BE49-F238E27FC236}">
                <a16:creationId xmlns:a16="http://schemas.microsoft.com/office/drawing/2014/main" id="{1B1126D0-DF80-41D7-854B-32BE73CCD1A5}"/>
              </a:ext>
            </a:extLst>
          </p:cNvPr>
          <p:cNvSpPr>
            <a:spLocks noGrp="1" noChangeArrowheads="1"/>
          </p:cNvSpPr>
          <p:nvPr>
            <p:ph type="body" idx="1"/>
          </p:nvPr>
        </p:nvSpPr>
        <p:spPr/>
        <p:txBody>
          <a:bodyPr/>
          <a:lstStyle/>
          <a:p>
            <a:pPr eaLnBrk="1" hangingPunct="1"/>
            <a:r>
              <a:rPr lang="en-US" altLang="en-US" u="sng" dirty="0"/>
              <a:t>Introduction</a:t>
            </a:r>
            <a:r>
              <a:rPr lang="en-US" altLang="en-US" dirty="0"/>
              <a:t>: Explain literature review structure.</a:t>
            </a:r>
          </a:p>
          <a:p>
            <a:pPr marL="547820" lvl="1" indent="-257175"/>
            <a:r>
              <a:rPr lang="en-US" altLang="en-US" u="sng" dirty="0"/>
              <a:t>Thesis</a:t>
            </a:r>
            <a:r>
              <a:rPr lang="en-US" altLang="en-US" dirty="0"/>
              <a:t>: Establish the logical progression.</a:t>
            </a:r>
          </a:p>
          <a:p>
            <a:pPr eaLnBrk="1" hangingPunct="1"/>
            <a:r>
              <a:rPr lang="en-US" altLang="en-US" u="sng" dirty="0"/>
              <a:t>Conclusion</a:t>
            </a:r>
            <a:r>
              <a:rPr lang="en-US" altLang="en-US" dirty="0"/>
              <a:t>: Specifically identify the study that will follow (i.e., your original study!) as a result of this literature review.</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EBE56164-429D-42BF-97DD-4EC7466DFCEF}"/>
              </a:ext>
            </a:extLst>
          </p:cNvPr>
          <p:cNvSpPr>
            <a:spLocks noGrp="1" noChangeArrowheads="1"/>
          </p:cNvSpPr>
          <p:nvPr>
            <p:ph type="title"/>
          </p:nvPr>
        </p:nvSpPr>
        <p:spPr/>
        <p:txBody>
          <a:bodyPr/>
          <a:lstStyle/>
          <a:p>
            <a:pPr marL="215142"/>
            <a:r>
              <a:rPr lang="en-US" altLang="en-US" sz="3797" dirty="0"/>
              <a:t>Drafting: Pitfalls to Avoid</a:t>
            </a:r>
          </a:p>
        </p:txBody>
      </p:sp>
      <p:sp>
        <p:nvSpPr>
          <p:cNvPr id="31747" name="Rectangle 2">
            <a:extLst>
              <a:ext uri="{FF2B5EF4-FFF2-40B4-BE49-F238E27FC236}">
                <a16:creationId xmlns:a16="http://schemas.microsoft.com/office/drawing/2014/main" id="{9E36CB4A-8393-4CB4-A97A-7CA57AECA5C2}"/>
              </a:ext>
            </a:extLst>
          </p:cNvPr>
          <p:cNvSpPr>
            <a:spLocks noGrp="1" noChangeArrowheads="1"/>
          </p:cNvSpPr>
          <p:nvPr>
            <p:ph type="body" idx="1"/>
          </p:nvPr>
        </p:nvSpPr>
        <p:spPr/>
        <p:txBody>
          <a:bodyPr>
            <a:normAutofit fontScale="92500" lnSpcReduction="10000"/>
          </a:bodyPr>
          <a:lstStyle/>
          <a:p>
            <a:pPr eaLnBrk="1" hangingPunct="1"/>
            <a:r>
              <a:rPr lang="en-US" altLang="en-US" b="1" dirty="0"/>
              <a:t>Unprofessional language</a:t>
            </a:r>
            <a:r>
              <a:rPr lang="en-US" altLang="en-US" dirty="0"/>
              <a:t>: Avoid the appearance of cheekiness or emotional appeal.</a:t>
            </a:r>
          </a:p>
          <a:p>
            <a:pPr>
              <a:spcBef>
                <a:spcPts val="1193"/>
              </a:spcBef>
            </a:pPr>
            <a:r>
              <a:rPr lang="en-US" altLang="en-US" b="1" dirty="0"/>
              <a:t>Don’t plagiarize! </a:t>
            </a:r>
            <a:r>
              <a:rPr lang="en-US" altLang="en-US" dirty="0"/>
              <a:t>Be extremely careful with your paraphrasing. In fact, attend or view online the writing center’s workshop, </a:t>
            </a:r>
            <a:r>
              <a:rPr lang="en-US" altLang="en-US" i="1" dirty="0"/>
              <a:t>Writing Papers with a Good Conscience!</a:t>
            </a:r>
          </a:p>
          <a:p>
            <a:pPr>
              <a:spcBef>
                <a:spcPts val="1193"/>
              </a:spcBef>
            </a:pPr>
            <a:r>
              <a:rPr lang="en-US" altLang="en-US" b="1" dirty="0"/>
              <a:t>Too many quotations</a:t>
            </a:r>
            <a:r>
              <a:rPr lang="en-US" altLang="en-US" dirty="0"/>
              <a:t>: Only quote those elements which need the utmost precision. In Dr. Fox’s class, one or two quotations max.</a:t>
            </a:r>
          </a:p>
          <a:p>
            <a:pPr>
              <a:spcBef>
                <a:spcPts val="1193"/>
              </a:spcBef>
            </a:pPr>
            <a:r>
              <a:rPr lang="en-US" altLang="en-US" b="1" dirty="0"/>
              <a:t>Lack of Fluency and Cohesiveness</a:t>
            </a:r>
            <a:r>
              <a:rPr lang="en-US" altLang="en-US" dirty="0"/>
              <a:t>: Your literature review should </a:t>
            </a:r>
            <a:r>
              <a:rPr lang="en-US" altLang="en-US" i="1" dirty="0"/>
              <a:t>not</a:t>
            </a:r>
            <a:r>
              <a:rPr lang="en-US" altLang="en-US" dirty="0"/>
              <a:t> read like a list of facts.</a:t>
            </a:r>
          </a:p>
          <a:p>
            <a:pPr marL="462095" lvl="1">
              <a:spcBef>
                <a:spcPts val="1193"/>
              </a:spcBef>
              <a:buNone/>
            </a:pPr>
            <a:endParaRPr lang="en-US" altLang="en-US" sz="1319"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literature review (for)?</a:t>
            </a:r>
          </a:p>
        </p:txBody>
      </p:sp>
      <p:sp>
        <p:nvSpPr>
          <p:cNvPr id="3" name="Content Placeholder 2"/>
          <p:cNvSpPr>
            <a:spLocks noGrp="1"/>
          </p:cNvSpPr>
          <p:nvPr>
            <p:ph idx="1"/>
          </p:nvPr>
        </p:nvSpPr>
        <p:spPr/>
        <p:txBody>
          <a:bodyPr/>
          <a:lstStyle/>
          <a:p>
            <a:r>
              <a:rPr lang="en-GB" dirty="0"/>
              <a:t>When thinking about what a literature review </a:t>
            </a:r>
            <a:r>
              <a:rPr lang="en-GB" i="1" dirty="0"/>
              <a:t>is</a:t>
            </a:r>
            <a:r>
              <a:rPr lang="en-GB" dirty="0"/>
              <a:t>, we need to think about what it is </a:t>
            </a:r>
            <a:r>
              <a:rPr lang="en-GB" i="1" dirty="0"/>
              <a:t>for</a:t>
            </a:r>
            <a:r>
              <a:rPr lang="en-GB" dirty="0"/>
              <a:t>. What is the purpose of a literature review?</a:t>
            </a:r>
          </a:p>
          <a:p>
            <a:endParaRPr lang="en-GB" sz="2700" dirty="0"/>
          </a:p>
          <a:p>
            <a:pPr marL="0" indent="0" algn="ctr">
              <a:buNone/>
            </a:pPr>
            <a:r>
              <a:rPr lang="en-GB" sz="2700" dirty="0"/>
              <a:t>In pairs, discuss what you think a literature review is for. Jot your ideas down on paper.</a:t>
            </a:r>
          </a:p>
        </p:txBody>
      </p:sp>
    </p:spTree>
    <p:extLst>
      <p:ext uri="{BB962C8B-B14F-4D97-AF65-F5344CB8AC3E}">
        <p14:creationId xmlns:p14="http://schemas.microsoft.com/office/powerpoint/2010/main" val="1735918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literature review (for)?</a:t>
            </a:r>
          </a:p>
        </p:txBody>
      </p:sp>
      <p:sp>
        <p:nvSpPr>
          <p:cNvPr id="3" name="Content Placeholder 2"/>
          <p:cNvSpPr>
            <a:spLocks noGrp="1"/>
          </p:cNvSpPr>
          <p:nvPr>
            <p:ph idx="1"/>
          </p:nvPr>
        </p:nvSpPr>
        <p:spPr/>
        <p:txBody>
          <a:bodyPr>
            <a:normAutofit fontScale="70000" lnSpcReduction="20000"/>
          </a:bodyPr>
          <a:lstStyle/>
          <a:p>
            <a:r>
              <a:rPr lang="en-GB" b="1" dirty="0"/>
              <a:t>Establishes the terms and context</a:t>
            </a:r>
            <a:r>
              <a:rPr lang="en-GB" dirty="0"/>
              <a:t>. </a:t>
            </a:r>
            <a:r>
              <a:rPr lang="en-GB" i="1" dirty="0"/>
              <a:t>How else will you define exactly what you’re looking at and where its limits are?</a:t>
            </a:r>
          </a:p>
          <a:p>
            <a:r>
              <a:rPr lang="en-GB" b="1" dirty="0"/>
              <a:t>Presents a survey of preceding literature on the topic. </a:t>
            </a:r>
            <a:r>
              <a:rPr lang="en-GB" i="1" dirty="0"/>
              <a:t>How else will you know what’s been done already?</a:t>
            </a:r>
          </a:p>
          <a:p>
            <a:r>
              <a:rPr lang="en-GB" b="1" dirty="0"/>
              <a:t>Explores ways that others have solved similar questions/problems. </a:t>
            </a:r>
            <a:r>
              <a:rPr lang="en-GB" i="1" dirty="0"/>
              <a:t>How else will you select an appropriate methodology and approach?</a:t>
            </a:r>
          </a:p>
          <a:p>
            <a:r>
              <a:rPr lang="en-GB" b="1" dirty="0"/>
              <a:t>Outlines the relationship of these texts to each other. </a:t>
            </a:r>
            <a:r>
              <a:rPr lang="en-GB" i="1" dirty="0"/>
              <a:t>How else will you know what the different perspectives and debates are, and where you are coming from?</a:t>
            </a:r>
          </a:p>
          <a:p>
            <a:r>
              <a:rPr lang="en-GB" b="1" dirty="0"/>
              <a:t>Evaluates the quality and relevance of the literature. </a:t>
            </a:r>
            <a:r>
              <a:rPr lang="en-GB" i="1" dirty="0"/>
              <a:t>How else will you be able to build on or reject it?</a:t>
            </a:r>
          </a:p>
          <a:p>
            <a:r>
              <a:rPr lang="en-GB" b="1" dirty="0"/>
              <a:t>Establishes the gaps or inadequacies. </a:t>
            </a:r>
            <a:r>
              <a:rPr lang="en-GB" i="1" dirty="0"/>
              <a:t>How else will you justify your own contribution?</a:t>
            </a:r>
          </a:p>
          <a:p>
            <a:r>
              <a:rPr lang="en-GB" b="1" dirty="0"/>
              <a:t>Demonstrates your scholarly rigor. </a:t>
            </a:r>
            <a:r>
              <a:rPr lang="en-GB" i="1" dirty="0"/>
              <a:t>How else can I have faith in your conclusions?</a:t>
            </a:r>
            <a:endParaRPr lang="en-GB" b="1" dirty="0"/>
          </a:p>
        </p:txBody>
      </p:sp>
    </p:spTree>
    <p:extLst>
      <p:ext uri="{BB962C8B-B14F-4D97-AF65-F5344CB8AC3E}">
        <p14:creationId xmlns:p14="http://schemas.microsoft.com/office/powerpoint/2010/main" val="4228091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Literature Review</a:t>
            </a:r>
          </a:p>
        </p:txBody>
      </p:sp>
      <p:sp>
        <p:nvSpPr>
          <p:cNvPr id="3" name="Content Placeholder 2"/>
          <p:cNvSpPr>
            <a:spLocks noGrp="1"/>
          </p:cNvSpPr>
          <p:nvPr>
            <p:ph idx="1"/>
          </p:nvPr>
        </p:nvSpPr>
        <p:spPr/>
        <p:txBody>
          <a:bodyPr>
            <a:normAutofit fontScale="85000" lnSpcReduction="20000"/>
          </a:bodyPr>
          <a:lstStyle/>
          <a:p>
            <a:r>
              <a:rPr lang="en-GB" dirty="0"/>
              <a:t>A critical analysis of existing research in your field; it highlights both the strengths and weaknesses of existing research</a:t>
            </a:r>
          </a:p>
          <a:p>
            <a:endParaRPr lang="en-GB" dirty="0"/>
          </a:p>
          <a:p>
            <a:r>
              <a:rPr lang="en-GB" dirty="0"/>
              <a:t>Allows you to gain a critical understanding of your field</a:t>
            </a:r>
          </a:p>
          <a:p>
            <a:endParaRPr lang="en-GB" dirty="0"/>
          </a:p>
          <a:p>
            <a:r>
              <a:rPr lang="en-GB" dirty="0"/>
              <a:t>Opportunity to think about what has been done in your field; opportunity to think about the similarities, patterns, trends and also differences across the existing research</a:t>
            </a:r>
          </a:p>
          <a:p>
            <a:endParaRPr lang="en-GB" dirty="0"/>
          </a:p>
          <a:p>
            <a:r>
              <a:rPr lang="en-GB" dirty="0"/>
              <a:t>By identifying strengths and weakness, you will be able to think about what has not/needs to be done in your field</a:t>
            </a:r>
          </a:p>
          <a:p>
            <a:endParaRPr lang="en-GB" dirty="0"/>
          </a:p>
          <a:p>
            <a:r>
              <a:rPr lang="en-GB" dirty="0"/>
              <a:t>The gap in the literature is your justification for your research </a:t>
            </a:r>
          </a:p>
          <a:p>
            <a:endParaRPr lang="en-GB" dirty="0"/>
          </a:p>
          <a:p>
            <a:endParaRPr lang="en-GB" dirty="0"/>
          </a:p>
        </p:txBody>
      </p:sp>
    </p:spTree>
    <p:extLst>
      <p:ext uri="{BB962C8B-B14F-4D97-AF65-F5344CB8AC3E}">
        <p14:creationId xmlns:p14="http://schemas.microsoft.com/office/powerpoint/2010/main" val="2872935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than just a chapter…</a:t>
            </a:r>
          </a:p>
        </p:txBody>
      </p:sp>
      <p:sp>
        <p:nvSpPr>
          <p:cNvPr id="3" name="Content Placeholder 2"/>
          <p:cNvSpPr>
            <a:spLocks noGrp="1"/>
          </p:cNvSpPr>
          <p:nvPr>
            <p:ph idx="1"/>
          </p:nvPr>
        </p:nvSpPr>
        <p:spPr/>
        <p:txBody>
          <a:bodyPr>
            <a:normAutofit lnSpcReduction="10000"/>
          </a:bodyPr>
          <a:lstStyle/>
          <a:p>
            <a:r>
              <a:rPr lang="en-GB" dirty="0"/>
              <a:t>A literature review is a process as well as an outcome!</a:t>
            </a:r>
          </a:p>
          <a:p>
            <a:endParaRPr lang="en-GB" dirty="0"/>
          </a:p>
          <a:p>
            <a:r>
              <a:rPr lang="en-GB" b="1" dirty="0"/>
              <a:t>Literature review as an outcome</a:t>
            </a:r>
            <a:r>
              <a:rPr lang="en-GB" dirty="0"/>
              <a:t>: appears in the final draft of your thesis as part of your introduction or as a separate chapter.</a:t>
            </a:r>
          </a:p>
          <a:p>
            <a:endParaRPr lang="en-GB" dirty="0"/>
          </a:p>
          <a:p>
            <a:r>
              <a:rPr lang="en-GB" b="1" dirty="0"/>
              <a:t>Literature review as a process</a:t>
            </a:r>
            <a:r>
              <a:rPr lang="en-GB" dirty="0"/>
              <a:t>: critical engagement (thinking, reading and writing) with relevant research on your topic. It is a crucial and formative stage of your thesis journey.</a:t>
            </a:r>
            <a:endParaRPr lang="en-GB" b="1" dirty="0"/>
          </a:p>
        </p:txBody>
      </p:sp>
    </p:spTree>
    <p:extLst>
      <p:ext uri="{BB962C8B-B14F-4D97-AF65-F5344CB8AC3E}">
        <p14:creationId xmlns:p14="http://schemas.microsoft.com/office/powerpoint/2010/main" val="5232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7B5609-0555-8FE3-A174-7A2D9210589D}"/>
              </a:ext>
            </a:extLst>
          </p:cNvPr>
          <p:cNvSpPr txBox="1"/>
          <p:nvPr/>
        </p:nvSpPr>
        <p:spPr>
          <a:xfrm>
            <a:off x="443551" y="382137"/>
            <a:ext cx="8011237" cy="5632311"/>
          </a:xfrm>
          <a:prstGeom prst="rect">
            <a:avLst/>
          </a:prstGeom>
          <a:noFill/>
        </p:spPr>
        <p:txBody>
          <a:bodyPr wrap="square">
            <a:spAutoFit/>
          </a:bodyPr>
          <a:lstStyle/>
          <a:p>
            <a:r>
              <a:rPr lang="en-US" altLang="zh-CN" sz="2400" dirty="0"/>
              <a:t>1. </a:t>
            </a:r>
            <a:r>
              <a:rPr lang="zh-CN" altLang="en-US" sz="2400" dirty="0"/>
              <a:t>研究者如何看待</a:t>
            </a:r>
            <a:r>
              <a:rPr lang="en-US" altLang="zh-CN" sz="2400" dirty="0"/>
              <a:t>AI</a:t>
            </a:r>
            <a:r>
              <a:rPr lang="zh-CN" altLang="en-US" sz="2400" dirty="0"/>
              <a:t>对科研写作的完整性和真实性的影响？</a:t>
            </a:r>
          </a:p>
          <a:p>
            <a:r>
              <a:rPr lang="en-US" altLang="zh-CN" sz="2400" dirty="0"/>
              <a:t>2. </a:t>
            </a:r>
            <a:r>
              <a:rPr lang="zh-CN" altLang="en-US" sz="2400" dirty="0"/>
              <a:t>当使用</a:t>
            </a:r>
            <a:r>
              <a:rPr lang="en-US" altLang="zh-CN" sz="2400" dirty="0"/>
              <a:t>AI</a:t>
            </a:r>
            <a:r>
              <a:rPr lang="zh-CN" altLang="en-US" sz="2400" dirty="0"/>
              <a:t>进行学术论文的写作和发布时，研究者认为有哪些伦理考量？</a:t>
            </a:r>
          </a:p>
          <a:p>
            <a:r>
              <a:rPr lang="en-US" altLang="zh-CN" sz="2400" dirty="0"/>
              <a:t>3. AI</a:t>
            </a:r>
            <a:r>
              <a:rPr lang="zh-CN" altLang="en-US" sz="2400" dirty="0"/>
              <a:t>如何影响研究者在学术写作中的合作过程？</a:t>
            </a:r>
          </a:p>
          <a:p>
            <a:r>
              <a:rPr lang="en-US" altLang="zh-CN" sz="2400" dirty="0"/>
              <a:t>4. </a:t>
            </a:r>
            <a:r>
              <a:rPr lang="zh-CN" altLang="en-US" sz="2400" dirty="0"/>
              <a:t>学术机构对使用</a:t>
            </a:r>
            <a:r>
              <a:rPr lang="en-US" altLang="zh-CN" sz="2400" dirty="0"/>
              <a:t>AI</a:t>
            </a:r>
            <a:r>
              <a:rPr lang="zh-CN" altLang="en-US" sz="2400" dirty="0"/>
              <a:t>工具进行研究写作有哪些主要担忧？</a:t>
            </a:r>
          </a:p>
          <a:p>
            <a:r>
              <a:rPr lang="en-US" altLang="zh-CN" sz="2400" dirty="0"/>
              <a:t>5. AI</a:t>
            </a:r>
            <a:r>
              <a:rPr lang="zh-CN" altLang="en-US" sz="2400" dirty="0"/>
              <a:t>写作工具对新研究者在批判性思维和原创写作技能发展方面有何影响？</a:t>
            </a:r>
          </a:p>
          <a:p>
            <a:r>
              <a:rPr lang="en-US" altLang="zh-CN" sz="2400" dirty="0"/>
              <a:t>6. </a:t>
            </a:r>
            <a:r>
              <a:rPr lang="zh-CN" altLang="en-US" sz="2400" dirty="0"/>
              <a:t>研究者在融合</a:t>
            </a:r>
            <a:r>
              <a:rPr lang="en-US" altLang="zh-CN" sz="2400" dirty="0"/>
              <a:t>AI</a:t>
            </a:r>
            <a:r>
              <a:rPr lang="zh-CN" altLang="en-US" sz="2400" dirty="0"/>
              <a:t>工具时如何调整他们的写作过程，以及他们遇到了哪些挑战？</a:t>
            </a:r>
          </a:p>
          <a:p>
            <a:r>
              <a:rPr lang="en-US" altLang="zh-CN" sz="2400" dirty="0"/>
              <a:t>7. AI</a:t>
            </a:r>
            <a:r>
              <a:rPr lang="zh-CN" altLang="en-US" sz="2400" dirty="0"/>
              <a:t>在解决国际研究合作中的语言障碍方面有何潜力？</a:t>
            </a:r>
          </a:p>
          <a:p>
            <a:r>
              <a:rPr lang="en-US" altLang="zh-CN" sz="2400" dirty="0"/>
              <a:t>8. </a:t>
            </a:r>
            <a:r>
              <a:rPr lang="zh-CN" altLang="en-US" sz="2400" dirty="0"/>
              <a:t>在研究写作中使用</a:t>
            </a:r>
            <a:r>
              <a:rPr lang="en-US" altLang="zh-CN" sz="2400" dirty="0"/>
              <a:t>AI</a:t>
            </a:r>
            <a:r>
              <a:rPr lang="zh-CN" altLang="en-US" sz="2400" dirty="0"/>
              <a:t>如何改变同行评审过程和评估研究质量的标准？</a:t>
            </a:r>
          </a:p>
          <a:p>
            <a:r>
              <a:rPr lang="en-US" altLang="zh-CN" sz="2400" dirty="0"/>
              <a:t>9. AI</a:t>
            </a:r>
            <a:r>
              <a:rPr lang="zh-CN" altLang="en-US" sz="2400" dirty="0"/>
              <a:t>在减少研究写作中的偏见方面能起到什么作用，它可能引入哪些新的偏见？</a:t>
            </a:r>
          </a:p>
          <a:p>
            <a:r>
              <a:rPr lang="en-US" altLang="zh-CN" sz="2400" dirty="0"/>
              <a:t>10. </a:t>
            </a:r>
            <a:r>
              <a:rPr lang="zh-CN" altLang="en-US" sz="2400" dirty="0"/>
              <a:t>学术界不同学科在采纳和态度上对</a:t>
            </a:r>
            <a:r>
              <a:rPr lang="en-US" altLang="zh-CN" sz="2400" dirty="0"/>
              <a:t>AI</a:t>
            </a:r>
            <a:r>
              <a:rPr lang="zh-CN" altLang="en-US" sz="2400" dirty="0"/>
              <a:t>辅助写作有何不同？</a:t>
            </a:r>
          </a:p>
        </p:txBody>
      </p:sp>
    </p:spTree>
    <p:extLst>
      <p:ext uri="{BB962C8B-B14F-4D97-AF65-F5344CB8AC3E}">
        <p14:creationId xmlns:p14="http://schemas.microsoft.com/office/powerpoint/2010/main" val="1568419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dirty="0"/>
              <a:t>Reading critically</a:t>
            </a:r>
          </a:p>
        </p:txBody>
      </p:sp>
      <p:sp>
        <p:nvSpPr>
          <p:cNvPr id="9219" name="Rectangle 3"/>
          <p:cNvSpPr>
            <a:spLocks noGrp="1" noChangeArrowheads="1"/>
          </p:cNvSpPr>
          <p:nvPr>
            <p:ph idx="1"/>
          </p:nvPr>
        </p:nvSpPr>
        <p:spPr>
          <a:xfrm>
            <a:off x="328612" y="2031206"/>
            <a:ext cx="6807994" cy="3062288"/>
          </a:xfrm>
        </p:spPr>
        <p:txBody>
          <a:bodyPr>
            <a:normAutofit fontScale="92500"/>
          </a:bodyPr>
          <a:lstStyle/>
          <a:p>
            <a:pPr marL="0" indent="0">
              <a:buNone/>
            </a:pPr>
            <a:endParaRPr lang="en-GB" altLang="en-US" dirty="0"/>
          </a:p>
          <a:p>
            <a:pPr lvl="1" eaLnBrk="1" hangingPunct="1">
              <a:lnSpc>
                <a:spcPct val="80000"/>
              </a:lnSpc>
            </a:pPr>
            <a:r>
              <a:rPr lang="en-GB" altLang="en-US" dirty="0"/>
              <a:t>What were the research aims of the paper/book?</a:t>
            </a:r>
          </a:p>
          <a:p>
            <a:pPr lvl="1" eaLnBrk="1" hangingPunct="1">
              <a:lnSpc>
                <a:spcPct val="80000"/>
              </a:lnSpc>
            </a:pPr>
            <a:r>
              <a:rPr lang="en-GB" altLang="en-US" dirty="0"/>
              <a:t>Is the research aim achieved? If so, how did they do it?</a:t>
            </a:r>
          </a:p>
          <a:p>
            <a:pPr lvl="1" eaLnBrk="1" hangingPunct="1">
              <a:lnSpc>
                <a:spcPct val="80000"/>
              </a:lnSpc>
            </a:pPr>
            <a:r>
              <a:rPr lang="en-GB" altLang="en-US" dirty="0"/>
              <a:t>Are there any problems with their methodology?</a:t>
            </a:r>
          </a:p>
          <a:p>
            <a:pPr lvl="1" eaLnBrk="1" hangingPunct="1">
              <a:lnSpc>
                <a:spcPct val="80000"/>
              </a:lnSpc>
            </a:pPr>
            <a:r>
              <a:rPr lang="en-GB" altLang="en-US" dirty="0"/>
              <a:t>Was it a strong or a weak research model?</a:t>
            </a:r>
          </a:p>
          <a:p>
            <a:pPr lvl="1" eaLnBrk="1" hangingPunct="1"/>
            <a:r>
              <a:rPr lang="en-GB" altLang="en-US" dirty="0"/>
              <a:t>How will this research help with your own research?</a:t>
            </a:r>
          </a:p>
          <a:p>
            <a:pPr lvl="1" eaLnBrk="1" hangingPunct="1"/>
            <a:r>
              <a:rPr lang="en-GB" altLang="en-US" dirty="0"/>
              <a:t>What can you take from it?</a:t>
            </a:r>
          </a:p>
          <a:p>
            <a:pPr lvl="1" eaLnBrk="1" hangingPunct="1"/>
            <a:r>
              <a:rPr lang="en-GB" altLang="en-US" dirty="0"/>
              <a:t>What needs to be avoided?</a:t>
            </a:r>
          </a:p>
          <a:p>
            <a:pPr lvl="1" eaLnBrk="1" hangingPunct="1"/>
            <a:r>
              <a:rPr lang="en-GB" altLang="en-US" dirty="0"/>
              <a:t>What are you doing differently?</a:t>
            </a:r>
          </a:p>
          <a:p>
            <a:pPr marL="342900" lvl="1" indent="0">
              <a:buNone/>
            </a:pPr>
            <a:endParaRPr lang="en-GB" altLang="en-US" sz="1500" dirty="0"/>
          </a:p>
          <a:p>
            <a:pPr lvl="1" eaLnBrk="1" hangingPunct="1">
              <a:buFont typeface="Wingdings" pitchFamily="2" charset="2"/>
              <a:buNone/>
            </a:pPr>
            <a:endParaRPr lang="en-GB" altLang="en-US" dirty="0"/>
          </a:p>
        </p:txBody>
      </p:sp>
    </p:spTree>
    <p:extLst>
      <p:ext uri="{BB962C8B-B14F-4D97-AF65-F5344CB8AC3E}">
        <p14:creationId xmlns:p14="http://schemas.microsoft.com/office/powerpoint/2010/main" val="3772765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critical thinking can mean in terms of the literature review</a:t>
            </a:r>
          </a:p>
        </p:txBody>
      </p:sp>
      <p:sp>
        <p:nvSpPr>
          <p:cNvPr id="3" name="Content Placeholder 2"/>
          <p:cNvSpPr>
            <a:spLocks noGrp="1"/>
          </p:cNvSpPr>
          <p:nvPr>
            <p:ph idx="1"/>
          </p:nvPr>
        </p:nvSpPr>
        <p:spPr/>
        <p:txBody>
          <a:bodyPr/>
          <a:lstStyle/>
          <a:p>
            <a:endParaRPr lang="en-GB" dirty="0"/>
          </a:p>
          <a:p>
            <a:endParaRPr lang="en-GB" dirty="0"/>
          </a:p>
          <a:p>
            <a:r>
              <a:rPr lang="en-GB" dirty="0"/>
              <a:t>Understanding research on its own terms – testing its viability</a:t>
            </a:r>
          </a:p>
          <a:p>
            <a:endParaRPr lang="en-GB" dirty="0"/>
          </a:p>
          <a:p>
            <a:r>
              <a:rPr lang="en-GB" dirty="0"/>
              <a:t>Understanding research in relation to other arguments</a:t>
            </a:r>
          </a:p>
          <a:p>
            <a:endParaRPr lang="en-GB" dirty="0"/>
          </a:p>
          <a:p>
            <a:r>
              <a:rPr lang="en-GB" dirty="0"/>
              <a:t>Critiquing research in relation to what you want to do</a:t>
            </a:r>
          </a:p>
        </p:txBody>
      </p:sp>
    </p:spTree>
    <p:extLst>
      <p:ext uri="{BB962C8B-B14F-4D97-AF65-F5344CB8AC3E}">
        <p14:creationId xmlns:p14="http://schemas.microsoft.com/office/powerpoint/2010/main" val="676101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Starting to think about your own literature review</a:t>
            </a:r>
          </a:p>
        </p:txBody>
      </p:sp>
      <p:sp>
        <p:nvSpPr>
          <p:cNvPr id="3" name="Content Placeholder 2"/>
          <p:cNvSpPr>
            <a:spLocks noGrp="1"/>
          </p:cNvSpPr>
          <p:nvPr>
            <p:ph idx="1"/>
          </p:nvPr>
        </p:nvSpPr>
        <p:spPr/>
        <p:txBody>
          <a:bodyPr>
            <a:normAutofit fontScale="92500" lnSpcReduction="20000"/>
          </a:bodyPr>
          <a:lstStyle/>
          <a:p>
            <a:r>
              <a:rPr lang="en-GB" dirty="0"/>
              <a:t>Who are the key players in my field? This could be anything from academics, medics, governing bodies, schools of thought etc. (Sources!)</a:t>
            </a:r>
          </a:p>
          <a:p>
            <a:endParaRPr lang="en-GB" dirty="0"/>
          </a:p>
          <a:p>
            <a:r>
              <a:rPr lang="en-GB" dirty="0"/>
              <a:t>What are the main ideas/debates in my field?</a:t>
            </a:r>
          </a:p>
          <a:p>
            <a:endParaRPr lang="en-GB" dirty="0"/>
          </a:p>
          <a:p>
            <a:r>
              <a:rPr lang="en-GB" dirty="0"/>
              <a:t>How have these ideas changed over time?</a:t>
            </a:r>
          </a:p>
          <a:p>
            <a:endParaRPr lang="en-GB" dirty="0"/>
          </a:p>
          <a:p>
            <a:r>
              <a:rPr lang="en-GB" dirty="0"/>
              <a:t>What are some of the problems with these ideas/debates? Is there a problem with the methodology?</a:t>
            </a:r>
          </a:p>
          <a:p>
            <a:endParaRPr lang="en-GB" dirty="0"/>
          </a:p>
          <a:p>
            <a:r>
              <a:rPr lang="en-GB" dirty="0"/>
              <a:t>What are you going to do differently?</a:t>
            </a:r>
          </a:p>
          <a:p>
            <a:endParaRPr lang="en-GB" dirty="0"/>
          </a:p>
          <a:p>
            <a:endParaRPr lang="en-GB" dirty="0"/>
          </a:p>
        </p:txBody>
      </p:sp>
    </p:spTree>
    <p:extLst>
      <p:ext uri="{BB962C8B-B14F-4D97-AF65-F5344CB8AC3E}">
        <p14:creationId xmlns:p14="http://schemas.microsoft.com/office/powerpoint/2010/main" val="407924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71A9-5F6F-4251-88D8-7B72DB1E9681}"/>
              </a:ext>
            </a:extLst>
          </p:cNvPr>
          <p:cNvSpPr>
            <a:spLocks noGrp="1"/>
          </p:cNvSpPr>
          <p:nvPr>
            <p:ph type="title"/>
          </p:nvPr>
        </p:nvSpPr>
        <p:spPr>
          <a:xfrm>
            <a:off x="628650" y="4595813"/>
            <a:ext cx="7886700" cy="994172"/>
          </a:xfrm>
        </p:spPr>
        <p:txBody>
          <a:bodyPr>
            <a:normAutofit fontScale="90000"/>
          </a:bodyPr>
          <a:lstStyle/>
          <a:p>
            <a:r>
              <a:rPr lang="en-SG" dirty="0">
                <a:solidFill>
                  <a:srgbClr val="212121"/>
                </a:solidFill>
                <a:latin typeface="Arial" panose="020B0604020202020204" pitchFamily="34" charset="0"/>
                <a:ea typeface="Calibri" panose="020F0502020204030204" pitchFamily="34" charset="0"/>
              </a:rPr>
              <a:t>Data Preparation and experiment setup</a:t>
            </a:r>
            <a:br>
              <a:rPr lang="en-SG" dirty="0"/>
            </a:br>
            <a:endParaRPr lang="en-SG" dirty="0"/>
          </a:p>
        </p:txBody>
      </p:sp>
    </p:spTree>
    <p:extLst>
      <p:ext uri="{BB962C8B-B14F-4D97-AF65-F5344CB8AC3E}">
        <p14:creationId xmlns:p14="http://schemas.microsoft.com/office/powerpoint/2010/main" val="4015174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5B87-0E19-4345-A227-EC6B403BDF33}"/>
              </a:ext>
            </a:extLst>
          </p:cNvPr>
          <p:cNvSpPr>
            <a:spLocks noGrp="1"/>
          </p:cNvSpPr>
          <p:nvPr>
            <p:ph type="title"/>
          </p:nvPr>
        </p:nvSpPr>
        <p:spPr/>
        <p:txBody>
          <a:bodyPr/>
          <a:lstStyle/>
          <a:p>
            <a:r>
              <a:rPr lang="en-US" dirty="0"/>
              <a:t>Data Source</a:t>
            </a:r>
            <a:endParaRPr lang="en-SG" dirty="0"/>
          </a:p>
        </p:txBody>
      </p:sp>
      <p:sp>
        <p:nvSpPr>
          <p:cNvPr id="3" name="Content Placeholder 2">
            <a:extLst>
              <a:ext uri="{FF2B5EF4-FFF2-40B4-BE49-F238E27FC236}">
                <a16:creationId xmlns:a16="http://schemas.microsoft.com/office/drawing/2014/main" id="{A64BEBB9-FD08-45F6-A7FA-51D2D088B425}"/>
              </a:ext>
            </a:extLst>
          </p:cNvPr>
          <p:cNvSpPr>
            <a:spLocks noGrp="1"/>
          </p:cNvSpPr>
          <p:nvPr>
            <p:ph idx="1"/>
          </p:nvPr>
        </p:nvSpPr>
        <p:spPr/>
        <p:txBody>
          <a:bodyPr/>
          <a:lstStyle/>
          <a:p>
            <a:r>
              <a:rPr lang="en-US" dirty="0"/>
              <a:t>Kaggle : https://www.kaggle.com/</a:t>
            </a:r>
          </a:p>
          <a:p>
            <a:r>
              <a:rPr lang="en-SG" dirty="0"/>
              <a:t>Google: </a:t>
            </a:r>
            <a:r>
              <a:rPr lang="en-SG" dirty="0">
                <a:hlinkClick r:id="rId2"/>
              </a:rPr>
              <a:t>https://pub.towardsai.net/best-datasets-for-machine-learning-data-science-computer-vision-nlp-ai-c9541058cf4f</a:t>
            </a:r>
            <a:endParaRPr lang="en-SG" dirty="0"/>
          </a:p>
          <a:p>
            <a:r>
              <a:rPr lang="en-US" dirty="0"/>
              <a:t>Data Integrity – Source of data reliable</a:t>
            </a:r>
            <a:endParaRPr lang="en-SG" dirty="0"/>
          </a:p>
          <a:p>
            <a:pPr marL="0" indent="0">
              <a:buNone/>
            </a:pPr>
            <a:endParaRPr lang="en-SG" dirty="0"/>
          </a:p>
        </p:txBody>
      </p:sp>
    </p:spTree>
    <p:extLst>
      <p:ext uri="{BB962C8B-B14F-4D97-AF65-F5344CB8AC3E}">
        <p14:creationId xmlns:p14="http://schemas.microsoft.com/office/powerpoint/2010/main" val="3269006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8A17-DCD0-4E91-81A2-23EBC10CD12E}"/>
              </a:ext>
            </a:extLst>
          </p:cNvPr>
          <p:cNvSpPr>
            <a:spLocks noGrp="1"/>
          </p:cNvSpPr>
          <p:nvPr>
            <p:ph type="title"/>
          </p:nvPr>
        </p:nvSpPr>
        <p:spPr/>
        <p:txBody>
          <a:bodyPr/>
          <a:lstStyle/>
          <a:p>
            <a:r>
              <a:rPr lang="en-US" dirty="0"/>
              <a:t>Data</a:t>
            </a:r>
            <a:endParaRPr lang="en-SG" dirty="0"/>
          </a:p>
        </p:txBody>
      </p:sp>
      <p:sp>
        <p:nvSpPr>
          <p:cNvPr id="3" name="Content Placeholder 2">
            <a:extLst>
              <a:ext uri="{FF2B5EF4-FFF2-40B4-BE49-F238E27FC236}">
                <a16:creationId xmlns:a16="http://schemas.microsoft.com/office/drawing/2014/main" id="{19BE7D8C-13C1-4FDE-8E1C-CC476FE1610C}"/>
              </a:ext>
            </a:extLst>
          </p:cNvPr>
          <p:cNvSpPr>
            <a:spLocks noGrp="1"/>
          </p:cNvSpPr>
          <p:nvPr>
            <p:ph idx="1"/>
          </p:nvPr>
        </p:nvSpPr>
        <p:spPr/>
        <p:txBody>
          <a:bodyPr/>
          <a:lstStyle/>
          <a:p>
            <a:r>
              <a:rPr lang="en-US" dirty="0"/>
              <a:t>Attribute</a:t>
            </a:r>
          </a:p>
          <a:p>
            <a:r>
              <a:rPr lang="en-US" dirty="0"/>
              <a:t>Clean/Unclean</a:t>
            </a:r>
          </a:p>
          <a:p>
            <a:r>
              <a:rPr lang="en-US" dirty="0"/>
              <a:t>Balance/Imbalance</a:t>
            </a:r>
          </a:p>
          <a:p>
            <a:r>
              <a:rPr lang="en-US" dirty="0"/>
              <a:t>Structure/Unstructured</a:t>
            </a:r>
          </a:p>
          <a:p>
            <a:r>
              <a:rPr lang="en-US" dirty="0"/>
              <a:t>Imputation?</a:t>
            </a:r>
          </a:p>
          <a:p>
            <a:r>
              <a:rPr lang="en-US" dirty="0"/>
              <a:t>Label/Unlabeled</a:t>
            </a:r>
          </a:p>
          <a:p>
            <a:r>
              <a:rPr lang="en-US" dirty="0"/>
              <a:t>Time series/Sequential</a:t>
            </a:r>
          </a:p>
          <a:p>
            <a:endParaRPr lang="en-SG" dirty="0"/>
          </a:p>
        </p:txBody>
      </p:sp>
    </p:spTree>
    <p:extLst>
      <p:ext uri="{BB962C8B-B14F-4D97-AF65-F5344CB8AC3E}">
        <p14:creationId xmlns:p14="http://schemas.microsoft.com/office/powerpoint/2010/main" val="653900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2062-26F9-4C48-85D6-2B62D2DEFA37}"/>
              </a:ext>
            </a:extLst>
          </p:cNvPr>
          <p:cNvSpPr>
            <a:spLocks noGrp="1"/>
          </p:cNvSpPr>
          <p:nvPr>
            <p:ph type="title"/>
          </p:nvPr>
        </p:nvSpPr>
        <p:spPr>
          <a:xfrm>
            <a:off x="700088" y="4081463"/>
            <a:ext cx="7886700" cy="994172"/>
          </a:xfrm>
        </p:spPr>
        <p:txBody>
          <a:bodyPr>
            <a:normAutofit/>
          </a:bodyPr>
          <a:lstStyle/>
          <a:p>
            <a:r>
              <a:rPr lang="en-SG" dirty="0">
                <a:solidFill>
                  <a:srgbClr val="212121"/>
                </a:solidFill>
                <a:latin typeface="Arial" panose="020B0604020202020204" pitchFamily="34" charset="0"/>
                <a:ea typeface="Calibri" panose="020F0502020204030204" pitchFamily="34" charset="0"/>
              </a:rPr>
              <a:t>Proposed Model</a:t>
            </a:r>
            <a:endParaRPr lang="en-SG" dirty="0"/>
          </a:p>
        </p:txBody>
      </p:sp>
    </p:spTree>
    <p:extLst>
      <p:ext uri="{BB962C8B-B14F-4D97-AF65-F5344CB8AC3E}">
        <p14:creationId xmlns:p14="http://schemas.microsoft.com/office/powerpoint/2010/main" val="3754680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311DBE-28DB-4576-83D1-8BB16187F42C}"/>
              </a:ext>
            </a:extLst>
          </p:cNvPr>
          <p:cNvSpPr/>
          <p:nvPr/>
        </p:nvSpPr>
        <p:spPr>
          <a:xfrm>
            <a:off x="1439667" y="5228616"/>
            <a:ext cx="5867828" cy="300082"/>
          </a:xfrm>
          <a:prstGeom prst="rect">
            <a:avLst/>
          </a:prstGeom>
        </p:spPr>
        <p:txBody>
          <a:bodyPr wrap="square">
            <a:spAutoFit/>
          </a:bodyPr>
          <a:lstStyle/>
          <a:p>
            <a:r>
              <a:rPr lang="en-SG" sz="1350" dirty="0"/>
              <a:t>https://www.dezyre.com/article/top-10-machine-learning-algorithms/202</a:t>
            </a:r>
          </a:p>
        </p:txBody>
      </p:sp>
      <p:sp>
        <p:nvSpPr>
          <p:cNvPr id="6" name="Rectangle 5">
            <a:extLst>
              <a:ext uri="{FF2B5EF4-FFF2-40B4-BE49-F238E27FC236}">
                <a16:creationId xmlns:a16="http://schemas.microsoft.com/office/drawing/2014/main" id="{F37D5C2B-8D00-4B2D-9140-C3DCEB41AAED}"/>
              </a:ext>
            </a:extLst>
          </p:cNvPr>
          <p:cNvSpPr/>
          <p:nvPr/>
        </p:nvSpPr>
        <p:spPr>
          <a:xfrm>
            <a:off x="1505164" y="2093940"/>
            <a:ext cx="6164495" cy="2862322"/>
          </a:xfrm>
          <a:prstGeom prst="rect">
            <a:avLst/>
          </a:prstGeom>
        </p:spPr>
        <p:txBody>
          <a:bodyPr wrap="square">
            <a:spAutoFit/>
          </a:bodyPr>
          <a:lstStyle/>
          <a:p>
            <a:pPr marL="257175" indent="-257175">
              <a:buFont typeface="+mj-lt"/>
              <a:buAutoNum type="arabicPeriod"/>
            </a:pPr>
            <a:r>
              <a:rPr lang="en-SG" dirty="0"/>
              <a:t>Naive Bayes Classifier Algorithm </a:t>
            </a:r>
          </a:p>
          <a:p>
            <a:pPr marL="257175" indent="-257175">
              <a:buFont typeface="+mj-lt"/>
              <a:buAutoNum type="arabicPeriod"/>
            </a:pPr>
            <a:r>
              <a:rPr lang="en-SG" dirty="0"/>
              <a:t>K Means Clustering Algorithm </a:t>
            </a:r>
          </a:p>
          <a:p>
            <a:pPr marL="257175" indent="-257175">
              <a:buFont typeface="+mj-lt"/>
              <a:buAutoNum type="arabicPeriod"/>
            </a:pPr>
            <a:r>
              <a:rPr lang="en-SG" dirty="0"/>
              <a:t>Support Vector Machine Algorithm </a:t>
            </a:r>
          </a:p>
          <a:p>
            <a:pPr marL="257175" indent="-257175">
              <a:buFont typeface="+mj-lt"/>
              <a:buAutoNum type="arabicPeriod"/>
            </a:pPr>
            <a:r>
              <a:rPr lang="en-SG" dirty="0" err="1"/>
              <a:t>Apriori</a:t>
            </a:r>
            <a:r>
              <a:rPr lang="en-SG" dirty="0"/>
              <a:t> Algorithm </a:t>
            </a:r>
          </a:p>
          <a:p>
            <a:pPr marL="257175" indent="-257175">
              <a:buFont typeface="+mj-lt"/>
              <a:buAutoNum type="arabicPeriod"/>
            </a:pPr>
            <a:r>
              <a:rPr lang="en-SG" dirty="0"/>
              <a:t>Linear Regression</a:t>
            </a:r>
          </a:p>
          <a:p>
            <a:pPr marL="257175" indent="-257175">
              <a:buFont typeface="+mj-lt"/>
              <a:buAutoNum type="arabicPeriod"/>
            </a:pPr>
            <a:r>
              <a:rPr lang="en-SG" dirty="0"/>
              <a:t>Logistic Regression</a:t>
            </a:r>
          </a:p>
          <a:p>
            <a:pPr marL="257175" indent="-257175">
              <a:buFont typeface="+mj-lt"/>
              <a:buAutoNum type="arabicPeriod"/>
            </a:pPr>
            <a:r>
              <a:rPr lang="en-SG" dirty="0"/>
              <a:t>Decision Tree </a:t>
            </a:r>
          </a:p>
          <a:p>
            <a:pPr marL="257175" indent="-257175">
              <a:buFont typeface="+mj-lt"/>
              <a:buAutoNum type="arabicPeriod"/>
            </a:pPr>
            <a:r>
              <a:rPr lang="en-SG" dirty="0"/>
              <a:t>Random Forest </a:t>
            </a:r>
          </a:p>
          <a:p>
            <a:pPr marL="257175" indent="-257175">
              <a:buFont typeface="+mj-lt"/>
              <a:buAutoNum type="arabicPeriod"/>
            </a:pPr>
            <a:r>
              <a:rPr lang="en-SG" dirty="0"/>
              <a:t>Artificial Neural Networks </a:t>
            </a:r>
          </a:p>
          <a:p>
            <a:pPr marL="257175" indent="-257175">
              <a:buFont typeface="+mj-lt"/>
              <a:buAutoNum type="arabicPeriod"/>
            </a:pPr>
            <a:r>
              <a:rPr lang="en-SG" dirty="0"/>
              <a:t>Nearest Neighbours</a:t>
            </a:r>
          </a:p>
        </p:txBody>
      </p:sp>
      <p:sp>
        <p:nvSpPr>
          <p:cNvPr id="7" name="Title 1">
            <a:extLst>
              <a:ext uri="{FF2B5EF4-FFF2-40B4-BE49-F238E27FC236}">
                <a16:creationId xmlns:a16="http://schemas.microsoft.com/office/drawing/2014/main" id="{F2C2FEAB-CDE9-4EE6-B9C6-ABD75B67176B}"/>
              </a:ext>
            </a:extLst>
          </p:cNvPr>
          <p:cNvSpPr>
            <a:spLocks noGrp="1"/>
          </p:cNvSpPr>
          <p:nvPr>
            <p:ph type="title"/>
          </p:nvPr>
        </p:nvSpPr>
        <p:spPr>
          <a:xfrm>
            <a:off x="1399212" y="1059098"/>
            <a:ext cx="6345577" cy="857250"/>
          </a:xfrm>
        </p:spPr>
        <p:txBody>
          <a:bodyPr>
            <a:normAutofit fontScale="90000"/>
          </a:bodyPr>
          <a:lstStyle/>
          <a:p>
            <a:r>
              <a:rPr lang="en-SG" dirty="0"/>
              <a:t>Top 10 Machine Learning Algorithms Every Engineer must know</a:t>
            </a:r>
          </a:p>
        </p:txBody>
      </p:sp>
      <p:sp>
        <p:nvSpPr>
          <p:cNvPr id="3" name="Rectangle 2">
            <a:extLst>
              <a:ext uri="{FF2B5EF4-FFF2-40B4-BE49-F238E27FC236}">
                <a16:creationId xmlns:a16="http://schemas.microsoft.com/office/drawing/2014/main" id="{A448DD2C-B71B-499E-935D-0842BA922BF5}"/>
              </a:ext>
            </a:extLst>
          </p:cNvPr>
          <p:cNvSpPr/>
          <p:nvPr/>
        </p:nvSpPr>
        <p:spPr>
          <a:xfrm>
            <a:off x="1505164" y="3238287"/>
            <a:ext cx="2812551" cy="136389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350"/>
          </a:p>
        </p:txBody>
      </p:sp>
    </p:spTree>
    <p:extLst>
      <p:ext uri="{BB962C8B-B14F-4D97-AF65-F5344CB8AC3E}">
        <p14:creationId xmlns:p14="http://schemas.microsoft.com/office/powerpoint/2010/main" val="53956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9DFD118-D1A1-4D76-A422-5ADB39AFD610}"/>
              </a:ext>
            </a:extLst>
          </p:cNvPr>
          <p:cNvSpPr>
            <a:spLocks noGrp="1"/>
          </p:cNvSpPr>
          <p:nvPr>
            <p:ph idx="1"/>
          </p:nvPr>
        </p:nvSpPr>
        <p:spPr>
          <a:xfrm>
            <a:off x="1482049" y="2144088"/>
            <a:ext cx="5840858" cy="3197832"/>
          </a:xfrm>
        </p:spPr>
        <p:txBody>
          <a:bodyPr numCol="1">
            <a:normAutofit fontScale="70000" lnSpcReduction="20000"/>
          </a:bodyPr>
          <a:lstStyle/>
          <a:p>
            <a:pPr marL="0" indent="0">
              <a:buNone/>
            </a:pPr>
            <a:r>
              <a:rPr lang="en-SG" dirty="0"/>
              <a:t>Classifier (Supervised) – Machine Learning</a:t>
            </a:r>
          </a:p>
          <a:p>
            <a:pPr marL="289322" indent="-289322">
              <a:buFont typeface="+mj-lt"/>
              <a:buAutoNum type="arabicPeriod"/>
            </a:pPr>
            <a:r>
              <a:rPr lang="en-SG" dirty="0"/>
              <a:t>Regression (Financial or Economic Prediction)</a:t>
            </a:r>
          </a:p>
          <a:p>
            <a:pPr marL="289322" indent="-289322">
              <a:buFont typeface="+mj-lt"/>
              <a:buAutoNum type="arabicPeriod"/>
            </a:pPr>
            <a:r>
              <a:rPr lang="en-SG" dirty="0"/>
              <a:t>Decision Tree (Operation Research)</a:t>
            </a:r>
          </a:p>
          <a:p>
            <a:pPr marL="289322" indent="-289322">
              <a:buFont typeface="+mj-lt"/>
              <a:buAutoNum type="arabicPeriod"/>
            </a:pPr>
            <a:r>
              <a:rPr lang="en-SG" dirty="0"/>
              <a:t>Random Forest (Operation Research)</a:t>
            </a:r>
          </a:p>
          <a:p>
            <a:pPr marL="289322" indent="-289322">
              <a:buFont typeface="+mj-lt"/>
              <a:buAutoNum type="arabicPeriod"/>
            </a:pPr>
            <a:r>
              <a:rPr lang="en-SG" dirty="0"/>
              <a:t>XG-Boost (Operation Research)</a:t>
            </a:r>
          </a:p>
          <a:p>
            <a:pPr marL="289322" indent="-289322">
              <a:buFont typeface="+mj-lt"/>
              <a:buAutoNum type="arabicPeriod"/>
            </a:pPr>
            <a:r>
              <a:rPr lang="en-SG" dirty="0"/>
              <a:t>SVM (Text, Handwriting and Biology Classification)</a:t>
            </a:r>
          </a:p>
          <a:p>
            <a:pPr marL="289322" indent="-289322">
              <a:buFont typeface="+mj-lt"/>
              <a:buAutoNum type="arabicPeriod"/>
            </a:pPr>
            <a:r>
              <a:rPr lang="en-SG" dirty="0"/>
              <a:t>Naïve Bayesian (Document classification, Word Frequency)</a:t>
            </a:r>
          </a:p>
          <a:p>
            <a:pPr marL="289322" indent="-289322">
              <a:buFont typeface="+mj-lt"/>
              <a:buAutoNum type="arabicPeriod"/>
            </a:pPr>
            <a:r>
              <a:rPr lang="en-SG" dirty="0"/>
              <a:t>Genetic Algorithm (Solar Collector, Antenna Location)</a:t>
            </a:r>
          </a:p>
          <a:p>
            <a:pPr marL="289322" indent="-289322">
              <a:buFont typeface="+mj-lt"/>
              <a:buAutoNum type="arabicPeriod"/>
            </a:pPr>
            <a:r>
              <a:rPr lang="en-SG" dirty="0"/>
              <a:t>Multi-Layer Perceptron (General Classification)</a:t>
            </a:r>
          </a:p>
          <a:p>
            <a:pPr marL="0" indent="0">
              <a:buNone/>
            </a:pPr>
            <a:endParaRPr lang="en-SG" dirty="0"/>
          </a:p>
          <a:p>
            <a:endParaRPr lang="en-SG" dirty="0"/>
          </a:p>
        </p:txBody>
      </p:sp>
      <p:sp>
        <p:nvSpPr>
          <p:cNvPr id="5" name="Title 1">
            <a:extLst>
              <a:ext uri="{FF2B5EF4-FFF2-40B4-BE49-F238E27FC236}">
                <a16:creationId xmlns:a16="http://schemas.microsoft.com/office/drawing/2014/main" id="{893E49DA-D1C5-416F-8719-8B6D3AB5FAE9}"/>
              </a:ext>
            </a:extLst>
          </p:cNvPr>
          <p:cNvSpPr>
            <a:spLocks noGrp="1"/>
          </p:cNvSpPr>
          <p:nvPr>
            <p:ph type="title"/>
          </p:nvPr>
        </p:nvSpPr>
        <p:spPr>
          <a:xfrm>
            <a:off x="1640976" y="1268297"/>
            <a:ext cx="4629150" cy="642938"/>
          </a:xfrm>
        </p:spPr>
        <p:txBody>
          <a:bodyPr>
            <a:normAutofit fontScale="90000"/>
          </a:bodyPr>
          <a:lstStyle/>
          <a:p>
            <a:r>
              <a:rPr lang="en-SG" dirty="0"/>
              <a:t>AI Model and Popular Application</a:t>
            </a:r>
          </a:p>
        </p:txBody>
      </p:sp>
      <p:sp>
        <p:nvSpPr>
          <p:cNvPr id="2" name="Rectangle 1">
            <a:extLst>
              <a:ext uri="{FF2B5EF4-FFF2-40B4-BE49-F238E27FC236}">
                <a16:creationId xmlns:a16="http://schemas.microsoft.com/office/drawing/2014/main" id="{84B90914-E7C2-4EEF-9830-3573BE553CF7}"/>
              </a:ext>
            </a:extLst>
          </p:cNvPr>
          <p:cNvSpPr/>
          <p:nvPr/>
        </p:nvSpPr>
        <p:spPr>
          <a:xfrm>
            <a:off x="1482047" y="2783654"/>
            <a:ext cx="5101119" cy="8784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350"/>
          </a:p>
        </p:txBody>
      </p:sp>
    </p:spTree>
    <p:extLst>
      <p:ext uri="{BB962C8B-B14F-4D97-AF65-F5344CB8AC3E}">
        <p14:creationId xmlns:p14="http://schemas.microsoft.com/office/powerpoint/2010/main" val="20403850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6250-7149-430E-ADE1-3C76596566B8}"/>
              </a:ext>
            </a:extLst>
          </p:cNvPr>
          <p:cNvSpPr>
            <a:spLocks noGrp="1"/>
          </p:cNvSpPr>
          <p:nvPr>
            <p:ph type="title"/>
          </p:nvPr>
        </p:nvSpPr>
        <p:spPr>
          <a:xfrm>
            <a:off x="385763" y="4452938"/>
            <a:ext cx="7886700" cy="994172"/>
          </a:xfrm>
        </p:spPr>
        <p:txBody>
          <a:bodyPr>
            <a:normAutofit fontScale="90000"/>
          </a:bodyPr>
          <a:lstStyle/>
          <a:p>
            <a:r>
              <a:rPr lang="en-SG" dirty="0">
                <a:solidFill>
                  <a:srgbClr val="212121"/>
                </a:solidFill>
                <a:latin typeface="Arial" panose="020B0604020202020204" pitchFamily="34" charset="0"/>
                <a:ea typeface="Calibri" panose="020F0502020204030204" pitchFamily="34" charset="0"/>
              </a:rPr>
              <a:t>Experiment result</a:t>
            </a:r>
            <a:br>
              <a:rPr lang="en-SG" dirty="0">
                <a:solidFill>
                  <a:srgbClr val="212121"/>
                </a:solidFill>
                <a:latin typeface="Arial" panose="020B0604020202020204" pitchFamily="34" charset="0"/>
                <a:ea typeface="Calibri" panose="020F0502020204030204" pitchFamily="34" charset="0"/>
              </a:rPr>
            </a:br>
            <a:endParaRPr lang="en-SG" dirty="0"/>
          </a:p>
        </p:txBody>
      </p:sp>
    </p:spTree>
    <p:extLst>
      <p:ext uri="{BB962C8B-B14F-4D97-AF65-F5344CB8AC3E}">
        <p14:creationId xmlns:p14="http://schemas.microsoft.com/office/powerpoint/2010/main" val="171724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10B622-B0E3-F84B-5748-28C548D4271F}"/>
              </a:ext>
            </a:extLst>
          </p:cNvPr>
          <p:cNvPicPr>
            <a:picLocks noChangeAspect="1"/>
          </p:cNvPicPr>
          <p:nvPr/>
        </p:nvPicPr>
        <p:blipFill>
          <a:blip r:embed="rId2"/>
          <a:stretch>
            <a:fillRect/>
          </a:stretch>
        </p:blipFill>
        <p:spPr>
          <a:xfrm>
            <a:off x="762000" y="1712884"/>
            <a:ext cx="6020937" cy="4094237"/>
          </a:xfrm>
          <a:prstGeom prst="rect">
            <a:avLst/>
          </a:prstGeom>
        </p:spPr>
      </p:pic>
      <p:sp>
        <p:nvSpPr>
          <p:cNvPr id="5" name="Title 1">
            <a:extLst>
              <a:ext uri="{FF2B5EF4-FFF2-40B4-BE49-F238E27FC236}">
                <a16:creationId xmlns:a16="http://schemas.microsoft.com/office/drawing/2014/main" id="{6EE98EB3-32CA-0204-3ACC-499176718CB0}"/>
              </a:ext>
            </a:extLst>
          </p:cNvPr>
          <p:cNvSpPr>
            <a:spLocks noGrp="1"/>
          </p:cNvSpPr>
          <p:nvPr>
            <p:ph type="title"/>
          </p:nvPr>
        </p:nvSpPr>
        <p:spPr>
          <a:xfrm>
            <a:off x="457200" y="563632"/>
            <a:ext cx="8229600" cy="1143000"/>
          </a:xfrm>
        </p:spPr>
        <p:txBody>
          <a:bodyPr/>
          <a:lstStyle/>
          <a:p>
            <a:r>
              <a:rPr lang="en-SG" dirty="0"/>
              <a:t>IMRAD</a:t>
            </a:r>
          </a:p>
        </p:txBody>
      </p:sp>
    </p:spTree>
    <p:extLst>
      <p:ext uri="{BB962C8B-B14F-4D97-AF65-F5344CB8AC3E}">
        <p14:creationId xmlns:p14="http://schemas.microsoft.com/office/powerpoint/2010/main" val="1378348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5795-64CF-43E0-9DA9-545B69C569B7}"/>
              </a:ext>
            </a:extLst>
          </p:cNvPr>
          <p:cNvSpPr>
            <a:spLocks noGrp="1"/>
          </p:cNvSpPr>
          <p:nvPr>
            <p:ph type="title"/>
          </p:nvPr>
        </p:nvSpPr>
        <p:spPr/>
        <p:txBody>
          <a:bodyPr/>
          <a:lstStyle/>
          <a:p>
            <a:r>
              <a:rPr lang="en-US" dirty="0"/>
              <a:t>Results</a:t>
            </a:r>
            <a:endParaRPr lang="en-SG" dirty="0"/>
          </a:p>
        </p:txBody>
      </p:sp>
      <p:sp>
        <p:nvSpPr>
          <p:cNvPr id="3" name="Content Placeholder 2">
            <a:extLst>
              <a:ext uri="{FF2B5EF4-FFF2-40B4-BE49-F238E27FC236}">
                <a16:creationId xmlns:a16="http://schemas.microsoft.com/office/drawing/2014/main" id="{EA7F9041-F5D2-474F-96FE-AB64CD3BDED9}"/>
              </a:ext>
            </a:extLst>
          </p:cNvPr>
          <p:cNvSpPr>
            <a:spLocks noGrp="1"/>
          </p:cNvSpPr>
          <p:nvPr>
            <p:ph idx="1"/>
          </p:nvPr>
        </p:nvSpPr>
        <p:spPr/>
        <p:txBody>
          <a:bodyPr/>
          <a:lstStyle/>
          <a:p>
            <a:r>
              <a:rPr lang="en-US" dirty="0"/>
              <a:t>MAE, SSE, MSE, RMSE</a:t>
            </a:r>
          </a:p>
          <a:p>
            <a:r>
              <a:rPr lang="en-US" dirty="0"/>
              <a:t>Accuracy, Specificity</a:t>
            </a:r>
          </a:p>
          <a:p>
            <a:r>
              <a:rPr lang="en-US" dirty="0"/>
              <a:t>Confusion Metrics</a:t>
            </a:r>
          </a:p>
          <a:p>
            <a:r>
              <a:rPr lang="en-US" dirty="0"/>
              <a:t>ROC</a:t>
            </a:r>
            <a:endParaRPr lang="en-SG" dirty="0"/>
          </a:p>
        </p:txBody>
      </p:sp>
    </p:spTree>
    <p:extLst>
      <p:ext uri="{BB962C8B-B14F-4D97-AF65-F5344CB8AC3E}">
        <p14:creationId xmlns:p14="http://schemas.microsoft.com/office/powerpoint/2010/main" val="1105364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9A97-E516-4AAA-8A7C-BFA89EB1B288}"/>
              </a:ext>
            </a:extLst>
          </p:cNvPr>
          <p:cNvSpPr>
            <a:spLocks noGrp="1"/>
          </p:cNvSpPr>
          <p:nvPr>
            <p:ph type="title"/>
          </p:nvPr>
        </p:nvSpPr>
        <p:spPr>
          <a:xfrm>
            <a:off x="1448457" y="1031489"/>
            <a:ext cx="6172200" cy="857250"/>
          </a:xfrm>
        </p:spPr>
        <p:txBody>
          <a:bodyPr/>
          <a:lstStyle/>
          <a:p>
            <a:r>
              <a:rPr lang="en-US" dirty="0"/>
              <a:t>Classification Y: Accuracy</a:t>
            </a:r>
            <a:endParaRPr lang="en-SG" dirty="0"/>
          </a:p>
        </p:txBody>
      </p:sp>
      <p:pic>
        <p:nvPicPr>
          <p:cNvPr id="2050" name="Picture 2" descr="Machine Learning Classification Model Evaluation Metrics">
            <a:extLst>
              <a:ext uri="{FF2B5EF4-FFF2-40B4-BE49-F238E27FC236}">
                <a16:creationId xmlns:a16="http://schemas.microsoft.com/office/drawing/2014/main" id="{7DE8C716-2305-450D-A42F-D2A38C39B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925" y="1888743"/>
            <a:ext cx="5234152" cy="30805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1FD96C-878B-40AA-B078-51C19048259C}"/>
              </a:ext>
            </a:extLst>
          </p:cNvPr>
          <p:cNvSpPr/>
          <p:nvPr/>
        </p:nvSpPr>
        <p:spPr>
          <a:xfrm>
            <a:off x="1485900" y="5120887"/>
            <a:ext cx="6097314" cy="300082"/>
          </a:xfrm>
          <a:prstGeom prst="rect">
            <a:avLst/>
          </a:prstGeom>
        </p:spPr>
        <p:txBody>
          <a:bodyPr wrap="square">
            <a:spAutoFit/>
          </a:bodyPr>
          <a:lstStyle/>
          <a:p>
            <a:r>
              <a:rPr lang="en-SG" sz="1350" dirty="0"/>
              <a:t>https://images.app.goo.gl/yGHjQrE27emHFTRd7</a:t>
            </a:r>
          </a:p>
        </p:txBody>
      </p:sp>
    </p:spTree>
    <p:extLst>
      <p:ext uri="{BB962C8B-B14F-4D97-AF65-F5344CB8AC3E}">
        <p14:creationId xmlns:p14="http://schemas.microsoft.com/office/powerpoint/2010/main" val="2534906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9DCE-BCBB-459C-B323-46C28EA138C2}"/>
              </a:ext>
            </a:extLst>
          </p:cNvPr>
          <p:cNvSpPr>
            <a:spLocks noGrp="1"/>
          </p:cNvSpPr>
          <p:nvPr>
            <p:ph type="title"/>
          </p:nvPr>
        </p:nvSpPr>
        <p:spPr>
          <a:xfrm>
            <a:off x="521494" y="4410076"/>
            <a:ext cx="7886700" cy="994172"/>
          </a:xfrm>
        </p:spPr>
        <p:txBody>
          <a:bodyPr>
            <a:normAutofit fontScale="90000"/>
          </a:bodyPr>
          <a:lstStyle/>
          <a:p>
            <a:r>
              <a:rPr lang="en-SG" dirty="0">
                <a:solidFill>
                  <a:srgbClr val="212121"/>
                </a:solidFill>
                <a:latin typeface="Arial" panose="020B0604020202020204" pitchFamily="34" charset="0"/>
                <a:ea typeface="Calibri" panose="020F0502020204030204" pitchFamily="34" charset="0"/>
              </a:rPr>
              <a:t>Format the report to IEEE: Refer to template</a:t>
            </a:r>
            <a:endParaRPr lang="en-SG" dirty="0"/>
          </a:p>
        </p:txBody>
      </p:sp>
    </p:spTree>
    <p:extLst>
      <p:ext uri="{BB962C8B-B14F-4D97-AF65-F5344CB8AC3E}">
        <p14:creationId xmlns:p14="http://schemas.microsoft.com/office/powerpoint/2010/main" val="1509480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30E4-DD80-4E0C-98AE-F1CF282A02DE}"/>
              </a:ext>
            </a:extLst>
          </p:cNvPr>
          <p:cNvSpPr>
            <a:spLocks noGrp="1"/>
          </p:cNvSpPr>
          <p:nvPr>
            <p:ph type="title"/>
          </p:nvPr>
        </p:nvSpPr>
        <p:spPr>
          <a:xfrm>
            <a:off x="507206" y="4081463"/>
            <a:ext cx="7886700" cy="994172"/>
          </a:xfrm>
        </p:spPr>
        <p:txBody>
          <a:bodyPr/>
          <a:lstStyle/>
          <a:p>
            <a:r>
              <a:rPr lang="en-SG" dirty="0">
                <a:solidFill>
                  <a:srgbClr val="212121"/>
                </a:solidFill>
                <a:latin typeface="Arial" panose="020B0604020202020204" pitchFamily="34" charset="0"/>
                <a:ea typeface="Calibri" panose="020F0502020204030204" pitchFamily="34" charset="0"/>
              </a:rPr>
              <a:t>Peer Review Feedback and Modification</a:t>
            </a:r>
            <a:endParaRPr lang="en-SG" dirty="0"/>
          </a:p>
        </p:txBody>
      </p:sp>
    </p:spTree>
    <p:extLst>
      <p:ext uri="{BB962C8B-B14F-4D97-AF65-F5344CB8AC3E}">
        <p14:creationId xmlns:p14="http://schemas.microsoft.com/office/powerpoint/2010/main" val="3316312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F06-C13E-4E1A-8DC9-9F2DF0253567}"/>
              </a:ext>
            </a:extLst>
          </p:cNvPr>
          <p:cNvSpPr>
            <a:spLocks noGrp="1"/>
          </p:cNvSpPr>
          <p:nvPr>
            <p:ph type="title"/>
          </p:nvPr>
        </p:nvSpPr>
        <p:spPr/>
        <p:txBody>
          <a:bodyPr/>
          <a:lstStyle/>
          <a:p>
            <a:r>
              <a:rPr lang="en-US" dirty="0"/>
              <a:t>Peer Review Process</a:t>
            </a:r>
            <a:endParaRPr lang="en-SG" dirty="0"/>
          </a:p>
        </p:txBody>
      </p:sp>
      <p:pic>
        <p:nvPicPr>
          <p:cNvPr id="1026" name="Picture 2" descr="The Peer Review Process | Wiley">
            <a:extLst>
              <a:ext uri="{FF2B5EF4-FFF2-40B4-BE49-F238E27FC236}">
                <a16:creationId xmlns:a16="http://schemas.microsoft.com/office/drawing/2014/main" id="{6C08BE05-9BF4-442B-9920-1E7AEDE80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614" y="1901429"/>
            <a:ext cx="5408772" cy="382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46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0F57-1508-4952-9E7C-90A83BBAB244}"/>
              </a:ext>
            </a:extLst>
          </p:cNvPr>
          <p:cNvSpPr>
            <a:spLocks noGrp="1"/>
          </p:cNvSpPr>
          <p:nvPr>
            <p:ph type="title"/>
          </p:nvPr>
        </p:nvSpPr>
        <p:spPr/>
        <p:txBody>
          <a:bodyPr/>
          <a:lstStyle/>
          <a:p>
            <a:r>
              <a:rPr lang="en-US" dirty="0"/>
              <a:t>Peer Review</a:t>
            </a:r>
            <a:endParaRPr lang="en-SG" dirty="0"/>
          </a:p>
        </p:txBody>
      </p:sp>
      <p:pic>
        <p:nvPicPr>
          <p:cNvPr id="2050" name="Picture 2" descr="Peer Review: 5 Smart Tips for Providing Constructive Feedback - Enago  Academy">
            <a:extLst>
              <a:ext uri="{FF2B5EF4-FFF2-40B4-BE49-F238E27FC236}">
                <a16:creationId xmlns:a16="http://schemas.microsoft.com/office/drawing/2014/main" id="{D58423D8-C4B4-488B-BEAD-90DD65BB9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000250"/>
            <a:ext cx="7315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04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30E4-DD80-4E0C-98AE-F1CF282A02DE}"/>
              </a:ext>
            </a:extLst>
          </p:cNvPr>
          <p:cNvSpPr>
            <a:spLocks noGrp="1"/>
          </p:cNvSpPr>
          <p:nvPr>
            <p:ph type="title"/>
          </p:nvPr>
        </p:nvSpPr>
        <p:spPr>
          <a:xfrm>
            <a:off x="500063" y="3509963"/>
            <a:ext cx="7886700" cy="994172"/>
          </a:xfrm>
        </p:spPr>
        <p:txBody>
          <a:bodyPr>
            <a:normAutofit fontScale="90000"/>
          </a:bodyPr>
          <a:lstStyle/>
          <a:p>
            <a:r>
              <a:rPr lang="en-SG" dirty="0">
                <a:solidFill>
                  <a:srgbClr val="212121"/>
                </a:solidFill>
                <a:latin typeface="Arial" panose="020B0604020202020204" pitchFamily="34" charset="0"/>
                <a:ea typeface="Calibri" panose="020F0502020204030204" pitchFamily="34" charset="0"/>
              </a:rPr>
              <a:t>FULL SUBMISSION OF IEEE CONFERENCE</a:t>
            </a:r>
            <a:endParaRPr lang="en-SG" dirty="0"/>
          </a:p>
        </p:txBody>
      </p:sp>
    </p:spTree>
    <p:extLst>
      <p:ext uri="{BB962C8B-B14F-4D97-AF65-F5344CB8AC3E}">
        <p14:creationId xmlns:p14="http://schemas.microsoft.com/office/powerpoint/2010/main" val="3636613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A54084-2DAC-45B7-8FBF-F55A8E47DE82}"/>
              </a:ext>
            </a:extLst>
          </p:cNvPr>
          <p:cNvPicPr>
            <a:picLocks noChangeAspect="1"/>
          </p:cNvPicPr>
          <p:nvPr/>
        </p:nvPicPr>
        <p:blipFill>
          <a:blip r:embed="rId2"/>
          <a:stretch>
            <a:fillRect/>
          </a:stretch>
        </p:blipFill>
        <p:spPr>
          <a:xfrm>
            <a:off x="533458" y="1131094"/>
            <a:ext cx="3008147" cy="4450556"/>
          </a:xfrm>
          <a:prstGeom prst="rect">
            <a:avLst/>
          </a:prstGeom>
        </p:spPr>
      </p:pic>
      <p:pic>
        <p:nvPicPr>
          <p:cNvPr id="7" name="Picture 6">
            <a:extLst>
              <a:ext uri="{FF2B5EF4-FFF2-40B4-BE49-F238E27FC236}">
                <a16:creationId xmlns:a16="http://schemas.microsoft.com/office/drawing/2014/main" id="{602101BB-07F8-49CE-8054-622347252282}"/>
              </a:ext>
            </a:extLst>
          </p:cNvPr>
          <p:cNvPicPr>
            <a:picLocks noChangeAspect="1"/>
          </p:cNvPicPr>
          <p:nvPr/>
        </p:nvPicPr>
        <p:blipFill>
          <a:blip r:embed="rId3"/>
          <a:stretch>
            <a:fillRect/>
          </a:stretch>
        </p:blipFill>
        <p:spPr>
          <a:xfrm>
            <a:off x="4466280" y="1071563"/>
            <a:ext cx="2599535" cy="4257675"/>
          </a:xfrm>
          <a:prstGeom prst="rect">
            <a:avLst/>
          </a:prstGeom>
        </p:spPr>
      </p:pic>
    </p:spTree>
    <p:extLst>
      <p:ext uri="{BB962C8B-B14F-4D97-AF65-F5344CB8AC3E}">
        <p14:creationId xmlns:p14="http://schemas.microsoft.com/office/powerpoint/2010/main" val="848923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Content Placeholder 2">
            <a:extLst>
              <a:ext uri="{FF2B5EF4-FFF2-40B4-BE49-F238E27FC236}">
                <a16:creationId xmlns:a16="http://schemas.microsoft.com/office/drawing/2014/main" id="{FDB1CD3A-8FC9-47DA-AC5D-297FE422A164}"/>
              </a:ext>
            </a:extLst>
          </p:cNvPr>
          <p:cNvSpPr>
            <a:spLocks noGrp="1" noChangeArrowheads="1"/>
          </p:cNvSpPr>
          <p:nvPr>
            <p:ph idx="1"/>
          </p:nvPr>
        </p:nvSpPr>
        <p:spPr>
          <a:xfrm>
            <a:off x="2326005" y="2403158"/>
            <a:ext cx="4629150" cy="2545854"/>
          </a:xfrm>
        </p:spPr>
        <p:txBody>
          <a:bodyPr/>
          <a:lstStyle/>
          <a:p>
            <a:pPr marL="0" indent="0">
              <a:buNone/>
            </a:pPr>
            <a:endParaRPr lang="en-SG" altLang="zh-CN">
              <a:ea typeface="ＭＳ Ｐゴシック" panose="020B0600070205080204" pitchFamily="34" charset="-128"/>
            </a:endParaRPr>
          </a:p>
          <a:p>
            <a:pPr marL="0" indent="0" algn="ctr">
              <a:buNone/>
            </a:pPr>
            <a:r>
              <a:rPr lang="en-SG" altLang="zh-CN" sz="3300">
                <a:ea typeface="ＭＳ Ｐゴシック" panose="020B0600070205080204" pitchFamily="34" charset="-128"/>
              </a:rPr>
              <a:t>Thank You</a:t>
            </a:r>
          </a:p>
        </p:txBody>
      </p:sp>
      <p:sp>
        <p:nvSpPr>
          <p:cNvPr id="163843" name="Slide Number Placeholder 1">
            <a:extLst>
              <a:ext uri="{FF2B5EF4-FFF2-40B4-BE49-F238E27FC236}">
                <a16:creationId xmlns:a16="http://schemas.microsoft.com/office/drawing/2014/main" id="{549FCC65-1970-4D9A-A078-D89EE098D94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575">
                <a:solidFill>
                  <a:schemeClr val="tx1"/>
                </a:solidFill>
                <a:latin typeface="Arial" panose="020B0604020202020204" pitchFamily="34" charset="0"/>
                <a:ea typeface="ＭＳ Ｐゴシック" panose="020B0600070205080204" pitchFamily="34" charset="-128"/>
              </a:defRPr>
            </a:lvl1pPr>
            <a:lvl2pPr marL="417910" indent="-160735">
              <a:spcBef>
                <a:spcPct val="20000"/>
              </a:spcBef>
              <a:buChar char="–"/>
              <a:defRPr sz="1350">
                <a:solidFill>
                  <a:schemeClr val="tx1"/>
                </a:solidFill>
                <a:latin typeface="Arial" panose="020B0604020202020204" pitchFamily="34" charset="0"/>
                <a:ea typeface="ＭＳ Ｐゴシック" panose="020B0600070205080204" pitchFamily="34" charset="-128"/>
              </a:defRPr>
            </a:lvl2pPr>
            <a:lvl3pPr marL="642938" indent="-128588">
              <a:spcBef>
                <a:spcPct val="20000"/>
              </a:spcBef>
              <a:buChar char="•"/>
              <a:defRPr sz="1350">
                <a:solidFill>
                  <a:schemeClr val="tx1"/>
                </a:solidFill>
                <a:latin typeface="Arial" panose="020B0604020202020204" pitchFamily="34" charset="0"/>
                <a:ea typeface="ＭＳ Ｐゴシック" panose="020B0600070205080204" pitchFamily="34" charset="-128"/>
              </a:defRPr>
            </a:lvl3pPr>
            <a:lvl4pPr marL="900113" indent="-128588">
              <a:spcBef>
                <a:spcPct val="20000"/>
              </a:spcBef>
              <a:buChar char="–"/>
              <a:defRPr sz="1125">
                <a:solidFill>
                  <a:schemeClr val="tx1"/>
                </a:solidFill>
                <a:latin typeface="Arial" panose="020B0604020202020204" pitchFamily="34" charset="0"/>
                <a:ea typeface="ＭＳ Ｐゴシック" panose="020B0600070205080204" pitchFamily="34" charset="-128"/>
              </a:defRPr>
            </a:lvl4pPr>
            <a:lvl5pPr marL="1157288" indent="-128588">
              <a:spcBef>
                <a:spcPct val="20000"/>
              </a:spcBef>
              <a:buChar char="»"/>
              <a:defRPr sz="1125">
                <a:solidFill>
                  <a:schemeClr val="tx1"/>
                </a:solidFill>
                <a:latin typeface="Arial" panose="020B0604020202020204" pitchFamily="34" charset="0"/>
                <a:ea typeface="ＭＳ Ｐゴシック" panose="020B0600070205080204" pitchFamily="34" charset="-128"/>
              </a:defRPr>
            </a:lvl5pPr>
            <a:lvl6pPr marL="1414463" indent="-128588" eaLnBrk="0" fontAlgn="base" hangingPunct="0">
              <a:spcBef>
                <a:spcPct val="20000"/>
              </a:spcBef>
              <a:spcAft>
                <a:spcPct val="0"/>
              </a:spcAft>
              <a:buChar char="»"/>
              <a:defRPr sz="1125">
                <a:solidFill>
                  <a:schemeClr val="tx1"/>
                </a:solidFill>
                <a:latin typeface="Arial" panose="020B0604020202020204" pitchFamily="34" charset="0"/>
                <a:ea typeface="ＭＳ Ｐゴシック" panose="020B0600070205080204" pitchFamily="34" charset="-128"/>
              </a:defRPr>
            </a:lvl6pPr>
            <a:lvl7pPr marL="1671638" indent="-128588" eaLnBrk="0" fontAlgn="base" hangingPunct="0">
              <a:spcBef>
                <a:spcPct val="20000"/>
              </a:spcBef>
              <a:spcAft>
                <a:spcPct val="0"/>
              </a:spcAft>
              <a:buChar char="»"/>
              <a:defRPr sz="1125">
                <a:solidFill>
                  <a:schemeClr val="tx1"/>
                </a:solidFill>
                <a:latin typeface="Arial" panose="020B0604020202020204" pitchFamily="34" charset="0"/>
                <a:ea typeface="ＭＳ Ｐゴシック" panose="020B0600070205080204" pitchFamily="34" charset="-128"/>
              </a:defRPr>
            </a:lvl7pPr>
            <a:lvl8pPr marL="1928813" indent="-128588" eaLnBrk="0" fontAlgn="base" hangingPunct="0">
              <a:spcBef>
                <a:spcPct val="20000"/>
              </a:spcBef>
              <a:spcAft>
                <a:spcPct val="0"/>
              </a:spcAft>
              <a:buChar char="»"/>
              <a:defRPr sz="1125">
                <a:solidFill>
                  <a:schemeClr val="tx1"/>
                </a:solidFill>
                <a:latin typeface="Arial" panose="020B0604020202020204" pitchFamily="34" charset="0"/>
                <a:ea typeface="ＭＳ Ｐゴシック" panose="020B0600070205080204" pitchFamily="34" charset="-128"/>
              </a:defRPr>
            </a:lvl8pPr>
            <a:lvl9pPr marL="2185988" indent="-128588" eaLnBrk="0" fontAlgn="base" hangingPunct="0">
              <a:spcBef>
                <a:spcPct val="20000"/>
              </a:spcBef>
              <a:spcAft>
                <a:spcPct val="0"/>
              </a:spcAft>
              <a:buChar char="»"/>
              <a:defRPr sz="1125">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E3698A2-3308-4CA8-9ADE-C1E4645C9E12}" type="slidenum">
              <a:rPr lang="en-US" altLang="zh-CN" sz="788">
                <a:solidFill>
                  <a:srgbClr val="000000"/>
                </a:solidFill>
              </a:rPr>
              <a:pPr>
                <a:spcBef>
                  <a:spcPct val="0"/>
                </a:spcBef>
                <a:buFontTx/>
                <a:buNone/>
              </a:pPr>
              <a:t>68</a:t>
            </a:fld>
            <a:endParaRPr lang="en-US" altLang="zh-CN" sz="788">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B082-1894-9DAD-D574-6E27C4C1E8BA}"/>
              </a:ext>
            </a:extLst>
          </p:cNvPr>
          <p:cNvSpPr>
            <a:spLocks noGrp="1"/>
          </p:cNvSpPr>
          <p:nvPr>
            <p:ph type="title"/>
          </p:nvPr>
        </p:nvSpPr>
        <p:spPr/>
        <p:txBody>
          <a:bodyPr/>
          <a:lstStyle/>
          <a:p>
            <a:r>
              <a:rPr lang="en-SG" dirty="0"/>
              <a:t>IMRAD</a:t>
            </a:r>
          </a:p>
        </p:txBody>
      </p:sp>
      <p:pic>
        <p:nvPicPr>
          <p:cNvPr id="4" name="Picture 3">
            <a:extLst>
              <a:ext uri="{FF2B5EF4-FFF2-40B4-BE49-F238E27FC236}">
                <a16:creationId xmlns:a16="http://schemas.microsoft.com/office/drawing/2014/main" id="{D97F3159-C45B-49E1-F043-5986610AF7F9}"/>
              </a:ext>
            </a:extLst>
          </p:cNvPr>
          <p:cNvPicPr>
            <a:picLocks noChangeAspect="1"/>
          </p:cNvPicPr>
          <p:nvPr/>
        </p:nvPicPr>
        <p:blipFill>
          <a:blip r:embed="rId2"/>
          <a:stretch>
            <a:fillRect/>
          </a:stretch>
        </p:blipFill>
        <p:spPr>
          <a:xfrm>
            <a:off x="602279" y="1538572"/>
            <a:ext cx="7537050" cy="4343614"/>
          </a:xfrm>
          <a:prstGeom prst="rect">
            <a:avLst/>
          </a:prstGeom>
        </p:spPr>
      </p:pic>
    </p:spTree>
    <p:extLst>
      <p:ext uri="{BB962C8B-B14F-4D97-AF65-F5344CB8AC3E}">
        <p14:creationId xmlns:p14="http://schemas.microsoft.com/office/powerpoint/2010/main" val="356160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26">
            <a:extLst>
              <a:ext uri="{FF2B5EF4-FFF2-40B4-BE49-F238E27FC236}">
                <a16:creationId xmlns:a16="http://schemas.microsoft.com/office/drawing/2014/main" id="{58C86C85-B88F-4824-A0A9-36CB9103BED1}"/>
              </a:ext>
            </a:extLst>
          </p:cNvPr>
          <p:cNvSpPr>
            <a:spLocks noGrp="1" noChangeArrowheads="1"/>
          </p:cNvSpPr>
          <p:nvPr>
            <p:ph type="title"/>
          </p:nvPr>
        </p:nvSpPr>
        <p:spPr>
          <a:xfrm>
            <a:off x="1143000" y="1085850"/>
            <a:ext cx="5543550" cy="857250"/>
          </a:xfrm>
        </p:spPr>
        <p:txBody>
          <a:bodyPr/>
          <a:lstStyle/>
          <a:p>
            <a:r>
              <a:rPr lang="en-US" altLang="en-US">
                <a:cs typeface="Times New Roman" panose="02020603050405020304" pitchFamily="18" charset="0"/>
              </a:rPr>
              <a:t>What is a </a:t>
            </a:r>
            <a:r>
              <a:rPr lang="pl-PL" altLang="en-US"/>
              <a:t>noun</a:t>
            </a:r>
            <a:r>
              <a:rPr lang="en-US" altLang="en-US">
                <a:cs typeface="Times New Roman" panose="02020603050405020304" pitchFamily="18" charset="0"/>
              </a:rPr>
              <a:t>?</a:t>
            </a:r>
          </a:p>
        </p:txBody>
      </p:sp>
      <p:sp>
        <p:nvSpPr>
          <p:cNvPr id="33795" name="Rectangle 1027">
            <a:extLst>
              <a:ext uri="{FF2B5EF4-FFF2-40B4-BE49-F238E27FC236}">
                <a16:creationId xmlns:a16="http://schemas.microsoft.com/office/drawing/2014/main" id="{740A0925-EFC4-4BB8-8EAA-08C687331A35}"/>
              </a:ext>
            </a:extLst>
          </p:cNvPr>
          <p:cNvSpPr>
            <a:spLocks noGrp="1" noChangeArrowheads="1"/>
          </p:cNvSpPr>
          <p:nvPr>
            <p:ph type="body" idx="1"/>
          </p:nvPr>
        </p:nvSpPr>
        <p:spPr>
          <a:xfrm>
            <a:off x="1143000" y="1914525"/>
            <a:ext cx="5543550" cy="682229"/>
          </a:xfrm>
        </p:spPr>
        <p:txBody>
          <a:bodyPr>
            <a:normAutofit lnSpcReduction="10000"/>
          </a:bodyPr>
          <a:lstStyle/>
          <a:p>
            <a:pPr algn="ctr">
              <a:lnSpc>
                <a:spcPct val="90000"/>
              </a:lnSpc>
              <a:buClrTx/>
              <a:buFontTx/>
              <a:buNone/>
            </a:pPr>
            <a:r>
              <a:rPr lang="pl-PL" altLang="en-US">
                <a:solidFill>
                  <a:schemeClr val="accent2"/>
                </a:solidFill>
              </a:rPr>
              <a:t>Noun</a:t>
            </a:r>
            <a:r>
              <a:rPr lang="en-US" altLang="en-US">
                <a:solidFill>
                  <a:schemeClr val="accent2"/>
                </a:solidFill>
                <a:cs typeface="Times New Roman" panose="02020603050405020304" pitchFamily="18" charset="0"/>
              </a:rPr>
              <a:t> is a word which  </a:t>
            </a:r>
            <a:r>
              <a:rPr lang="pl-PL" altLang="en-US">
                <a:solidFill>
                  <a:schemeClr val="accent2"/>
                </a:solidFill>
              </a:rPr>
              <a:t>refers to </a:t>
            </a:r>
            <a:r>
              <a:rPr lang="en-US" altLang="en-US">
                <a:solidFill>
                  <a:schemeClr val="accent2"/>
                </a:solidFill>
                <a:cs typeface="Times New Roman" panose="02020603050405020304" pitchFamily="18" charset="0"/>
              </a:rPr>
              <a:t>a </a:t>
            </a:r>
            <a:r>
              <a:rPr lang="pl-PL" altLang="en-US">
                <a:solidFill>
                  <a:schemeClr val="accent2"/>
                </a:solidFill>
              </a:rPr>
              <a:t>thing, person, activity, place etc.</a:t>
            </a:r>
            <a:r>
              <a:rPr lang="en-US" altLang="en-US"/>
              <a:t> </a:t>
            </a:r>
          </a:p>
        </p:txBody>
      </p:sp>
      <p:sp>
        <p:nvSpPr>
          <p:cNvPr id="33799" name="Text Box 1031">
            <a:extLst>
              <a:ext uri="{FF2B5EF4-FFF2-40B4-BE49-F238E27FC236}">
                <a16:creationId xmlns:a16="http://schemas.microsoft.com/office/drawing/2014/main" id="{A0559286-799D-42A3-8212-5B58F146317C}"/>
              </a:ext>
            </a:extLst>
          </p:cNvPr>
          <p:cNvSpPr txBox="1">
            <a:spLocks noChangeArrowheads="1"/>
          </p:cNvSpPr>
          <p:nvPr/>
        </p:nvSpPr>
        <p:spPr bwMode="auto">
          <a:xfrm>
            <a:off x="1828800" y="3657600"/>
            <a:ext cx="742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l-PL" altLang="en-US" sz="2400" b="1">
                <a:effectLst>
                  <a:outerShdw blurRad="38100" dist="38100" dir="2700000" algn="tl">
                    <a:srgbClr val="000000"/>
                  </a:outerShdw>
                </a:effectLst>
                <a:latin typeface="Trebuchet MS" panose="020B0603020202020204" pitchFamily="34" charset="0"/>
                <a:cs typeface="Times New Roman" panose="02020603050405020304" pitchFamily="18" charset="0"/>
              </a:rPr>
              <a:t>car</a:t>
            </a:r>
            <a:endParaRPr lang="en-US" altLang="en-US" sz="2400" b="1">
              <a:effectLst>
                <a:outerShdw blurRad="38100" dist="38100" dir="2700000" algn="tl">
                  <a:srgbClr val="000000"/>
                </a:outerShdw>
              </a:effectLst>
              <a:latin typeface="Trebuchet MS" panose="020B0603020202020204" pitchFamily="34" charset="0"/>
              <a:cs typeface="Times New Roman" panose="02020603050405020304" pitchFamily="18" charset="0"/>
            </a:endParaRPr>
          </a:p>
        </p:txBody>
      </p:sp>
      <p:sp>
        <p:nvSpPr>
          <p:cNvPr id="33807" name="Text Box 1039">
            <a:extLst>
              <a:ext uri="{FF2B5EF4-FFF2-40B4-BE49-F238E27FC236}">
                <a16:creationId xmlns:a16="http://schemas.microsoft.com/office/drawing/2014/main" id="{EBC7DC02-D228-414E-B005-F948CC419C00}"/>
              </a:ext>
            </a:extLst>
          </p:cNvPr>
          <p:cNvSpPr txBox="1">
            <a:spLocks noChangeArrowheads="1"/>
          </p:cNvSpPr>
          <p:nvPr/>
        </p:nvSpPr>
        <p:spPr bwMode="auto">
          <a:xfrm>
            <a:off x="5125641" y="4748213"/>
            <a:ext cx="1128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l-PL" altLang="en-US" sz="2400" b="1">
                <a:effectLst>
                  <a:outerShdw blurRad="38100" dist="38100" dir="2700000" algn="tl">
                    <a:srgbClr val="000000"/>
                  </a:outerShdw>
                </a:effectLst>
                <a:latin typeface="Trebuchet MS" panose="020B0603020202020204" pitchFamily="34" charset="0"/>
              </a:rPr>
              <a:t>street</a:t>
            </a:r>
            <a:endParaRPr lang="en-US" altLang="en-US" sz="2400" b="1">
              <a:effectLst>
                <a:outerShdw blurRad="38100" dist="38100" dir="2700000" algn="tl">
                  <a:srgbClr val="000000"/>
                </a:outerShdw>
              </a:effectLst>
              <a:latin typeface="Trebuchet MS" panose="020B0603020202020204" pitchFamily="34" charset="0"/>
            </a:endParaRPr>
          </a:p>
        </p:txBody>
      </p:sp>
      <p:sp>
        <p:nvSpPr>
          <p:cNvPr id="33808" name="Text Box 1040">
            <a:extLst>
              <a:ext uri="{FF2B5EF4-FFF2-40B4-BE49-F238E27FC236}">
                <a16:creationId xmlns:a16="http://schemas.microsoft.com/office/drawing/2014/main" id="{C051D003-0255-421C-82D4-355FD6A3AE08}"/>
              </a:ext>
            </a:extLst>
          </p:cNvPr>
          <p:cNvSpPr txBox="1">
            <a:spLocks noChangeArrowheads="1"/>
          </p:cNvSpPr>
          <p:nvPr/>
        </p:nvSpPr>
        <p:spPr bwMode="auto">
          <a:xfrm>
            <a:off x="1485900" y="5143500"/>
            <a:ext cx="1314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pl-PL" altLang="en-US" sz="2400" b="1">
                <a:effectLst>
                  <a:outerShdw blurRad="38100" dist="38100" dir="2700000" algn="tl">
                    <a:srgbClr val="000000"/>
                  </a:outerShdw>
                </a:effectLst>
                <a:latin typeface="Trebuchet MS" panose="020B0603020202020204" pitchFamily="34" charset="0"/>
              </a:rPr>
              <a:t>teacher</a:t>
            </a:r>
            <a:endParaRPr lang="en-US" altLang="en-US" sz="2400" b="1">
              <a:effectLst>
                <a:outerShdw blurRad="38100" dist="38100" dir="2700000" algn="tl">
                  <a:srgbClr val="000000"/>
                </a:outerShdw>
              </a:effectLst>
              <a:latin typeface="Trebuchet MS" panose="020B0603020202020204" pitchFamily="34" charset="0"/>
            </a:endParaRPr>
          </a:p>
        </p:txBody>
      </p:sp>
      <p:sp>
        <p:nvSpPr>
          <p:cNvPr id="33809" name="Text Box 1041">
            <a:extLst>
              <a:ext uri="{FF2B5EF4-FFF2-40B4-BE49-F238E27FC236}">
                <a16:creationId xmlns:a16="http://schemas.microsoft.com/office/drawing/2014/main" id="{8F89DE23-4403-4BD3-95E6-1640E3237A05}"/>
              </a:ext>
            </a:extLst>
          </p:cNvPr>
          <p:cNvSpPr txBox="1">
            <a:spLocks noChangeArrowheads="1"/>
          </p:cNvSpPr>
          <p:nvPr/>
        </p:nvSpPr>
        <p:spPr bwMode="auto">
          <a:xfrm>
            <a:off x="3429000" y="4572000"/>
            <a:ext cx="1314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l-PL" altLang="en-US" sz="2400" b="1">
                <a:effectLst>
                  <a:outerShdw blurRad="38100" dist="38100" dir="2700000" algn="tl">
                    <a:srgbClr val="000000"/>
                  </a:outerShdw>
                </a:effectLst>
                <a:latin typeface="Trebuchet MS" panose="020B0603020202020204" pitchFamily="34" charset="0"/>
              </a:rPr>
              <a:t>reading</a:t>
            </a:r>
            <a:endParaRPr lang="en-US" altLang="en-US" sz="2400" b="1">
              <a:effectLst>
                <a:outerShdw blurRad="38100" dist="38100" dir="2700000" algn="tl">
                  <a:srgbClr val="000000"/>
                </a:outerShdw>
              </a:effectLst>
              <a:latin typeface="Trebuchet MS" panose="020B0603020202020204" pitchFamily="34" charset="0"/>
            </a:endParaRPr>
          </a:p>
        </p:txBody>
      </p:sp>
      <p:pic>
        <p:nvPicPr>
          <p:cNvPr id="33811" name="Picture 1043">
            <a:extLst>
              <a:ext uri="{FF2B5EF4-FFF2-40B4-BE49-F238E27FC236}">
                <a16:creationId xmlns:a16="http://schemas.microsoft.com/office/drawing/2014/main" id="{2DF52087-7563-42C5-9C53-BEAB02871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2914650"/>
            <a:ext cx="13144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16" name="Picture 1048">
            <a:extLst>
              <a:ext uri="{FF2B5EF4-FFF2-40B4-BE49-F238E27FC236}">
                <a16:creationId xmlns:a16="http://schemas.microsoft.com/office/drawing/2014/main" id="{76E86CDA-A37E-4C10-915A-344B6CE31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2914650"/>
            <a:ext cx="1259681" cy="17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22" name="Picture 1054">
            <a:extLst>
              <a:ext uri="{FF2B5EF4-FFF2-40B4-BE49-F238E27FC236}">
                <a16:creationId xmlns:a16="http://schemas.microsoft.com/office/drawing/2014/main" id="{BDA89A07-E452-4D2D-AA94-843455248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4286250"/>
            <a:ext cx="1085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28" name="Picture 1060">
            <a:extLst>
              <a:ext uri="{FF2B5EF4-FFF2-40B4-BE49-F238E27FC236}">
                <a16:creationId xmlns:a16="http://schemas.microsoft.com/office/drawing/2014/main" id="{845E06CB-0730-42DD-B3B1-1E08F066E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2971801"/>
            <a:ext cx="1121569" cy="149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38" name="Rectangle 1070">
            <a:extLst>
              <a:ext uri="{FF2B5EF4-FFF2-40B4-BE49-F238E27FC236}">
                <a16:creationId xmlns:a16="http://schemas.microsoft.com/office/drawing/2014/main" id="{C0DD0B0E-9781-42DD-B8D5-3D5F8AD05C07}"/>
              </a:ext>
            </a:extLst>
          </p:cNvPr>
          <p:cNvSpPr>
            <a:spLocks noChangeArrowheads="1"/>
          </p:cNvSpPr>
          <p:nvPr/>
        </p:nvSpPr>
        <p:spPr bwMode="auto">
          <a:xfrm>
            <a:off x="6836570" y="1218011"/>
            <a:ext cx="1003697" cy="221456"/>
          </a:xfrm>
          <a:prstGeom prst="rect">
            <a:avLst/>
          </a:prstGeom>
          <a:gradFill rotWithShape="0">
            <a:gsLst>
              <a:gs pos="0">
                <a:schemeClr val="accent1"/>
              </a:gs>
              <a:gs pos="100000">
                <a:srgbClr val="6699FF"/>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110000"/>
              <a:buChar char="•"/>
              <a:defRPr sz="2800">
                <a:solidFill>
                  <a:schemeClr val="tx1"/>
                </a:solidFill>
                <a:latin typeface="Trebuchet MS" panose="020B0603020202020204" pitchFamily="34" charset="0"/>
              </a:defRPr>
            </a:lvl1pPr>
            <a:lvl2pPr>
              <a:spcBef>
                <a:spcPct val="20000"/>
              </a:spcBef>
              <a:buClr>
                <a:schemeClr val="hlink"/>
              </a:buClr>
              <a:buSzPct val="110000"/>
              <a:buChar char="•"/>
              <a:defRPr sz="2400">
                <a:solidFill>
                  <a:schemeClr val="tx1"/>
                </a:solidFill>
                <a:latin typeface="Trebuchet MS" panose="020B0603020202020204" pitchFamily="34" charset="0"/>
              </a:defRPr>
            </a:lvl2pPr>
            <a:lvl3pPr>
              <a:spcBef>
                <a:spcPct val="20000"/>
              </a:spcBef>
              <a:buClr>
                <a:schemeClr val="folHlink"/>
              </a:buClr>
              <a:buSzPct val="110000"/>
              <a:buChar char="•"/>
              <a:defRPr sz="2000">
                <a:solidFill>
                  <a:schemeClr val="tx1"/>
                </a:solidFill>
                <a:latin typeface="Trebuchet MS" panose="020B0603020202020204" pitchFamily="34" charset="0"/>
              </a:defRPr>
            </a:lvl3pPr>
            <a:lvl4pPr>
              <a:spcBef>
                <a:spcPct val="20000"/>
              </a:spcBef>
              <a:buChar char="–"/>
              <a:defRPr>
                <a:solidFill>
                  <a:schemeClr val="tx1"/>
                </a:solidFill>
                <a:latin typeface="Trebuchet MS" panose="020B0603020202020204" pitchFamily="34" charset="0"/>
              </a:defRPr>
            </a:lvl4pPr>
            <a:lvl5pPr>
              <a:spcBef>
                <a:spcPct val="20000"/>
              </a:spcBef>
              <a:buClr>
                <a:schemeClr val="tx1"/>
              </a:buClr>
              <a:buChar char="•"/>
              <a:defRPr>
                <a:solidFill>
                  <a:schemeClr val="tx1"/>
                </a:solidFill>
                <a:latin typeface="Trebuchet MS" panose="020B0603020202020204" pitchFamily="34" charset="0"/>
              </a:defRPr>
            </a:lvl5pPr>
            <a:lvl6pPr fontAlgn="base">
              <a:spcBef>
                <a:spcPct val="20000"/>
              </a:spcBef>
              <a:spcAft>
                <a:spcPct val="0"/>
              </a:spcAft>
              <a:buClr>
                <a:schemeClr val="tx1"/>
              </a:buClr>
              <a:buChar char="•"/>
              <a:defRPr>
                <a:solidFill>
                  <a:schemeClr val="tx1"/>
                </a:solidFill>
                <a:latin typeface="Trebuchet MS" panose="020B0603020202020204" pitchFamily="34" charset="0"/>
              </a:defRPr>
            </a:lvl6pPr>
            <a:lvl7pPr fontAlgn="base">
              <a:spcBef>
                <a:spcPct val="20000"/>
              </a:spcBef>
              <a:spcAft>
                <a:spcPct val="0"/>
              </a:spcAft>
              <a:buClr>
                <a:schemeClr val="tx1"/>
              </a:buClr>
              <a:buChar char="•"/>
              <a:defRPr>
                <a:solidFill>
                  <a:schemeClr val="tx1"/>
                </a:solidFill>
                <a:latin typeface="Trebuchet MS" panose="020B0603020202020204" pitchFamily="34" charset="0"/>
              </a:defRPr>
            </a:lvl7pPr>
            <a:lvl8pPr fontAlgn="base">
              <a:spcBef>
                <a:spcPct val="20000"/>
              </a:spcBef>
              <a:spcAft>
                <a:spcPct val="0"/>
              </a:spcAft>
              <a:buClr>
                <a:schemeClr val="tx1"/>
              </a:buClr>
              <a:buChar char="•"/>
              <a:defRPr>
                <a:solidFill>
                  <a:schemeClr val="tx1"/>
                </a:solidFill>
                <a:latin typeface="Trebuchet MS" panose="020B0603020202020204" pitchFamily="34" charset="0"/>
              </a:defRPr>
            </a:lvl8pPr>
            <a:lvl9pPr fontAlgn="base">
              <a:spcBef>
                <a:spcPct val="20000"/>
              </a:spcBef>
              <a:spcAft>
                <a:spcPct val="0"/>
              </a:spcAft>
              <a:buClr>
                <a:schemeClr val="tx1"/>
              </a:buClr>
              <a:buChar char="•"/>
              <a:defRPr>
                <a:solidFill>
                  <a:schemeClr val="tx1"/>
                </a:solidFill>
                <a:latin typeface="Trebuchet MS" panose="020B0603020202020204" pitchFamily="34" charset="0"/>
              </a:defRPr>
            </a:lvl9pPr>
          </a:lstStyle>
          <a:p>
            <a:pPr>
              <a:buFontTx/>
              <a:buNone/>
            </a:pPr>
            <a:r>
              <a:rPr lang="pl-PL" altLang="en-US" sz="900" b="1">
                <a:effectLst>
                  <a:outerShdw blurRad="38100" dist="38100" dir="2700000" algn="tl">
                    <a:srgbClr val="000000"/>
                  </a:outerShdw>
                </a:effectLst>
              </a:rPr>
              <a:t>Where you are:</a:t>
            </a:r>
            <a:endParaRPr lang="en-US" altLang="en-US" sz="900" b="1">
              <a:effectLst>
                <a:outerShdw blurRad="38100" dist="38100" dir="2700000" algn="tl">
                  <a:srgbClr val="000000"/>
                </a:outerShdw>
              </a:effectLst>
            </a:endParaRPr>
          </a:p>
        </p:txBody>
      </p:sp>
      <p:sp>
        <p:nvSpPr>
          <p:cNvPr id="33839" name="Rectangle 1071">
            <a:extLst>
              <a:ext uri="{FF2B5EF4-FFF2-40B4-BE49-F238E27FC236}">
                <a16:creationId xmlns:a16="http://schemas.microsoft.com/office/drawing/2014/main" id="{D5E18F6A-F094-42C7-99B6-3759AC5EC346}"/>
              </a:ext>
            </a:extLst>
          </p:cNvPr>
          <p:cNvSpPr>
            <a:spLocks noChangeArrowheads="1"/>
          </p:cNvSpPr>
          <p:nvPr/>
        </p:nvSpPr>
        <p:spPr bwMode="auto">
          <a:xfrm>
            <a:off x="6836570" y="1439466"/>
            <a:ext cx="1003697" cy="186094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a:spcBef>
                <a:spcPct val="20000"/>
              </a:spcBef>
              <a:buClr>
                <a:schemeClr val="accent2"/>
              </a:buClr>
              <a:buSzPct val="110000"/>
              <a:buChar char="•"/>
              <a:defRPr sz="2800">
                <a:solidFill>
                  <a:schemeClr val="tx1"/>
                </a:solidFill>
                <a:latin typeface="Trebuchet MS" panose="020B0603020202020204" pitchFamily="34" charset="0"/>
              </a:defRPr>
            </a:lvl1pPr>
            <a:lvl2pPr>
              <a:spcBef>
                <a:spcPct val="20000"/>
              </a:spcBef>
              <a:buClr>
                <a:schemeClr val="hlink"/>
              </a:buClr>
              <a:buSzPct val="110000"/>
              <a:buChar char="•"/>
              <a:defRPr sz="2400">
                <a:solidFill>
                  <a:schemeClr val="tx1"/>
                </a:solidFill>
                <a:latin typeface="Trebuchet MS" panose="020B0603020202020204" pitchFamily="34" charset="0"/>
              </a:defRPr>
            </a:lvl2pPr>
            <a:lvl3pPr>
              <a:spcBef>
                <a:spcPct val="20000"/>
              </a:spcBef>
              <a:buClr>
                <a:schemeClr val="folHlink"/>
              </a:buClr>
              <a:buSzPct val="110000"/>
              <a:buChar char="•"/>
              <a:defRPr sz="2000">
                <a:solidFill>
                  <a:schemeClr val="tx1"/>
                </a:solidFill>
                <a:latin typeface="Trebuchet MS" panose="020B0603020202020204" pitchFamily="34" charset="0"/>
              </a:defRPr>
            </a:lvl3pPr>
            <a:lvl4pPr>
              <a:spcBef>
                <a:spcPct val="20000"/>
              </a:spcBef>
              <a:buChar char="–"/>
              <a:defRPr>
                <a:solidFill>
                  <a:schemeClr val="tx1"/>
                </a:solidFill>
                <a:latin typeface="Trebuchet MS" panose="020B0603020202020204" pitchFamily="34" charset="0"/>
              </a:defRPr>
            </a:lvl4pPr>
            <a:lvl5pPr>
              <a:spcBef>
                <a:spcPct val="20000"/>
              </a:spcBef>
              <a:buClr>
                <a:schemeClr val="tx1"/>
              </a:buClr>
              <a:buChar char="•"/>
              <a:defRPr>
                <a:solidFill>
                  <a:schemeClr val="tx1"/>
                </a:solidFill>
                <a:latin typeface="Trebuchet MS" panose="020B0603020202020204" pitchFamily="34" charset="0"/>
              </a:defRPr>
            </a:lvl5pPr>
            <a:lvl6pPr fontAlgn="base">
              <a:spcBef>
                <a:spcPct val="20000"/>
              </a:spcBef>
              <a:spcAft>
                <a:spcPct val="0"/>
              </a:spcAft>
              <a:buClr>
                <a:schemeClr val="tx1"/>
              </a:buClr>
              <a:buChar char="•"/>
              <a:defRPr>
                <a:solidFill>
                  <a:schemeClr val="tx1"/>
                </a:solidFill>
                <a:latin typeface="Trebuchet MS" panose="020B0603020202020204" pitchFamily="34" charset="0"/>
              </a:defRPr>
            </a:lvl6pPr>
            <a:lvl7pPr fontAlgn="base">
              <a:spcBef>
                <a:spcPct val="20000"/>
              </a:spcBef>
              <a:spcAft>
                <a:spcPct val="0"/>
              </a:spcAft>
              <a:buClr>
                <a:schemeClr val="tx1"/>
              </a:buClr>
              <a:buChar char="•"/>
              <a:defRPr>
                <a:solidFill>
                  <a:schemeClr val="tx1"/>
                </a:solidFill>
                <a:latin typeface="Trebuchet MS" panose="020B0603020202020204" pitchFamily="34" charset="0"/>
              </a:defRPr>
            </a:lvl7pPr>
            <a:lvl8pPr fontAlgn="base">
              <a:spcBef>
                <a:spcPct val="20000"/>
              </a:spcBef>
              <a:spcAft>
                <a:spcPct val="0"/>
              </a:spcAft>
              <a:buClr>
                <a:schemeClr val="tx1"/>
              </a:buClr>
              <a:buChar char="•"/>
              <a:defRPr>
                <a:solidFill>
                  <a:schemeClr val="tx1"/>
                </a:solidFill>
                <a:latin typeface="Trebuchet MS" panose="020B0603020202020204" pitchFamily="34" charset="0"/>
              </a:defRPr>
            </a:lvl8pPr>
            <a:lvl9pPr fontAlgn="base">
              <a:spcBef>
                <a:spcPct val="20000"/>
              </a:spcBef>
              <a:spcAft>
                <a:spcPct val="0"/>
              </a:spcAft>
              <a:buClr>
                <a:schemeClr val="tx1"/>
              </a:buClr>
              <a:buChar char="•"/>
              <a:defRPr>
                <a:solidFill>
                  <a:schemeClr val="tx1"/>
                </a:solidFill>
                <a:latin typeface="Trebuchet MS" panose="020B0603020202020204" pitchFamily="34" charset="0"/>
              </a:defRPr>
            </a:lvl9pPr>
          </a:lstStyle>
          <a:p>
            <a:pPr>
              <a:buFontTx/>
              <a:buNone/>
            </a:pPr>
            <a:r>
              <a:rPr lang="pl-PL" altLang="en-US" sz="900" b="1">
                <a:solidFill>
                  <a:srgbClr val="6699FF"/>
                </a:solidFill>
                <a:effectLst>
                  <a:outerShdw blurRad="38100" dist="38100" dir="2700000" algn="tl">
                    <a:srgbClr val="000000"/>
                  </a:outerShdw>
                </a:effectLst>
              </a:rPr>
              <a:t>Contents</a:t>
            </a:r>
          </a:p>
          <a:p>
            <a:pPr>
              <a:buFontTx/>
              <a:buNone/>
            </a:pPr>
            <a:r>
              <a:rPr lang="pl-PL" altLang="en-US" sz="900" b="1">
                <a:solidFill>
                  <a:srgbClr val="FF9900"/>
                </a:solidFill>
                <a:effectLst>
                  <a:outerShdw blurRad="38100" dist="38100" dir="2700000" algn="tl">
                    <a:srgbClr val="000000"/>
                  </a:outerShdw>
                </a:effectLst>
              </a:rPr>
              <a:t>Noun</a:t>
            </a:r>
          </a:p>
          <a:p>
            <a:pPr>
              <a:buFontTx/>
              <a:buNone/>
            </a:pPr>
            <a:r>
              <a:rPr lang="pl-PL" altLang="en-US" sz="900" b="1">
                <a:solidFill>
                  <a:srgbClr val="6699FF"/>
                </a:solidFill>
                <a:effectLst>
                  <a:outerShdw blurRad="38100" dist="38100" dir="2700000" algn="tl">
                    <a:srgbClr val="000000"/>
                  </a:outerShdw>
                </a:effectLst>
              </a:rPr>
              <a:t>Adjective</a:t>
            </a:r>
          </a:p>
          <a:p>
            <a:pPr>
              <a:buFontTx/>
              <a:buNone/>
            </a:pPr>
            <a:r>
              <a:rPr lang="pl-PL" altLang="en-US" sz="900" b="1">
                <a:solidFill>
                  <a:srgbClr val="6699FF"/>
                </a:solidFill>
                <a:effectLst>
                  <a:outerShdw blurRad="38100" dist="38100" dir="2700000" algn="tl">
                    <a:srgbClr val="000000"/>
                  </a:outerShdw>
                </a:effectLst>
              </a:rPr>
              <a:t>Syllable</a:t>
            </a:r>
          </a:p>
          <a:p>
            <a:pPr>
              <a:buFontTx/>
              <a:buNone/>
            </a:pPr>
            <a:r>
              <a:rPr lang="pl-PL" altLang="en-US" sz="900" b="1">
                <a:solidFill>
                  <a:srgbClr val="6699FF"/>
                </a:solidFill>
                <a:effectLst>
                  <a:outerShdw blurRad="38100" dist="38100" dir="2700000" algn="tl">
                    <a:srgbClr val="000000"/>
                  </a:outerShdw>
                </a:effectLst>
              </a:rPr>
              <a:t>Comparatives</a:t>
            </a:r>
          </a:p>
          <a:p>
            <a:pPr>
              <a:buFontTx/>
              <a:buNone/>
            </a:pPr>
            <a:r>
              <a:rPr lang="pl-PL" altLang="en-US" sz="900" b="1">
                <a:solidFill>
                  <a:srgbClr val="6699FF"/>
                </a:solidFill>
                <a:effectLst>
                  <a:outerShdw blurRad="38100" dist="38100" dir="2700000" algn="tl">
                    <a:srgbClr val="000000"/>
                  </a:outerShdw>
                </a:effectLst>
              </a:rPr>
              <a:t>Superlatives</a:t>
            </a:r>
          </a:p>
          <a:p>
            <a:pPr>
              <a:buFontTx/>
              <a:buNone/>
            </a:pPr>
            <a:r>
              <a:rPr lang="pl-PL" altLang="en-US" sz="900" b="1">
                <a:solidFill>
                  <a:srgbClr val="6699FF"/>
                </a:solidFill>
                <a:effectLst>
                  <a:outerShdw blurRad="38100" dist="38100" dir="2700000" algn="tl">
                    <a:srgbClr val="000000"/>
                  </a:outerShdw>
                </a:effectLst>
              </a:rPr>
              <a:t>Comparison</a:t>
            </a:r>
          </a:p>
          <a:p>
            <a:pPr>
              <a:buFontTx/>
              <a:buNone/>
            </a:pPr>
            <a:r>
              <a:rPr lang="pl-PL" altLang="en-US" sz="900" b="1">
                <a:solidFill>
                  <a:srgbClr val="6699FF"/>
                </a:solidFill>
                <a:effectLst>
                  <a:outerShdw blurRad="38100" dist="38100" dir="2700000" algn="tl">
                    <a:srgbClr val="000000"/>
                  </a:outerShdw>
                </a:effectLst>
              </a:rPr>
              <a:t>Practice</a:t>
            </a:r>
          </a:p>
          <a:p>
            <a:pPr>
              <a:buFontTx/>
              <a:buNone/>
            </a:pPr>
            <a:endParaRPr lang="pl-PL" altLang="en-US" sz="900" b="1">
              <a:solidFill>
                <a:srgbClr val="6699FF"/>
              </a:solidFill>
              <a:effectLst>
                <a:outerShdw blurRad="38100" dist="38100" dir="2700000" algn="tl">
                  <a:srgbClr val="000000"/>
                </a:outerShdw>
              </a:effectLst>
            </a:endParaRPr>
          </a:p>
          <a:p>
            <a:pPr>
              <a:buFontTx/>
              <a:buNone/>
            </a:pPr>
            <a:r>
              <a:rPr lang="pl-PL" altLang="en-US" sz="900" b="1">
                <a:solidFill>
                  <a:srgbClr val="6699FF"/>
                </a:solidFill>
                <a:effectLst>
                  <a:outerShdw blurRad="38100" dist="38100" dir="2700000" algn="tl">
                    <a:srgbClr val="000000"/>
                  </a:outerShdw>
                </a:effectLst>
                <a:hlinkClick r:id="" action="ppaction://noaction"/>
              </a:rPr>
              <a:t>Help</a:t>
            </a:r>
            <a:endParaRPr lang="pl-PL" altLang="en-US" sz="900" b="1">
              <a:solidFill>
                <a:srgbClr val="6699FF"/>
              </a:solidFill>
              <a:effectLst>
                <a:outerShdw blurRad="38100" dist="38100" dir="2700000" algn="tl">
                  <a:srgbClr val="000000"/>
                </a:outerShdw>
              </a:effectLst>
            </a:endParaRPr>
          </a:p>
          <a:p>
            <a:pPr>
              <a:buFontTx/>
              <a:buNone/>
            </a:pPr>
            <a:r>
              <a:rPr lang="pl-PL" altLang="en-US" sz="900" b="1">
                <a:solidFill>
                  <a:srgbClr val="6699FF"/>
                </a:solidFill>
                <a:effectLst>
                  <a:outerShdw blurRad="38100" dist="38100" dir="2700000" algn="tl">
                    <a:srgbClr val="000000"/>
                  </a:outerShdw>
                </a:effectLst>
                <a:hlinkClick r:id="" action="ppaction://noaction"/>
              </a:rPr>
              <a:t>Dictionary</a:t>
            </a:r>
            <a:endParaRPr lang="en-US" altLang="en-US" sz="900" b="1">
              <a:solidFill>
                <a:srgbClr val="6699FF"/>
              </a:solidFill>
              <a:effectLst>
                <a:outerShdw blurRad="38100" dist="38100" dir="2700000" algn="tl">
                  <a:srgbClr val="000000"/>
                </a:outerShdw>
              </a:effectLst>
            </a:endParaRPr>
          </a:p>
        </p:txBody>
      </p:sp>
      <p:sp>
        <p:nvSpPr>
          <p:cNvPr id="33840" name="AutoShape 1072">
            <a:hlinkClick r:id="" action="ppaction://hlinkshowjump?jump=previousslide" highlightClick="1"/>
            <a:extLst>
              <a:ext uri="{FF2B5EF4-FFF2-40B4-BE49-F238E27FC236}">
                <a16:creationId xmlns:a16="http://schemas.microsoft.com/office/drawing/2014/main" id="{ED919891-3D27-43DE-BB53-AC4737C18600}"/>
              </a:ext>
            </a:extLst>
          </p:cNvPr>
          <p:cNvSpPr>
            <a:spLocks noChangeArrowheads="1"/>
          </p:cNvSpPr>
          <p:nvPr/>
        </p:nvSpPr>
        <p:spPr bwMode="auto">
          <a:xfrm>
            <a:off x="7111605" y="5429250"/>
            <a:ext cx="215503" cy="215504"/>
          </a:xfrm>
          <a:prstGeom prst="actionButtonBackPrevious">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1350"/>
          </a:p>
        </p:txBody>
      </p:sp>
      <p:sp>
        <p:nvSpPr>
          <p:cNvPr id="33841" name="AutoShape 1073">
            <a:hlinkClick r:id="" action="ppaction://hlinkshowjump?jump=nextslide" highlightClick="1"/>
            <a:extLst>
              <a:ext uri="{FF2B5EF4-FFF2-40B4-BE49-F238E27FC236}">
                <a16:creationId xmlns:a16="http://schemas.microsoft.com/office/drawing/2014/main" id="{A9B53AAA-387A-4B5D-B1C6-F7CF7E4DE428}"/>
              </a:ext>
            </a:extLst>
          </p:cNvPr>
          <p:cNvSpPr>
            <a:spLocks noChangeArrowheads="1"/>
          </p:cNvSpPr>
          <p:nvPr/>
        </p:nvSpPr>
        <p:spPr bwMode="auto">
          <a:xfrm>
            <a:off x="7368780" y="5429250"/>
            <a:ext cx="215503" cy="215504"/>
          </a:xfrm>
          <a:prstGeom prst="actionButtonForwardNex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1350"/>
          </a:p>
        </p:txBody>
      </p:sp>
      <p:sp>
        <p:nvSpPr>
          <p:cNvPr id="33842" name="AutoShape 1074">
            <a:hlinkClick r:id="" action="ppaction://hlinkshowjump?jump=firstslide" highlightClick="1"/>
            <a:extLst>
              <a:ext uri="{FF2B5EF4-FFF2-40B4-BE49-F238E27FC236}">
                <a16:creationId xmlns:a16="http://schemas.microsoft.com/office/drawing/2014/main" id="{CE59AD89-5697-4E35-B972-D317206A3613}"/>
              </a:ext>
            </a:extLst>
          </p:cNvPr>
          <p:cNvSpPr>
            <a:spLocks noChangeArrowheads="1"/>
          </p:cNvSpPr>
          <p:nvPr/>
        </p:nvSpPr>
        <p:spPr bwMode="auto">
          <a:xfrm>
            <a:off x="6843712" y="5429250"/>
            <a:ext cx="215504" cy="215504"/>
          </a:xfrm>
          <a:prstGeom prst="actionButtonBeginning">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1350"/>
          </a:p>
        </p:txBody>
      </p:sp>
      <p:sp>
        <p:nvSpPr>
          <p:cNvPr id="33843" name="AutoShape 1075">
            <a:hlinkClick r:id="" action="ppaction://hlinkshowjump?jump=lastslide" highlightClick="1"/>
            <a:extLst>
              <a:ext uri="{FF2B5EF4-FFF2-40B4-BE49-F238E27FC236}">
                <a16:creationId xmlns:a16="http://schemas.microsoft.com/office/drawing/2014/main" id="{4B23A1E1-158F-4F69-9777-BCFD73E027C3}"/>
              </a:ext>
            </a:extLst>
          </p:cNvPr>
          <p:cNvSpPr>
            <a:spLocks noChangeArrowheads="1"/>
          </p:cNvSpPr>
          <p:nvPr/>
        </p:nvSpPr>
        <p:spPr bwMode="auto">
          <a:xfrm>
            <a:off x="7636669" y="5429250"/>
            <a:ext cx="215504" cy="215504"/>
          </a:xfrm>
          <a:prstGeom prst="actionButtonEnd">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1350"/>
          </a:p>
        </p:txBody>
      </p:sp>
      <p:sp>
        <p:nvSpPr>
          <p:cNvPr id="33844" name="Rectangle 1076">
            <a:hlinkClick r:id="" action="ppaction://hlinkshowjump?jump=lastslideviewed"/>
            <a:extLst>
              <a:ext uri="{FF2B5EF4-FFF2-40B4-BE49-F238E27FC236}">
                <a16:creationId xmlns:a16="http://schemas.microsoft.com/office/drawing/2014/main" id="{F35D812C-BE89-42DD-87EE-B2428BE27504}"/>
              </a:ext>
            </a:extLst>
          </p:cNvPr>
          <p:cNvSpPr>
            <a:spLocks noChangeArrowheads="1"/>
          </p:cNvSpPr>
          <p:nvPr/>
        </p:nvSpPr>
        <p:spPr bwMode="auto">
          <a:xfrm>
            <a:off x="6836570" y="5129213"/>
            <a:ext cx="1035844" cy="210741"/>
          </a:xfrm>
          <a:prstGeom prst="rect">
            <a:avLst/>
          </a:prstGeom>
          <a:gradFill rotWithShape="0">
            <a:gsLst>
              <a:gs pos="0">
                <a:schemeClr val="accent1"/>
              </a:gs>
              <a:gs pos="100000">
                <a:srgbClr val="6699FF"/>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110000"/>
              <a:buChar char="•"/>
              <a:defRPr sz="2800">
                <a:solidFill>
                  <a:schemeClr val="tx1"/>
                </a:solidFill>
                <a:latin typeface="Trebuchet MS" panose="020B0603020202020204" pitchFamily="34" charset="0"/>
              </a:defRPr>
            </a:lvl1pPr>
            <a:lvl2pPr>
              <a:spcBef>
                <a:spcPct val="20000"/>
              </a:spcBef>
              <a:buClr>
                <a:schemeClr val="hlink"/>
              </a:buClr>
              <a:buSzPct val="110000"/>
              <a:buChar char="•"/>
              <a:defRPr sz="2400">
                <a:solidFill>
                  <a:schemeClr val="tx1"/>
                </a:solidFill>
                <a:latin typeface="Trebuchet MS" panose="020B0603020202020204" pitchFamily="34" charset="0"/>
              </a:defRPr>
            </a:lvl2pPr>
            <a:lvl3pPr>
              <a:spcBef>
                <a:spcPct val="20000"/>
              </a:spcBef>
              <a:buClr>
                <a:schemeClr val="folHlink"/>
              </a:buClr>
              <a:buSzPct val="110000"/>
              <a:buChar char="•"/>
              <a:defRPr sz="2000">
                <a:solidFill>
                  <a:schemeClr val="tx1"/>
                </a:solidFill>
                <a:latin typeface="Trebuchet MS" panose="020B0603020202020204" pitchFamily="34" charset="0"/>
              </a:defRPr>
            </a:lvl3pPr>
            <a:lvl4pPr>
              <a:spcBef>
                <a:spcPct val="20000"/>
              </a:spcBef>
              <a:buChar char="–"/>
              <a:defRPr>
                <a:solidFill>
                  <a:schemeClr val="tx1"/>
                </a:solidFill>
                <a:latin typeface="Trebuchet MS" panose="020B0603020202020204" pitchFamily="34" charset="0"/>
              </a:defRPr>
            </a:lvl4pPr>
            <a:lvl5pPr>
              <a:spcBef>
                <a:spcPct val="20000"/>
              </a:spcBef>
              <a:buClr>
                <a:schemeClr val="tx1"/>
              </a:buClr>
              <a:buChar char="•"/>
              <a:defRPr>
                <a:solidFill>
                  <a:schemeClr val="tx1"/>
                </a:solidFill>
                <a:latin typeface="Trebuchet MS" panose="020B0603020202020204" pitchFamily="34" charset="0"/>
              </a:defRPr>
            </a:lvl5pPr>
            <a:lvl6pPr fontAlgn="base">
              <a:spcBef>
                <a:spcPct val="20000"/>
              </a:spcBef>
              <a:spcAft>
                <a:spcPct val="0"/>
              </a:spcAft>
              <a:buClr>
                <a:schemeClr val="tx1"/>
              </a:buClr>
              <a:buChar char="•"/>
              <a:defRPr>
                <a:solidFill>
                  <a:schemeClr val="tx1"/>
                </a:solidFill>
                <a:latin typeface="Trebuchet MS" panose="020B0603020202020204" pitchFamily="34" charset="0"/>
              </a:defRPr>
            </a:lvl6pPr>
            <a:lvl7pPr fontAlgn="base">
              <a:spcBef>
                <a:spcPct val="20000"/>
              </a:spcBef>
              <a:spcAft>
                <a:spcPct val="0"/>
              </a:spcAft>
              <a:buClr>
                <a:schemeClr val="tx1"/>
              </a:buClr>
              <a:buChar char="•"/>
              <a:defRPr>
                <a:solidFill>
                  <a:schemeClr val="tx1"/>
                </a:solidFill>
                <a:latin typeface="Trebuchet MS" panose="020B0603020202020204" pitchFamily="34" charset="0"/>
              </a:defRPr>
            </a:lvl7pPr>
            <a:lvl8pPr fontAlgn="base">
              <a:spcBef>
                <a:spcPct val="20000"/>
              </a:spcBef>
              <a:spcAft>
                <a:spcPct val="0"/>
              </a:spcAft>
              <a:buClr>
                <a:schemeClr val="tx1"/>
              </a:buClr>
              <a:buChar char="•"/>
              <a:defRPr>
                <a:solidFill>
                  <a:schemeClr val="tx1"/>
                </a:solidFill>
                <a:latin typeface="Trebuchet MS" panose="020B0603020202020204" pitchFamily="34" charset="0"/>
              </a:defRPr>
            </a:lvl8pPr>
            <a:lvl9pPr fontAlgn="base">
              <a:spcBef>
                <a:spcPct val="20000"/>
              </a:spcBef>
              <a:spcAft>
                <a:spcPct val="0"/>
              </a:spcAft>
              <a:buClr>
                <a:schemeClr val="tx1"/>
              </a:buClr>
              <a:buChar char="•"/>
              <a:defRPr>
                <a:solidFill>
                  <a:schemeClr val="tx1"/>
                </a:solidFill>
                <a:latin typeface="Trebuchet MS" panose="020B0603020202020204" pitchFamily="34" charset="0"/>
              </a:defRPr>
            </a:lvl9pPr>
          </a:lstStyle>
          <a:p>
            <a:pPr>
              <a:buFontTx/>
              <a:buNone/>
            </a:pPr>
            <a:r>
              <a:rPr lang="pl-PL" altLang="en-US" sz="900" b="1">
                <a:effectLst>
                  <a:outerShdw blurRad="38100" dist="38100" dir="2700000" algn="tl">
                    <a:srgbClr val="000000"/>
                  </a:outerShdw>
                </a:effectLst>
              </a:rPr>
              <a:t>Back </a:t>
            </a:r>
            <a:endParaRPr lang="en-US" altLang="en-US" sz="900" b="1">
              <a:effectLst>
                <a:outerShdw blurRad="38100" dist="38100" dir="2700000" algn="tl">
                  <a:srgbClr val="000000"/>
                </a:outerShdw>
              </a:effectLst>
            </a:endParaRPr>
          </a:p>
        </p:txBody>
      </p:sp>
      <p:sp>
        <p:nvSpPr>
          <p:cNvPr id="33845" name="Line 1077">
            <a:extLst>
              <a:ext uri="{FF2B5EF4-FFF2-40B4-BE49-F238E27FC236}">
                <a16:creationId xmlns:a16="http://schemas.microsoft.com/office/drawing/2014/main" id="{C0B152B0-7369-4887-AD45-17E3BCCFDF77}"/>
              </a:ext>
            </a:extLst>
          </p:cNvPr>
          <p:cNvSpPr>
            <a:spLocks noChangeShapeType="1"/>
          </p:cNvSpPr>
          <p:nvPr/>
        </p:nvSpPr>
        <p:spPr bwMode="auto">
          <a:xfrm>
            <a:off x="1143000" y="1060847"/>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SG" sz="1350"/>
          </a:p>
        </p:txBody>
      </p:sp>
      <p:sp>
        <p:nvSpPr>
          <p:cNvPr id="33846" name="Line 1078">
            <a:extLst>
              <a:ext uri="{FF2B5EF4-FFF2-40B4-BE49-F238E27FC236}">
                <a16:creationId xmlns:a16="http://schemas.microsoft.com/office/drawing/2014/main" id="{64A361DB-F4FD-42B5-9E05-E9A52982A23A}"/>
              </a:ext>
            </a:extLst>
          </p:cNvPr>
          <p:cNvSpPr>
            <a:spLocks noChangeShapeType="1"/>
          </p:cNvSpPr>
          <p:nvPr/>
        </p:nvSpPr>
        <p:spPr bwMode="auto">
          <a:xfrm>
            <a:off x="1143000" y="5797154"/>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SG" sz="1350"/>
          </a:p>
        </p:txBody>
      </p:sp>
    </p:spTree>
    <p:extLst>
      <p:ext uri="{BB962C8B-B14F-4D97-AF65-F5344CB8AC3E}">
        <p14:creationId xmlns:p14="http://schemas.microsoft.com/office/powerpoint/2010/main" val="1727490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33811"/>
                                        </p:tgtEl>
                                        <p:attrNameLst>
                                          <p:attrName>style.visibility</p:attrName>
                                        </p:attrNameLst>
                                      </p:cBhvr>
                                      <p:to>
                                        <p:strVal val="visible"/>
                                      </p:to>
                                    </p:set>
                                    <p:animEffect transition="in" filter="dissolve">
                                      <p:cBhvr>
                                        <p:cTn id="7" dur="500"/>
                                        <p:tgtEl>
                                          <p:spTgt spid="33811"/>
                                        </p:tgtEl>
                                      </p:cBhvr>
                                    </p:animEffect>
                                  </p:childTnLst>
                                </p:cTn>
                              </p:par>
                            </p:childTnLst>
                          </p:cTn>
                        </p:par>
                        <p:par>
                          <p:cTn id="8" fill="hold" nodeType="afterGroup">
                            <p:stCondLst>
                              <p:cond delay="2500"/>
                            </p:stCondLst>
                            <p:childTnLst>
                              <p:par>
                                <p:cTn id="9" presetID="12" presetClass="entr" presetSubtype="1" fill="hold" grpId="0" nodeType="afterEffect">
                                  <p:stCondLst>
                                    <p:cond delay="0"/>
                                  </p:stCondLst>
                                  <p:childTnLst>
                                    <p:set>
                                      <p:cBhvr>
                                        <p:cTn id="10" dur="1" fill="hold">
                                          <p:stCondLst>
                                            <p:cond delay="0"/>
                                          </p:stCondLst>
                                        </p:cTn>
                                        <p:tgtEl>
                                          <p:spTgt spid="33799"/>
                                        </p:tgtEl>
                                        <p:attrNameLst>
                                          <p:attrName>style.visibility</p:attrName>
                                        </p:attrNameLst>
                                      </p:cBhvr>
                                      <p:to>
                                        <p:strVal val="visible"/>
                                      </p:to>
                                    </p:set>
                                    <p:animEffect transition="in" filter="slide(fromTop)">
                                      <p:cBhvr>
                                        <p:cTn id="11" dur="500"/>
                                        <p:tgtEl>
                                          <p:spTgt spid="33799"/>
                                        </p:tgtEl>
                                      </p:cBhvr>
                                    </p:animEffect>
                                  </p:childTnLst>
                                </p:cTn>
                              </p:par>
                            </p:childTnLst>
                          </p:cTn>
                        </p:par>
                        <p:par>
                          <p:cTn id="12" fill="hold" nodeType="afterGroup">
                            <p:stCondLst>
                              <p:cond delay="3000"/>
                            </p:stCondLst>
                            <p:childTnLst>
                              <p:par>
                                <p:cTn id="13" presetID="9" presetClass="entr" presetSubtype="0" fill="hold" nodeType="afterEffect">
                                  <p:stCondLst>
                                    <p:cond delay="2000"/>
                                  </p:stCondLst>
                                  <p:childTnLst>
                                    <p:set>
                                      <p:cBhvr>
                                        <p:cTn id="14" dur="1" fill="hold">
                                          <p:stCondLst>
                                            <p:cond delay="0"/>
                                          </p:stCondLst>
                                        </p:cTn>
                                        <p:tgtEl>
                                          <p:spTgt spid="33822"/>
                                        </p:tgtEl>
                                        <p:attrNameLst>
                                          <p:attrName>style.visibility</p:attrName>
                                        </p:attrNameLst>
                                      </p:cBhvr>
                                      <p:to>
                                        <p:strVal val="visible"/>
                                      </p:to>
                                    </p:set>
                                    <p:animEffect transition="in" filter="dissolve">
                                      <p:cBhvr>
                                        <p:cTn id="15" dur="500"/>
                                        <p:tgtEl>
                                          <p:spTgt spid="33822"/>
                                        </p:tgtEl>
                                      </p:cBhvr>
                                    </p:animEffect>
                                  </p:childTnLst>
                                </p:cTn>
                              </p:par>
                            </p:childTnLst>
                          </p:cTn>
                        </p:par>
                        <p:par>
                          <p:cTn id="16" fill="hold" nodeType="afterGroup">
                            <p:stCondLst>
                              <p:cond delay="5500"/>
                            </p:stCondLst>
                            <p:childTnLst>
                              <p:par>
                                <p:cTn id="17" presetID="12" presetClass="entr" presetSubtype="1" fill="hold" grpId="0" nodeType="afterEffect">
                                  <p:stCondLst>
                                    <p:cond delay="0"/>
                                  </p:stCondLst>
                                  <p:childTnLst>
                                    <p:set>
                                      <p:cBhvr>
                                        <p:cTn id="18" dur="1" fill="hold">
                                          <p:stCondLst>
                                            <p:cond delay="0"/>
                                          </p:stCondLst>
                                        </p:cTn>
                                        <p:tgtEl>
                                          <p:spTgt spid="33808"/>
                                        </p:tgtEl>
                                        <p:attrNameLst>
                                          <p:attrName>style.visibility</p:attrName>
                                        </p:attrNameLst>
                                      </p:cBhvr>
                                      <p:to>
                                        <p:strVal val="visible"/>
                                      </p:to>
                                    </p:set>
                                    <p:animEffect transition="in" filter="slide(fromTop)">
                                      <p:cBhvr>
                                        <p:cTn id="19" dur="500"/>
                                        <p:tgtEl>
                                          <p:spTgt spid="33808"/>
                                        </p:tgtEl>
                                      </p:cBhvr>
                                    </p:animEffect>
                                  </p:childTnLst>
                                </p:cTn>
                              </p:par>
                            </p:childTnLst>
                          </p:cTn>
                        </p:par>
                        <p:par>
                          <p:cTn id="20" fill="hold" nodeType="afterGroup">
                            <p:stCondLst>
                              <p:cond delay="6000"/>
                            </p:stCondLst>
                            <p:childTnLst>
                              <p:par>
                                <p:cTn id="21" presetID="9" presetClass="entr" presetSubtype="0" fill="hold" nodeType="afterEffect">
                                  <p:stCondLst>
                                    <p:cond delay="2000"/>
                                  </p:stCondLst>
                                  <p:childTnLst>
                                    <p:set>
                                      <p:cBhvr>
                                        <p:cTn id="22" dur="1" fill="hold">
                                          <p:stCondLst>
                                            <p:cond delay="0"/>
                                          </p:stCondLst>
                                        </p:cTn>
                                        <p:tgtEl>
                                          <p:spTgt spid="33828"/>
                                        </p:tgtEl>
                                        <p:attrNameLst>
                                          <p:attrName>style.visibility</p:attrName>
                                        </p:attrNameLst>
                                      </p:cBhvr>
                                      <p:to>
                                        <p:strVal val="visible"/>
                                      </p:to>
                                    </p:set>
                                    <p:animEffect transition="in" filter="dissolve">
                                      <p:cBhvr>
                                        <p:cTn id="23" dur="500"/>
                                        <p:tgtEl>
                                          <p:spTgt spid="33828"/>
                                        </p:tgtEl>
                                      </p:cBhvr>
                                    </p:animEffect>
                                  </p:childTnLst>
                                </p:cTn>
                              </p:par>
                            </p:childTnLst>
                          </p:cTn>
                        </p:par>
                        <p:par>
                          <p:cTn id="24" fill="hold" nodeType="afterGroup">
                            <p:stCondLst>
                              <p:cond delay="8500"/>
                            </p:stCondLst>
                            <p:childTnLst>
                              <p:par>
                                <p:cTn id="25" presetID="12" presetClass="entr" presetSubtype="1" fill="hold" grpId="0" nodeType="afterEffect">
                                  <p:stCondLst>
                                    <p:cond delay="0"/>
                                  </p:stCondLst>
                                  <p:childTnLst>
                                    <p:set>
                                      <p:cBhvr>
                                        <p:cTn id="26" dur="1" fill="hold">
                                          <p:stCondLst>
                                            <p:cond delay="0"/>
                                          </p:stCondLst>
                                        </p:cTn>
                                        <p:tgtEl>
                                          <p:spTgt spid="33809"/>
                                        </p:tgtEl>
                                        <p:attrNameLst>
                                          <p:attrName>style.visibility</p:attrName>
                                        </p:attrNameLst>
                                      </p:cBhvr>
                                      <p:to>
                                        <p:strVal val="visible"/>
                                      </p:to>
                                    </p:set>
                                    <p:animEffect transition="in" filter="slide(fromTop)">
                                      <p:cBhvr>
                                        <p:cTn id="27" dur="500"/>
                                        <p:tgtEl>
                                          <p:spTgt spid="33809"/>
                                        </p:tgtEl>
                                      </p:cBhvr>
                                    </p:animEffect>
                                  </p:childTnLst>
                                </p:cTn>
                              </p:par>
                            </p:childTnLst>
                          </p:cTn>
                        </p:par>
                        <p:par>
                          <p:cTn id="28" fill="hold" nodeType="afterGroup">
                            <p:stCondLst>
                              <p:cond delay="9000"/>
                            </p:stCondLst>
                            <p:childTnLst>
                              <p:par>
                                <p:cTn id="29" presetID="9" presetClass="entr" presetSubtype="0" fill="hold" nodeType="afterEffect">
                                  <p:stCondLst>
                                    <p:cond delay="2000"/>
                                  </p:stCondLst>
                                  <p:childTnLst>
                                    <p:set>
                                      <p:cBhvr>
                                        <p:cTn id="30" dur="1" fill="hold">
                                          <p:stCondLst>
                                            <p:cond delay="0"/>
                                          </p:stCondLst>
                                        </p:cTn>
                                        <p:tgtEl>
                                          <p:spTgt spid="33816"/>
                                        </p:tgtEl>
                                        <p:attrNameLst>
                                          <p:attrName>style.visibility</p:attrName>
                                        </p:attrNameLst>
                                      </p:cBhvr>
                                      <p:to>
                                        <p:strVal val="visible"/>
                                      </p:to>
                                    </p:set>
                                    <p:animEffect transition="in" filter="dissolve">
                                      <p:cBhvr>
                                        <p:cTn id="31" dur="500"/>
                                        <p:tgtEl>
                                          <p:spTgt spid="33816"/>
                                        </p:tgtEl>
                                      </p:cBhvr>
                                    </p:animEffect>
                                  </p:childTnLst>
                                </p:cTn>
                              </p:par>
                            </p:childTnLst>
                          </p:cTn>
                        </p:par>
                        <p:par>
                          <p:cTn id="32" fill="hold" nodeType="afterGroup">
                            <p:stCondLst>
                              <p:cond delay="11500"/>
                            </p:stCondLst>
                            <p:childTnLst>
                              <p:par>
                                <p:cTn id="33" presetID="12" presetClass="entr" presetSubtype="1" fill="hold" grpId="0" nodeType="afterEffect">
                                  <p:stCondLst>
                                    <p:cond delay="0"/>
                                  </p:stCondLst>
                                  <p:childTnLst>
                                    <p:set>
                                      <p:cBhvr>
                                        <p:cTn id="34" dur="1" fill="hold">
                                          <p:stCondLst>
                                            <p:cond delay="0"/>
                                          </p:stCondLst>
                                        </p:cTn>
                                        <p:tgtEl>
                                          <p:spTgt spid="33807"/>
                                        </p:tgtEl>
                                        <p:attrNameLst>
                                          <p:attrName>style.visibility</p:attrName>
                                        </p:attrNameLst>
                                      </p:cBhvr>
                                      <p:to>
                                        <p:strVal val="visible"/>
                                      </p:to>
                                    </p:set>
                                    <p:animEffect transition="in" filter="slide(fromTop)">
                                      <p:cBhvr>
                                        <p:cTn id="35"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utoUpdateAnimBg="0"/>
      <p:bldP spid="33807" grpId="0" autoUpdateAnimBg="0"/>
      <p:bldP spid="33808" grpId="0" autoUpdateAnimBg="0"/>
      <p:bldP spid="3380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EF0B46A-DA54-4B0E-A968-708F8E3CDE40}"/>
              </a:ext>
            </a:extLst>
          </p:cNvPr>
          <p:cNvSpPr>
            <a:spLocks noGrp="1" noChangeArrowheads="1"/>
          </p:cNvSpPr>
          <p:nvPr>
            <p:ph type="title"/>
          </p:nvPr>
        </p:nvSpPr>
        <p:spPr>
          <a:xfrm>
            <a:off x="1143000" y="1085850"/>
            <a:ext cx="5543550" cy="857250"/>
          </a:xfrm>
        </p:spPr>
        <p:txBody>
          <a:bodyPr/>
          <a:lstStyle/>
          <a:p>
            <a:r>
              <a:rPr lang="en-US" altLang="en-US">
                <a:cs typeface="Times New Roman" panose="02020603050405020304" pitchFamily="18" charset="0"/>
              </a:rPr>
              <a:t>What is an adjective?</a:t>
            </a:r>
          </a:p>
        </p:txBody>
      </p:sp>
      <p:sp>
        <p:nvSpPr>
          <p:cNvPr id="21507" name="Rectangle 3">
            <a:extLst>
              <a:ext uri="{FF2B5EF4-FFF2-40B4-BE49-F238E27FC236}">
                <a16:creationId xmlns:a16="http://schemas.microsoft.com/office/drawing/2014/main" id="{E02FDEBB-02BE-40E5-A1FF-69776118A64E}"/>
              </a:ext>
            </a:extLst>
          </p:cNvPr>
          <p:cNvSpPr>
            <a:spLocks noGrp="1" noChangeArrowheads="1"/>
          </p:cNvSpPr>
          <p:nvPr>
            <p:ph type="body" idx="1"/>
          </p:nvPr>
        </p:nvSpPr>
        <p:spPr>
          <a:xfrm>
            <a:off x="1143000" y="2000250"/>
            <a:ext cx="5543550" cy="457200"/>
          </a:xfrm>
        </p:spPr>
        <p:txBody>
          <a:bodyPr>
            <a:normAutofit fontScale="92500"/>
          </a:bodyPr>
          <a:lstStyle/>
          <a:p>
            <a:pPr algn="ctr">
              <a:buClrTx/>
              <a:buFontTx/>
              <a:buNone/>
            </a:pPr>
            <a:r>
              <a:rPr lang="en-US" altLang="en-US">
                <a:solidFill>
                  <a:schemeClr val="accent2"/>
                </a:solidFill>
                <a:cs typeface="Times New Roman" panose="02020603050405020304" pitchFamily="18" charset="0"/>
              </a:rPr>
              <a:t>Adjective is a word which describes a noun</a:t>
            </a:r>
            <a:r>
              <a:rPr lang="en-US" altLang="en-US">
                <a:solidFill>
                  <a:schemeClr val="accent2"/>
                </a:solidFill>
              </a:rPr>
              <a:t> </a:t>
            </a:r>
          </a:p>
        </p:txBody>
      </p:sp>
      <p:sp>
        <p:nvSpPr>
          <p:cNvPr id="21510" name="Text Box 6">
            <a:extLst>
              <a:ext uri="{FF2B5EF4-FFF2-40B4-BE49-F238E27FC236}">
                <a16:creationId xmlns:a16="http://schemas.microsoft.com/office/drawing/2014/main" id="{A701E68C-5359-4DAD-9263-9ADA1CE32A88}"/>
              </a:ext>
            </a:extLst>
          </p:cNvPr>
          <p:cNvSpPr txBox="1">
            <a:spLocks noChangeArrowheads="1"/>
          </p:cNvSpPr>
          <p:nvPr/>
        </p:nvSpPr>
        <p:spPr bwMode="auto">
          <a:xfrm>
            <a:off x="2914651" y="4056461"/>
            <a:ext cx="716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2400" b="1">
                <a:latin typeface="Trebuchet MS" panose="020B0603020202020204" pitchFamily="34" charset="0"/>
                <a:cs typeface="Times New Roman" panose="02020603050405020304" pitchFamily="18" charset="0"/>
              </a:rPr>
              <a:t>fast</a:t>
            </a:r>
            <a:endParaRPr lang="en-US" altLang="en-US" sz="2400" b="1">
              <a:latin typeface="Trebuchet MS" panose="020B0603020202020204" pitchFamily="34" charset="0"/>
              <a:cs typeface="Times New Roman" panose="02020603050405020304" pitchFamily="18" charset="0"/>
            </a:endParaRPr>
          </a:p>
        </p:txBody>
      </p:sp>
      <p:sp>
        <p:nvSpPr>
          <p:cNvPr id="21512" name="Text Box 8">
            <a:extLst>
              <a:ext uri="{FF2B5EF4-FFF2-40B4-BE49-F238E27FC236}">
                <a16:creationId xmlns:a16="http://schemas.microsoft.com/office/drawing/2014/main" id="{F48C1F81-AE80-4E15-BBAA-7B7B16CA6ED4}"/>
              </a:ext>
            </a:extLst>
          </p:cNvPr>
          <p:cNvSpPr txBox="1">
            <a:spLocks noChangeArrowheads="1"/>
          </p:cNvSpPr>
          <p:nvPr/>
        </p:nvSpPr>
        <p:spPr bwMode="auto">
          <a:xfrm>
            <a:off x="3020617" y="3290888"/>
            <a:ext cx="6094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2400" b="1">
                <a:latin typeface="Trebuchet MS" panose="020B0603020202020204" pitchFamily="34" charset="0"/>
                <a:cs typeface="Times New Roman" panose="02020603050405020304" pitchFamily="18" charset="0"/>
              </a:rPr>
              <a:t>big</a:t>
            </a:r>
            <a:endParaRPr lang="en-US" altLang="en-US" sz="2400" b="1">
              <a:latin typeface="Trebuchet MS" panose="020B0603020202020204" pitchFamily="34" charset="0"/>
              <a:cs typeface="Times New Roman" panose="02020603050405020304" pitchFamily="18" charset="0"/>
            </a:endParaRPr>
          </a:p>
        </p:txBody>
      </p:sp>
      <p:sp>
        <p:nvSpPr>
          <p:cNvPr id="21513" name="Text Box 9">
            <a:extLst>
              <a:ext uri="{FF2B5EF4-FFF2-40B4-BE49-F238E27FC236}">
                <a16:creationId xmlns:a16="http://schemas.microsoft.com/office/drawing/2014/main" id="{E6636C32-CEFD-434B-8AC4-09B2C4D3B666}"/>
              </a:ext>
            </a:extLst>
          </p:cNvPr>
          <p:cNvSpPr txBox="1">
            <a:spLocks noChangeArrowheads="1"/>
          </p:cNvSpPr>
          <p:nvPr/>
        </p:nvSpPr>
        <p:spPr bwMode="auto">
          <a:xfrm>
            <a:off x="2009776" y="4823223"/>
            <a:ext cx="1630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2400" b="1">
                <a:latin typeface="Trebuchet MS" panose="020B0603020202020204" pitchFamily="34" charset="0"/>
                <a:cs typeface="Times New Roman" panose="02020603050405020304" pitchFamily="18" charset="0"/>
              </a:rPr>
              <a:t>expensive</a:t>
            </a:r>
            <a:endParaRPr lang="en-US" altLang="en-US" sz="2400" b="1">
              <a:latin typeface="Trebuchet MS" panose="020B0603020202020204" pitchFamily="34" charset="0"/>
              <a:cs typeface="Times New Roman" panose="02020603050405020304" pitchFamily="18" charset="0"/>
            </a:endParaRPr>
          </a:p>
        </p:txBody>
      </p:sp>
      <p:sp>
        <p:nvSpPr>
          <p:cNvPr id="21508" name="Text Box 4">
            <a:extLst>
              <a:ext uri="{FF2B5EF4-FFF2-40B4-BE49-F238E27FC236}">
                <a16:creationId xmlns:a16="http://schemas.microsoft.com/office/drawing/2014/main" id="{2993786A-1CFF-413F-A0FB-01DA90C2989C}"/>
              </a:ext>
            </a:extLst>
          </p:cNvPr>
          <p:cNvSpPr txBox="1">
            <a:spLocks noChangeArrowheads="1"/>
          </p:cNvSpPr>
          <p:nvPr/>
        </p:nvSpPr>
        <p:spPr bwMode="auto">
          <a:xfrm>
            <a:off x="4686300" y="3805238"/>
            <a:ext cx="1428750"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en-US" sz="4950">
                <a:effectLst>
                  <a:outerShdw blurRad="38100" dist="38100" dir="2700000" algn="tl">
                    <a:srgbClr val="000000"/>
                  </a:outerShdw>
                </a:effectLst>
                <a:latin typeface="Trebuchet MS" panose="020B0603020202020204" pitchFamily="34" charset="0"/>
                <a:cs typeface="Times New Roman" panose="02020603050405020304" pitchFamily="18" charset="0"/>
              </a:rPr>
              <a:t>car</a:t>
            </a:r>
            <a:endParaRPr lang="en-US" altLang="en-US" sz="4950">
              <a:effectLst>
                <a:outerShdw blurRad="38100" dist="38100" dir="2700000" algn="tl">
                  <a:srgbClr val="000000"/>
                </a:outerShdw>
              </a:effectLst>
              <a:latin typeface="Trebuchet MS" panose="020B0603020202020204" pitchFamily="34" charset="0"/>
              <a:cs typeface="Times New Roman" panose="02020603050405020304" pitchFamily="18" charset="0"/>
            </a:endParaRPr>
          </a:p>
        </p:txBody>
      </p:sp>
      <p:sp>
        <p:nvSpPr>
          <p:cNvPr id="21524" name="Line 20">
            <a:extLst>
              <a:ext uri="{FF2B5EF4-FFF2-40B4-BE49-F238E27FC236}">
                <a16:creationId xmlns:a16="http://schemas.microsoft.com/office/drawing/2014/main" id="{D47DF4D9-F471-402E-A831-2D0D8DC2D9B3}"/>
              </a:ext>
            </a:extLst>
          </p:cNvPr>
          <p:cNvSpPr>
            <a:spLocks noChangeShapeType="1"/>
          </p:cNvSpPr>
          <p:nvPr/>
        </p:nvSpPr>
        <p:spPr bwMode="auto">
          <a:xfrm>
            <a:off x="3657600" y="3542110"/>
            <a:ext cx="971550" cy="5715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SG" sz="1350"/>
          </a:p>
        </p:txBody>
      </p:sp>
      <p:sp>
        <p:nvSpPr>
          <p:cNvPr id="21525" name="Line 21">
            <a:extLst>
              <a:ext uri="{FF2B5EF4-FFF2-40B4-BE49-F238E27FC236}">
                <a16:creationId xmlns:a16="http://schemas.microsoft.com/office/drawing/2014/main" id="{9FCE6867-BA9D-4D6F-86A7-8BCDA7565993}"/>
              </a:ext>
            </a:extLst>
          </p:cNvPr>
          <p:cNvSpPr>
            <a:spLocks noChangeShapeType="1"/>
          </p:cNvSpPr>
          <p:nvPr/>
        </p:nvSpPr>
        <p:spPr bwMode="auto">
          <a:xfrm>
            <a:off x="3657600" y="4285060"/>
            <a:ext cx="971550" cy="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SG" sz="1350"/>
          </a:p>
        </p:txBody>
      </p:sp>
      <p:sp>
        <p:nvSpPr>
          <p:cNvPr id="21526" name="Line 22">
            <a:extLst>
              <a:ext uri="{FF2B5EF4-FFF2-40B4-BE49-F238E27FC236}">
                <a16:creationId xmlns:a16="http://schemas.microsoft.com/office/drawing/2014/main" id="{8B925E09-9813-476F-B4C4-ED203B315D94}"/>
              </a:ext>
            </a:extLst>
          </p:cNvPr>
          <p:cNvSpPr>
            <a:spLocks noChangeShapeType="1"/>
          </p:cNvSpPr>
          <p:nvPr/>
        </p:nvSpPr>
        <p:spPr bwMode="auto">
          <a:xfrm flipV="1">
            <a:off x="3657600" y="4456510"/>
            <a:ext cx="971550" cy="5715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SG" sz="1350"/>
          </a:p>
        </p:txBody>
      </p:sp>
      <p:sp>
        <p:nvSpPr>
          <p:cNvPr id="21528" name="Line 24">
            <a:extLst>
              <a:ext uri="{FF2B5EF4-FFF2-40B4-BE49-F238E27FC236}">
                <a16:creationId xmlns:a16="http://schemas.microsoft.com/office/drawing/2014/main" id="{C25AFAE4-78C2-4A77-8E48-DC1FCD1F0990}"/>
              </a:ext>
            </a:extLst>
          </p:cNvPr>
          <p:cNvSpPr>
            <a:spLocks noChangeShapeType="1"/>
          </p:cNvSpPr>
          <p:nvPr/>
        </p:nvSpPr>
        <p:spPr bwMode="auto">
          <a:xfrm>
            <a:off x="4057650" y="2800350"/>
            <a:ext cx="0" cy="245745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SG" sz="1350"/>
          </a:p>
        </p:txBody>
      </p:sp>
      <p:sp>
        <p:nvSpPr>
          <p:cNvPr id="21530" name="Line 26">
            <a:extLst>
              <a:ext uri="{FF2B5EF4-FFF2-40B4-BE49-F238E27FC236}">
                <a16:creationId xmlns:a16="http://schemas.microsoft.com/office/drawing/2014/main" id="{965B46A6-1400-4661-A11B-0B11C9050697}"/>
              </a:ext>
            </a:extLst>
          </p:cNvPr>
          <p:cNvSpPr>
            <a:spLocks noChangeShapeType="1"/>
          </p:cNvSpPr>
          <p:nvPr/>
        </p:nvSpPr>
        <p:spPr bwMode="auto">
          <a:xfrm>
            <a:off x="2000250" y="3200400"/>
            <a:ext cx="40005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SG" sz="1350"/>
          </a:p>
        </p:txBody>
      </p:sp>
      <p:sp>
        <p:nvSpPr>
          <p:cNvPr id="21531" name="Text Box 27">
            <a:extLst>
              <a:ext uri="{FF2B5EF4-FFF2-40B4-BE49-F238E27FC236}">
                <a16:creationId xmlns:a16="http://schemas.microsoft.com/office/drawing/2014/main" id="{4B2BE5BD-FB0A-473F-B75C-0CEE082D82A6}"/>
              </a:ext>
            </a:extLst>
          </p:cNvPr>
          <p:cNvSpPr txBox="1">
            <a:spLocks noChangeArrowheads="1"/>
          </p:cNvSpPr>
          <p:nvPr/>
        </p:nvSpPr>
        <p:spPr bwMode="auto">
          <a:xfrm>
            <a:off x="2400301" y="2759869"/>
            <a:ext cx="98456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350">
                <a:latin typeface="Trebuchet MS" panose="020B0603020202020204" pitchFamily="34" charset="0"/>
              </a:rPr>
              <a:t>adjectives</a:t>
            </a:r>
            <a:endParaRPr lang="en-US" altLang="en-US" sz="1350">
              <a:latin typeface="Trebuchet MS" panose="020B0603020202020204" pitchFamily="34" charset="0"/>
            </a:endParaRPr>
          </a:p>
        </p:txBody>
      </p:sp>
      <p:sp>
        <p:nvSpPr>
          <p:cNvPr id="21532" name="Text Box 28">
            <a:extLst>
              <a:ext uri="{FF2B5EF4-FFF2-40B4-BE49-F238E27FC236}">
                <a16:creationId xmlns:a16="http://schemas.microsoft.com/office/drawing/2014/main" id="{EFF0D5B7-9D71-4505-A5B9-D521A213F045}"/>
              </a:ext>
            </a:extLst>
          </p:cNvPr>
          <p:cNvSpPr txBox="1">
            <a:spLocks noChangeArrowheads="1"/>
          </p:cNvSpPr>
          <p:nvPr/>
        </p:nvSpPr>
        <p:spPr bwMode="auto">
          <a:xfrm>
            <a:off x="4743451" y="2759869"/>
            <a:ext cx="5613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350">
                <a:latin typeface="Trebuchet MS" panose="020B0603020202020204" pitchFamily="34" charset="0"/>
              </a:rPr>
              <a:t>noun</a:t>
            </a:r>
            <a:endParaRPr lang="en-US" altLang="en-US" sz="1350">
              <a:latin typeface="Trebuchet MS" panose="020B0603020202020204" pitchFamily="34" charset="0"/>
            </a:endParaRPr>
          </a:p>
        </p:txBody>
      </p:sp>
      <p:sp>
        <p:nvSpPr>
          <p:cNvPr id="21549" name="Rectangle 45">
            <a:extLst>
              <a:ext uri="{FF2B5EF4-FFF2-40B4-BE49-F238E27FC236}">
                <a16:creationId xmlns:a16="http://schemas.microsoft.com/office/drawing/2014/main" id="{F1F2AAEB-793C-4277-87E4-A675CFD76ACB}"/>
              </a:ext>
            </a:extLst>
          </p:cNvPr>
          <p:cNvSpPr>
            <a:spLocks noChangeArrowheads="1"/>
          </p:cNvSpPr>
          <p:nvPr/>
        </p:nvSpPr>
        <p:spPr bwMode="auto">
          <a:xfrm>
            <a:off x="6836570" y="1218011"/>
            <a:ext cx="1003697" cy="221456"/>
          </a:xfrm>
          <a:prstGeom prst="rect">
            <a:avLst/>
          </a:prstGeom>
          <a:gradFill rotWithShape="0">
            <a:gsLst>
              <a:gs pos="0">
                <a:schemeClr val="accent1"/>
              </a:gs>
              <a:gs pos="100000">
                <a:srgbClr val="6699FF"/>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110000"/>
              <a:buChar char="•"/>
              <a:defRPr sz="2800">
                <a:solidFill>
                  <a:schemeClr val="tx1"/>
                </a:solidFill>
                <a:latin typeface="Trebuchet MS" panose="020B0603020202020204" pitchFamily="34" charset="0"/>
              </a:defRPr>
            </a:lvl1pPr>
            <a:lvl2pPr>
              <a:spcBef>
                <a:spcPct val="20000"/>
              </a:spcBef>
              <a:buClr>
                <a:schemeClr val="hlink"/>
              </a:buClr>
              <a:buSzPct val="110000"/>
              <a:buChar char="•"/>
              <a:defRPr sz="2400">
                <a:solidFill>
                  <a:schemeClr val="tx1"/>
                </a:solidFill>
                <a:latin typeface="Trebuchet MS" panose="020B0603020202020204" pitchFamily="34" charset="0"/>
              </a:defRPr>
            </a:lvl2pPr>
            <a:lvl3pPr>
              <a:spcBef>
                <a:spcPct val="20000"/>
              </a:spcBef>
              <a:buClr>
                <a:schemeClr val="folHlink"/>
              </a:buClr>
              <a:buSzPct val="110000"/>
              <a:buChar char="•"/>
              <a:defRPr sz="2000">
                <a:solidFill>
                  <a:schemeClr val="tx1"/>
                </a:solidFill>
                <a:latin typeface="Trebuchet MS" panose="020B0603020202020204" pitchFamily="34" charset="0"/>
              </a:defRPr>
            </a:lvl3pPr>
            <a:lvl4pPr>
              <a:spcBef>
                <a:spcPct val="20000"/>
              </a:spcBef>
              <a:buChar char="–"/>
              <a:defRPr>
                <a:solidFill>
                  <a:schemeClr val="tx1"/>
                </a:solidFill>
                <a:latin typeface="Trebuchet MS" panose="020B0603020202020204" pitchFamily="34" charset="0"/>
              </a:defRPr>
            </a:lvl4pPr>
            <a:lvl5pPr>
              <a:spcBef>
                <a:spcPct val="20000"/>
              </a:spcBef>
              <a:buClr>
                <a:schemeClr val="tx1"/>
              </a:buClr>
              <a:buChar char="•"/>
              <a:defRPr>
                <a:solidFill>
                  <a:schemeClr val="tx1"/>
                </a:solidFill>
                <a:latin typeface="Trebuchet MS" panose="020B0603020202020204" pitchFamily="34" charset="0"/>
              </a:defRPr>
            </a:lvl5pPr>
            <a:lvl6pPr fontAlgn="base">
              <a:spcBef>
                <a:spcPct val="20000"/>
              </a:spcBef>
              <a:spcAft>
                <a:spcPct val="0"/>
              </a:spcAft>
              <a:buClr>
                <a:schemeClr val="tx1"/>
              </a:buClr>
              <a:buChar char="•"/>
              <a:defRPr>
                <a:solidFill>
                  <a:schemeClr val="tx1"/>
                </a:solidFill>
                <a:latin typeface="Trebuchet MS" panose="020B0603020202020204" pitchFamily="34" charset="0"/>
              </a:defRPr>
            </a:lvl6pPr>
            <a:lvl7pPr fontAlgn="base">
              <a:spcBef>
                <a:spcPct val="20000"/>
              </a:spcBef>
              <a:spcAft>
                <a:spcPct val="0"/>
              </a:spcAft>
              <a:buClr>
                <a:schemeClr val="tx1"/>
              </a:buClr>
              <a:buChar char="•"/>
              <a:defRPr>
                <a:solidFill>
                  <a:schemeClr val="tx1"/>
                </a:solidFill>
                <a:latin typeface="Trebuchet MS" panose="020B0603020202020204" pitchFamily="34" charset="0"/>
              </a:defRPr>
            </a:lvl7pPr>
            <a:lvl8pPr fontAlgn="base">
              <a:spcBef>
                <a:spcPct val="20000"/>
              </a:spcBef>
              <a:spcAft>
                <a:spcPct val="0"/>
              </a:spcAft>
              <a:buClr>
                <a:schemeClr val="tx1"/>
              </a:buClr>
              <a:buChar char="•"/>
              <a:defRPr>
                <a:solidFill>
                  <a:schemeClr val="tx1"/>
                </a:solidFill>
                <a:latin typeface="Trebuchet MS" panose="020B0603020202020204" pitchFamily="34" charset="0"/>
              </a:defRPr>
            </a:lvl8pPr>
            <a:lvl9pPr fontAlgn="base">
              <a:spcBef>
                <a:spcPct val="20000"/>
              </a:spcBef>
              <a:spcAft>
                <a:spcPct val="0"/>
              </a:spcAft>
              <a:buClr>
                <a:schemeClr val="tx1"/>
              </a:buClr>
              <a:buChar char="•"/>
              <a:defRPr>
                <a:solidFill>
                  <a:schemeClr val="tx1"/>
                </a:solidFill>
                <a:latin typeface="Trebuchet MS" panose="020B0603020202020204" pitchFamily="34" charset="0"/>
              </a:defRPr>
            </a:lvl9pPr>
          </a:lstStyle>
          <a:p>
            <a:pPr>
              <a:buFontTx/>
              <a:buNone/>
            </a:pPr>
            <a:r>
              <a:rPr lang="pl-PL" altLang="en-US" sz="900" b="1">
                <a:effectLst>
                  <a:outerShdw blurRad="38100" dist="38100" dir="2700000" algn="tl">
                    <a:srgbClr val="000000"/>
                  </a:outerShdw>
                </a:effectLst>
              </a:rPr>
              <a:t>Where you are:</a:t>
            </a:r>
            <a:endParaRPr lang="en-US" altLang="en-US" sz="900" b="1">
              <a:effectLst>
                <a:outerShdw blurRad="38100" dist="38100" dir="2700000" algn="tl">
                  <a:srgbClr val="000000"/>
                </a:outerShdw>
              </a:effectLst>
            </a:endParaRPr>
          </a:p>
        </p:txBody>
      </p:sp>
      <p:sp>
        <p:nvSpPr>
          <p:cNvPr id="21550" name="Rectangle 46">
            <a:extLst>
              <a:ext uri="{FF2B5EF4-FFF2-40B4-BE49-F238E27FC236}">
                <a16:creationId xmlns:a16="http://schemas.microsoft.com/office/drawing/2014/main" id="{DD95D062-0FE3-4650-BD04-0C99BA2E5F20}"/>
              </a:ext>
            </a:extLst>
          </p:cNvPr>
          <p:cNvSpPr>
            <a:spLocks noChangeArrowheads="1"/>
          </p:cNvSpPr>
          <p:nvPr/>
        </p:nvSpPr>
        <p:spPr bwMode="auto">
          <a:xfrm>
            <a:off x="6836570" y="1439466"/>
            <a:ext cx="1003697" cy="186094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a:spcBef>
                <a:spcPct val="20000"/>
              </a:spcBef>
              <a:buClr>
                <a:schemeClr val="accent2"/>
              </a:buClr>
              <a:buSzPct val="110000"/>
              <a:buChar char="•"/>
              <a:defRPr sz="2800">
                <a:solidFill>
                  <a:schemeClr val="tx1"/>
                </a:solidFill>
                <a:latin typeface="Trebuchet MS" panose="020B0603020202020204" pitchFamily="34" charset="0"/>
              </a:defRPr>
            </a:lvl1pPr>
            <a:lvl2pPr>
              <a:spcBef>
                <a:spcPct val="20000"/>
              </a:spcBef>
              <a:buClr>
                <a:schemeClr val="hlink"/>
              </a:buClr>
              <a:buSzPct val="110000"/>
              <a:buChar char="•"/>
              <a:defRPr sz="2400">
                <a:solidFill>
                  <a:schemeClr val="tx1"/>
                </a:solidFill>
                <a:latin typeface="Trebuchet MS" panose="020B0603020202020204" pitchFamily="34" charset="0"/>
              </a:defRPr>
            </a:lvl2pPr>
            <a:lvl3pPr>
              <a:spcBef>
                <a:spcPct val="20000"/>
              </a:spcBef>
              <a:buClr>
                <a:schemeClr val="folHlink"/>
              </a:buClr>
              <a:buSzPct val="110000"/>
              <a:buChar char="•"/>
              <a:defRPr sz="2000">
                <a:solidFill>
                  <a:schemeClr val="tx1"/>
                </a:solidFill>
                <a:latin typeface="Trebuchet MS" panose="020B0603020202020204" pitchFamily="34" charset="0"/>
              </a:defRPr>
            </a:lvl3pPr>
            <a:lvl4pPr>
              <a:spcBef>
                <a:spcPct val="20000"/>
              </a:spcBef>
              <a:buChar char="–"/>
              <a:defRPr>
                <a:solidFill>
                  <a:schemeClr val="tx1"/>
                </a:solidFill>
                <a:latin typeface="Trebuchet MS" panose="020B0603020202020204" pitchFamily="34" charset="0"/>
              </a:defRPr>
            </a:lvl4pPr>
            <a:lvl5pPr>
              <a:spcBef>
                <a:spcPct val="20000"/>
              </a:spcBef>
              <a:buClr>
                <a:schemeClr val="tx1"/>
              </a:buClr>
              <a:buChar char="•"/>
              <a:defRPr>
                <a:solidFill>
                  <a:schemeClr val="tx1"/>
                </a:solidFill>
                <a:latin typeface="Trebuchet MS" panose="020B0603020202020204" pitchFamily="34" charset="0"/>
              </a:defRPr>
            </a:lvl5pPr>
            <a:lvl6pPr fontAlgn="base">
              <a:spcBef>
                <a:spcPct val="20000"/>
              </a:spcBef>
              <a:spcAft>
                <a:spcPct val="0"/>
              </a:spcAft>
              <a:buClr>
                <a:schemeClr val="tx1"/>
              </a:buClr>
              <a:buChar char="•"/>
              <a:defRPr>
                <a:solidFill>
                  <a:schemeClr val="tx1"/>
                </a:solidFill>
                <a:latin typeface="Trebuchet MS" panose="020B0603020202020204" pitchFamily="34" charset="0"/>
              </a:defRPr>
            </a:lvl6pPr>
            <a:lvl7pPr fontAlgn="base">
              <a:spcBef>
                <a:spcPct val="20000"/>
              </a:spcBef>
              <a:spcAft>
                <a:spcPct val="0"/>
              </a:spcAft>
              <a:buClr>
                <a:schemeClr val="tx1"/>
              </a:buClr>
              <a:buChar char="•"/>
              <a:defRPr>
                <a:solidFill>
                  <a:schemeClr val="tx1"/>
                </a:solidFill>
                <a:latin typeface="Trebuchet MS" panose="020B0603020202020204" pitchFamily="34" charset="0"/>
              </a:defRPr>
            </a:lvl7pPr>
            <a:lvl8pPr fontAlgn="base">
              <a:spcBef>
                <a:spcPct val="20000"/>
              </a:spcBef>
              <a:spcAft>
                <a:spcPct val="0"/>
              </a:spcAft>
              <a:buClr>
                <a:schemeClr val="tx1"/>
              </a:buClr>
              <a:buChar char="•"/>
              <a:defRPr>
                <a:solidFill>
                  <a:schemeClr val="tx1"/>
                </a:solidFill>
                <a:latin typeface="Trebuchet MS" panose="020B0603020202020204" pitchFamily="34" charset="0"/>
              </a:defRPr>
            </a:lvl8pPr>
            <a:lvl9pPr fontAlgn="base">
              <a:spcBef>
                <a:spcPct val="20000"/>
              </a:spcBef>
              <a:spcAft>
                <a:spcPct val="0"/>
              </a:spcAft>
              <a:buClr>
                <a:schemeClr val="tx1"/>
              </a:buClr>
              <a:buChar char="•"/>
              <a:defRPr>
                <a:solidFill>
                  <a:schemeClr val="tx1"/>
                </a:solidFill>
                <a:latin typeface="Trebuchet MS" panose="020B0603020202020204" pitchFamily="34" charset="0"/>
              </a:defRPr>
            </a:lvl9pPr>
          </a:lstStyle>
          <a:p>
            <a:pPr>
              <a:buFontTx/>
              <a:buNone/>
            </a:pPr>
            <a:r>
              <a:rPr lang="pl-PL" altLang="en-US" sz="900" b="1">
                <a:solidFill>
                  <a:srgbClr val="6699FF"/>
                </a:solidFill>
                <a:effectLst>
                  <a:outerShdw blurRad="38100" dist="38100" dir="2700000" algn="tl">
                    <a:srgbClr val="000000"/>
                  </a:outerShdw>
                </a:effectLst>
              </a:rPr>
              <a:t>Contents</a:t>
            </a:r>
          </a:p>
          <a:p>
            <a:pPr>
              <a:buFontTx/>
              <a:buNone/>
            </a:pPr>
            <a:r>
              <a:rPr lang="pl-PL" altLang="en-US" sz="900" b="1">
                <a:solidFill>
                  <a:srgbClr val="6699FF"/>
                </a:solidFill>
                <a:effectLst>
                  <a:outerShdw blurRad="38100" dist="38100" dir="2700000" algn="tl">
                    <a:srgbClr val="000000"/>
                  </a:outerShdw>
                </a:effectLst>
              </a:rPr>
              <a:t>Noun</a:t>
            </a:r>
          </a:p>
          <a:p>
            <a:pPr>
              <a:buFontTx/>
              <a:buNone/>
            </a:pPr>
            <a:r>
              <a:rPr lang="pl-PL" altLang="en-US" sz="900" b="1">
                <a:solidFill>
                  <a:srgbClr val="FF9900"/>
                </a:solidFill>
                <a:effectLst>
                  <a:outerShdw blurRad="38100" dist="38100" dir="2700000" algn="tl">
                    <a:srgbClr val="000000"/>
                  </a:outerShdw>
                </a:effectLst>
              </a:rPr>
              <a:t>Adjective</a:t>
            </a:r>
          </a:p>
          <a:p>
            <a:pPr>
              <a:buFontTx/>
              <a:buNone/>
            </a:pPr>
            <a:r>
              <a:rPr lang="pl-PL" altLang="en-US" sz="900" b="1">
                <a:solidFill>
                  <a:srgbClr val="6699FF"/>
                </a:solidFill>
                <a:effectLst>
                  <a:outerShdw blurRad="38100" dist="38100" dir="2700000" algn="tl">
                    <a:srgbClr val="000000"/>
                  </a:outerShdw>
                </a:effectLst>
              </a:rPr>
              <a:t>Syllable</a:t>
            </a:r>
          </a:p>
          <a:p>
            <a:pPr>
              <a:buFontTx/>
              <a:buNone/>
            </a:pPr>
            <a:r>
              <a:rPr lang="pl-PL" altLang="en-US" sz="900" b="1">
                <a:solidFill>
                  <a:srgbClr val="6699FF"/>
                </a:solidFill>
                <a:effectLst>
                  <a:outerShdw blurRad="38100" dist="38100" dir="2700000" algn="tl">
                    <a:srgbClr val="000000"/>
                  </a:outerShdw>
                </a:effectLst>
              </a:rPr>
              <a:t>Comparatives</a:t>
            </a:r>
          </a:p>
          <a:p>
            <a:pPr>
              <a:buFontTx/>
              <a:buNone/>
            </a:pPr>
            <a:r>
              <a:rPr lang="pl-PL" altLang="en-US" sz="900" b="1">
                <a:solidFill>
                  <a:srgbClr val="6699FF"/>
                </a:solidFill>
                <a:effectLst>
                  <a:outerShdw blurRad="38100" dist="38100" dir="2700000" algn="tl">
                    <a:srgbClr val="000000"/>
                  </a:outerShdw>
                </a:effectLst>
              </a:rPr>
              <a:t>Superlatives</a:t>
            </a:r>
          </a:p>
          <a:p>
            <a:pPr>
              <a:buFontTx/>
              <a:buNone/>
            </a:pPr>
            <a:r>
              <a:rPr lang="pl-PL" altLang="en-US" sz="900" b="1">
                <a:solidFill>
                  <a:srgbClr val="6699FF"/>
                </a:solidFill>
                <a:effectLst>
                  <a:outerShdw blurRad="38100" dist="38100" dir="2700000" algn="tl">
                    <a:srgbClr val="000000"/>
                  </a:outerShdw>
                </a:effectLst>
              </a:rPr>
              <a:t>Comparison</a:t>
            </a:r>
          </a:p>
          <a:p>
            <a:pPr>
              <a:buFontTx/>
              <a:buNone/>
            </a:pPr>
            <a:r>
              <a:rPr lang="pl-PL" altLang="en-US" sz="900" b="1">
                <a:solidFill>
                  <a:srgbClr val="6699FF"/>
                </a:solidFill>
                <a:effectLst>
                  <a:outerShdw blurRad="38100" dist="38100" dir="2700000" algn="tl">
                    <a:srgbClr val="000000"/>
                  </a:outerShdw>
                </a:effectLst>
              </a:rPr>
              <a:t>Practice</a:t>
            </a:r>
          </a:p>
          <a:p>
            <a:pPr>
              <a:buFontTx/>
              <a:buNone/>
            </a:pPr>
            <a:endParaRPr lang="pl-PL" altLang="en-US" sz="900" b="1">
              <a:solidFill>
                <a:srgbClr val="6699FF"/>
              </a:solidFill>
              <a:effectLst>
                <a:outerShdw blurRad="38100" dist="38100" dir="2700000" algn="tl">
                  <a:srgbClr val="000000"/>
                </a:outerShdw>
              </a:effectLst>
            </a:endParaRPr>
          </a:p>
          <a:p>
            <a:pPr>
              <a:buFontTx/>
              <a:buNone/>
            </a:pPr>
            <a:r>
              <a:rPr lang="pl-PL" altLang="en-US" sz="900" b="1">
                <a:solidFill>
                  <a:srgbClr val="6699FF"/>
                </a:solidFill>
                <a:effectLst>
                  <a:outerShdw blurRad="38100" dist="38100" dir="2700000" algn="tl">
                    <a:srgbClr val="000000"/>
                  </a:outerShdw>
                </a:effectLst>
                <a:hlinkClick r:id="" action="ppaction://noaction"/>
              </a:rPr>
              <a:t>Help</a:t>
            </a:r>
            <a:endParaRPr lang="pl-PL" altLang="en-US" sz="900" b="1">
              <a:solidFill>
                <a:srgbClr val="6699FF"/>
              </a:solidFill>
              <a:effectLst>
                <a:outerShdw blurRad="38100" dist="38100" dir="2700000" algn="tl">
                  <a:srgbClr val="000000"/>
                </a:outerShdw>
              </a:effectLst>
            </a:endParaRPr>
          </a:p>
          <a:p>
            <a:pPr>
              <a:buFontTx/>
              <a:buNone/>
            </a:pPr>
            <a:r>
              <a:rPr lang="pl-PL" altLang="en-US" sz="900" b="1">
                <a:solidFill>
                  <a:srgbClr val="6699FF"/>
                </a:solidFill>
                <a:effectLst>
                  <a:outerShdw blurRad="38100" dist="38100" dir="2700000" algn="tl">
                    <a:srgbClr val="000000"/>
                  </a:outerShdw>
                </a:effectLst>
                <a:hlinkClick r:id="" action="ppaction://noaction"/>
              </a:rPr>
              <a:t>Dictionary</a:t>
            </a:r>
            <a:endParaRPr lang="en-US" altLang="en-US" sz="900" b="1">
              <a:solidFill>
                <a:srgbClr val="6699FF"/>
              </a:solidFill>
              <a:effectLst>
                <a:outerShdw blurRad="38100" dist="38100" dir="2700000" algn="tl">
                  <a:srgbClr val="000000"/>
                </a:outerShdw>
              </a:effectLst>
            </a:endParaRPr>
          </a:p>
        </p:txBody>
      </p:sp>
      <p:sp>
        <p:nvSpPr>
          <p:cNvPr id="21551" name="AutoShape 47">
            <a:hlinkClick r:id="" action="ppaction://hlinkshowjump?jump=previousslide" highlightClick="1"/>
            <a:extLst>
              <a:ext uri="{FF2B5EF4-FFF2-40B4-BE49-F238E27FC236}">
                <a16:creationId xmlns:a16="http://schemas.microsoft.com/office/drawing/2014/main" id="{A12C223C-24C7-4BC6-B48B-8897B3CDBBE4}"/>
              </a:ext>
            </a:extLst>
          </p:cNvPr>
          <p:cNvSpPr>
            <a:spLocks noChangeArrowheads="1"/>
          </p:cNvSpPr>
          <p:nvPr/>
        </p:nvSpPr>
        <p:spPr bwMode="auto">
          <a:xfrm>
            <a:off x="7111605" y="5429250"/>
            <a:ext cx="215503" cy="215504"/>
          </a:xfrm>
          <a:prstGeom prst="actionButtonBackPrevious">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1350"/>
          </a:p>
        </p:txBody>
      </p:sp>
      <p:sp>
        <p:nvSpPr>
          <p:cNvPr id="21552" name="AutoShape 48">
            <a:hlinkClick r:id="" action="ppaction://hlinkshowjump?jump=nextslide" highlightClick="1"/>
            <a:extLst>
              <a:ext uri="{FF2B5EF4-FFF2-40B4-BE49-F238E27FC236}">
                <a16:creationId xmlns:a16="http://schemas.microsoft.com/office/drawing/2014/main" id="{B41772D0-6180-4A58-86C2-2AC914090B17}"/>
              </a:ext>
            </a:extLst>
          </p:cNvPr>
          <p:cNvSpPr>
            <a:spLocks noChangeArrowheads="1"/>
          </p:cNvSpPr>
          <p:nvPr/>
        </p:nvSpPr>
        <p:spPr bwMode="auto">
          <a:xfrm>
            <a:off x="7368780" y="5429250"/>
            <a:ext cx="215503" cy="215504"/>
          </a:xfrm>
          <a:prstGeom prst="actionButtonForwardNex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1350"/>
          </a:p>
        </p:txBody>
      </p:sp>
      <p:sp>
        <p:nvSpPr>
          <p:cNvPr id="21553" name="AutoShape 49">
            <a:hlinkClick r:id="" action="ppaction://hlinkshowjump?jump=firstslide" highlightClick="1"/>
            <a:extLst>
              <a:ext uri="{FF2B5EF4-FFF2-40B4-BE49-F238E27FC236}">
                <a16:creationId xmlns:a16="http://schemas.microsoft.com/office/drawing/2014/main" id="{9616B03C-C3F7-491A-85A1-0DA66EDC4D7F}"/>
              </a:ext>
            </a:extLst>
          </p:cNvPr>
          <p:cNvSpPr>
            <a:spLocks noChangeArrowheads="1"/>
          </p:cNvSpPr>
          <p:nvPr/>
        </p:nvSpPr>
        <p:spPr bwMode="auto">
          <a:xfrm>
            <a:off x="6843712" y="5429250"/>
            <a:ext cx="215504" cy="215504"/>
          </a:xfrm>
          <a:prstGeom prst="actionButtonBeginning">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1350"/>
          </a:p>
        </p:txBody>
      </p:sp>
      <p:sp>
        <p:nvSpPr>
          <p:cNvPr id="21554" name="AutoShape 50">
            <a:hlinkClick r:id="" action="ppaction://hlinkshowjump?jump=lastslide" highlightClick="1"/>
            <a:extLst>
              <a:ext uri="{FF2B5EF4-FFF2-40B4-BE49-F238E27FC236}">
                <a16:creationId xmlns:a16="http://schemas.microsoft.com/office/drawing/2014/main" id="{91F0BD33-8473-46CB-8D3B-AF7E574784FE}"/>
              </a:ext>
            </a:extLst>
          </p:cNvPr>
          <p:cNvSpPr>
            <a:spLocks noChangeArrowheads="1"/>
          </p:cNvSpPr>
          <p:nvPr/>
        </p:nvSpPr>
        <p:spPr bwMode="auto">
          <a:xfrm>
            <a:off x="7636669" y="5429250"/>
            <a:ext cx="215504" cy="215504"/>
          </a:xfrm>
          <a:prstGeom prst="actionButtonEnd">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1350"/>
          </a:p>
        </p:txBody>
      </p:sp>
      <p:sp>
        <p:nvSpPr>
          <p:cNvPr id="21555" name="Rectangle 51">
            <a:hlinkClick r:id="" action="ppaction://hlinkshowjump?jump=lastslideviewed"/>
            <a:extLst>
              <a:ext uri="{FF2B5EF4-FFF2-40B4-BE49-F238E27FC236}">
                <a16:creationId xmlns:a16="http://schemas.microsoft.com/office/drawing/2014/main" id="{CEA84AEA-BF2E-412D-8A97-A7969EBC0E8B}"/>
              </a:ext>
            </a:extLst>
          </p:cNvPr>
          <p:cNvSpPr>
            <a:spLocks noChangeArrowheads="1"/>
          </p:cNvSpPr>
          <p:nvPr/>
        </p:nvSpPr>
        <p:spPr bwMode="auto">
          <a:xfrm>
            <a:off x="6836570" y="5129213"/>
            <a:ext cx="1035844" cy="210741"/>
          </a:xfrm>
          <a:prstGeom prst="rect">
            <a:avLst/>
          </a:prstGeom>
          <a:gradFill rotWithShape="0">
            <a:gsLst>
              <a:gs pos="0">
                <a:schemeClr val="accent1"/>
              </a:gs>
              <a:gs pos="100000">
                <a:srgbClr val="6699FF"/>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2"/>
              </a:buClr>
              <a:buSzPct val="110000"/>
              <a:buChar char="•"/>
              <a:defRPr sz="2800">
                <a:solidFill>
                  <a:schemeClr val="tx1"/>
                </a:solidFill>
                <a:latin typeface="Trebuchet MS" panose="020B0603020202020204" pitchFamily="34" charset="0"/>
              </a:defRPr>
            </a:lvl1pPr>
            <a:lvl2pPr>
              <a:spcBef>
                <a:spcPct val="20000"/>
              </a:spcBef>
              <a:buClr>
                <a:schemeClr val="hlink"/>
              </a:buClr>
              <a:buSzPct val="110000"/>
              <a:buChar char="•"/>
              <a:defRPr sz="2400">
                <a:solidFill>
                  <a:schemeClr val="tx1"/>
                </a:solidFill>
                <a:latin typeface="Trebuchet MS" panose="020B0603020202020204" pitchFamily="34" charset="0"/>
              </a:defRPr>
            </a:lvl2pPr>
            <a:lvl3pPr>
              <a:spcBef>
                <a:spcPct val="20000"/>
              </a:spcBef>
              <a:buClr>
                <a:schemeClr val="folHlink"/>
              </a:buClr>
              <a:buSzPct val="110000"/>
              <a:buChar char="•"/>
              <a:defRPr sz="2000">
                <a:solidFill>
                  <a:schemeClr val="tx1"/>
                </a:solidFill>
                <a:latin typeface="Trebuchet MS" panose="020B0603020202020204" pitchFamily="34" charset="0"/>
              </a:defRPr>
            </a:lvl3pPr>
            <a:lvl4pPr>
              <a:spcBef>
                <a:spcPct val="20000"/>
              </a:spcBef>
              <a:buChar char="–"/>
              <a:defRPr>
                <a:solidFill>
                  <a:schemeClr val="tx1"/>
                </a:solidFill>
                <a:latin typeface="Trebuchet MS" panose="020B0603020202020204" pitchFamily="34" charset="0"/>
              </a:defRPr>
            </a:lvl4pPr>
            <a:lvl5pPr>
              <a:spcBef>
                <a:spcPct val="20000"/>
              </a:spcBef>
              <a:buClr>
                <a:schemeClr val="tx1"/>
              </a:buClr>
              <a:buChar char="•"/>
              <a:defRPr>
                <a:solidFill>
                  <a:schemeClr val="tx1"/>
                </a:solidFill>
                <a:latin typeface="Trebuchet MS" panose="020B0603020202020204" pitchFamily="34" charset="0"/>
              </a:defRPr>
            </a:lvl5pPr>
            <a:lvl6pPr fontAlgn="base">
              <a:spcBef>
                <a:spcPct val="20000"/>
              </a:spcBef>
              <a:spcAft>
                <a:spcPct val="0"/>
              </a:spcAft>
              <a:buClr>
                <a:schemeClr val="tx1"/>
              </a:buClr>
              <a:buChar char="•"/>
              <a:defRPr>
                <a:solidFill>
                  <a:schemeClr val="tx1"/>
                </a:solidFill>
                <a:latin typeface="Trebuchet MS" panose="020B0603020202020204" pitchFamily="34" charset="0"/>
              </a:defRPr>
            </a:lvl6pPr>
            <a:lvl7pPr fontAlgn="base">
              <a:spcBef>
                <a:spcPct val="20000"/>
              </a:spcBef>
              <a:spcAft>
                <a:spcPct val="0"/>
              </a:spcAft>
              <a:buClr>
                <a:schemeClr val="tx1"/>
              </a:buClr>
              <a:buChar char="•"/>
              <a:defRPr>
                <a:solidFill>
                  <a:schemeClr val="tx1"/>
                </a:solidFill>
                <a:latin typeface="Trebuchet MS" panose="020B0603020202020204" pitchFamily="34" charset="0"/>
              </a:defRPr>
            </a:lvl7pPr>
            <a:lvl8pPr fontAlgn="base">
              <a:spcBef>
                <a:spcPct val="20000"/>
              </a:spcBef>
              <a:spcAft>
                <a:spcPct val="0"/>
              </a:spcAft>
              <a:buClr>
                <a:schemeClr val="tx1"/>
              </a:buClr>
              <a:buChar char="•"/>
              <a:defRPr>
                <a:solidFill>
                  <a:schemeClr val="tx1"/>
                </a:solidFill>
                <a:latin typeface="Trebuchet MS" panose="020B0603020202020204" pitchFamily="34" charset="0"/>
              </a:defRPr>
            </a:lvl8pPr>
            <a:lvl9pPr fontAlgn="base">
              <a:spcBef>
                <a:spcPct val="20000"/>
              </a:spcBef>
              <a:spcAft>
                <a:spcPct val="0"/>
              </a:spcAft>
              <a:buClr>
                <a:schemeClr val="tx1"/>
              </a:buClr>
              <a:buChar char="•"/>
              <a:defRPr>
                <a:solidFill>
                  <a:schemeClr val="tx1"/>
                </a:solidFill>
                <a:latin typeface="Trebuchet MS" panose="020B0603020202020204" pitchFamily="34" charset="0"/>
              </a:defRPr>
            </a:lvl9pPr>
          </a:lstStyle>
          <a:p>
            <a:pPr>
              <a:buFontTx/>
              <a:buNone/>
            </a:pPr>
            <a:r>
              <a:rPr lang="pl-PL" altLang="en-US" sz="900" b="1">
                <a:effectLst>
                  <a:outerShdw blurRad="38100" dist="38100" dir="2700000" algn="tl">
                    <a:srgbClr val="000000"/>
                  </a:outerShdw>
                </a:effectLst>
              </a:rPr>
              <a:t>Back </a:t>
            </a:r>
            <a:endParaRPr lang="en-US" altLang="en-US" sz="900" b="1">
              <a:effectLst>
                <a:outerShdw blurRad="38100" dist="38100" dir="2700000" algn="tl">
                  <a:srgbClr val="000000"/>
                </a:outerShdw>
              </a:effectLst>
            </a:endParaRPr>
          </a:p>
        </p:txBody>
      </p:sp>
      <p:sp>
        <p:nvSpPr>
          <p:cNvPr id="21556" name="Line 52">
            <a:extLst>
              <a:ext uri="{FF2B5EF4-FFF2-40B4-BE49-F238E27FC236}">
                <a16:creationId xmlns:a16="http://schemas.microsoft.com/office/drawing/2014/main" id="{245AECA2-E078-4EBF-A2D9-C32B466F91F9}"/>
              </a:ext>
            </a:extLst>
          </p:cNvPr>
          <p:cNvSpPr>
            <a:spLocks noChangeShapeType="1"/>
          </p:cNvSpPr>
          <p:nvPr/>
        </p:nvSpPr>
        <p:spPr bwMode="auto">
          <a:xfrm>
            <a:off x="1143000" y="1060847"/>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SG" sz="1350"/>
          </a:p>
        </p:txBody>
      </p:sp>
      <p:sp>
        <p:nvSpPr>
          <p:cNvPr id="21557" name="Line 53">
            <a:extLst>
              <a:ext uri="{FF2B5EF4-FFF2-40B4-BE49-F238E27FC236}">
                <a16:creationId xmlns:a16="http://schemas.microsoft.com/office/drawing/2014/main" id="{42BAAF17-54FB-4C90-A72D-C937554EE473}"/>
              </a:ext>
            </a:extLst>
          </p:cNvPr>
          <p:cNvSpPr>
            <a:spLocks noChangeShapeType="1"/>
          </p:cNvSpPr>
          <p:nvPr/>
        </p:nvSpPr>
        <p:spPr bwMode="auto">
          <a:xfrm>
            <a:off x="1143000" y="5797154"/>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SG" sz="1350"/>
          </a:p>
        </p:txBody>
      </p:sp>
    </p:spTree>
    <p:extLst>
      <p:ext uri="{BB962C8B-B14F-4D97-AF65-F5344CB8AC3E}">
        <p14:creationId xmlns:p14="http://schemas.microsoft.com/office/powerpoint/2010/main" val="1252474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ssolve">
                                      <p:cBhvr>
                                        <p:cTn id="7" dur="500"/>
                                        <p:tgtEl>
                                          <p:spTgt spid="21508"/>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21512"/>
                                        </p:tgtEl>
                                        <p:attrNameLst>
                                          <p:attrName>style.visibility</p:attrName>
                                        </p:attrNameLst>
                                      </p:cBhvr>
                                      <p:to>
                                        <p:strVal val="visible"/>
                                      </p:to>
                                    </p:set>
                                    <p:animEffect transition="in" filter="dissolve">
                                      <p:cBhvr>
                                        <p:cTn id="11" dur="500"/>
                                        <p:tgtEl>
                                          <p:spTgt spid="21512"/>
                                        </p:tgtEl>
                                      </p:cBhvr>
                                    </p:animEffect>
                                  </p:childTnLst>
                                </p:cTn>
                              </p:par>
                            </p:childTnLst>
                          </p:cTn>
                        </p:par>
                        <p:par>
                          <p:cTn id="12" fill="hold" nodeType="afterGroup">
                            <p:stCondLst>
                              <p:cond delay="3000"/>
                            </p:stCondLst>
                            <p:childTnLst>
                              <p:par>
                                <p:cTn id="13" presetID="22" presetClass="entr" presetSubtype="8" fill="hold" nodeType="afterEffect">
                                  <p:stCondLst>
                                    <p:cond delay="0"/>
                                  </p:stCondLst>
                                  <p:childTnLst>
                                    <p:set>
                                      <p:cBhvr>
                                        <p:cTn id="14" dur="1" fill="hold">
                                          <p:stCondLst>
                                            <p:cond delay="0"/>
                                          </p:stCondLst>
                                        </p:cTn>
                                        <p:tgtEl>
                                          <p:spTgt spid="21524"/>
                                        </p:tgtEl>
                                        <p:attrNameLst>
                                          <p:attrName>style.visibility</p:attrName>
                                        </p:attrNameLst>
                                      </p:cBhvr>
                                      <p:to>
                                        <p:strVal val="visible"/>
                                      </p:to>
                                    </p:set>
                                    <p:animEffect transition="in" filter="wipe(left)">
                                      <p:cBhvr>
                                        <p:cTn id="15" dur="500"/>
                                        <p:tgtEl>
                                          <p:spTgt spid="21524"/>
                                        </p:tgtEl>
                                      </p:cBhvr>
                                    </p:animEffect>
                                  </p:childTnLst>
                                </p:cTn>
                              </p:par>
                            </p:childTnLst>
                          </p:cTn>
                        </p:par>
                        <p:par>
                          <p:cTn id="16" fill="hold" nodeType="afterGroup">
                            <p:stCondLst>
                              <p:cond delay="3500"/>
                            </p:stCondLst>
                            <p:childTnLst>
                              <p:par>
                                <p:cTn id="17" presetID="9" presetClass="entr" presetSubtype="0" fill="hold" grpId="0" nodeType="afterEffect">
                                  <p:stCondLst>
                                    <p:cond delay="2000"/>
                                  </p:stCondLst>
                                  <p:childTnLst>
                                    <p:set>
                                      <p:cBhvr>
                                        <p:cTn id="18" dur="1" fill="hold">
                                          <p:stCondLst>
                                            <p:cond delay="0"/>
                                          </p:stCondLst>
                                        </p:cTn>
                                        <p:tgtEl>
                                          <p:spTgt spid="21510"/>
                                        </p:tgtEl>
                                        <p:attrNameLst>
                                          <p:attrName>style.visibility</p:attrName>
                                        </p:attrNameLst>
                                      </p:cBhvr>
                                      <p:to>
                                        <p:strVal val="visible"/>
                                      </p:to>
                                    </p:set>
                                    <p:animEffect transition="in" filter="dissolve">
                                      <p:cBhvr>
                                        <p:cTn id="19" dur="500"/>
                                        <p:tgtEl>
                                          <p:spTgt spid="21510"/>
                                        </p:tgtEl>
                                      </p:cBhvr>
                                    </p:animEffect>
                                  </p:childTnLst>
                                </p:cTn>
                              </p:par>
                            </p:childTnLst>
                          </p:cTn>
                        </p:par>
                        <p:par>
                          <p:cTn id="20" fill="hold" nodeType="afterGroup">
                            <p:stCondLst>
                              <p:cond delay="6000"/>
                            </p:stCondLst>
                            <p:childTnLst>
                              <p:par>
                                <p:cTn id="21" presetID="22" presetClass="entr" presetSubtype="8" fill="hold" nodeType="afterEffect">
                                  <p:stCondLst>
                                    <p:cond delay="0"/>
                                  </p:stCondLst>
                                  <p:childTnLst>
                                    <p:set>
                                      <p:cBhvr>
                                        <p:cTn id="22" dur="1" fill="hold">
                                          <p:stCondLst>
                                            <p:cond delay="0"/>
                                          </p:stCondLst>
                                        </p:cTn>
                                        <p:tgtEl>
                                          <p:spTgt spid="21525"/>
                                        </p:tgtEl>
                                        <p:attrNameLst>
                                          <p:attrName>style.visibility</p:attrName>
                                        </p:attrNameLst>
                                      </p:cBhvr>
                                      <p:to>
                                        <p:strVal val="visible"/>
                                      </p:to>
                                    </p:set>
                                    <p:animEffect transition="in" filter="wipe(left)">
                                      <p:cBhvr>
                                        <p:cTn id="23" dur="500"/>
                                        <p:tgtEl>
                                          <p:spTgt spid="21525"/>
                                        </p:tgtEl>
                                      </p:cBhvr>
                                    </p:animEffect>
                                  </p:childTnLst>
                                </p:cTn>
                              </p:par>
                            </p:childTnLst>
                          </p:cTn>
                        </p:par>
                        <p:par>
                          <p:cTn id="24" fill="hold" nodeType="afterGroup">
                            <p:stCondLst>
                              <p:cond delay="6500"/>
                            </p:stCondLst>
                            <p:childTnLst>
                              <p:par>
                                <p:cTn id="25" presetID="9" presetClass="entr" presetSubtype="0" fill="hold" grpId="0" nodeType="afterEffect">
                                  <p:stCondLst>
                                    <p:cond delay="2000"/>
                                  </p:stCondLst>
                                  <p:childTnLst>
                                    <p:set>
                                      <p:cBhvr>
                                        <p:cTn id="26" dur="1" fill="hold">
                                          <p:stCondLst>
                                            <p:cond delay="0"/>
                                          </p:stCondLst>
                                        </p:cTn>
                                        <p:tgtEl>
                                          <p:spTgt spid="21513"/>
                                        </p:tgtEl>
                                        <p:attrNameLst>
                                          <p:attrName>style.visibility</p:attrName>
                                        </p:attrNameLst>
                                      </p:cBhvr>
                                      <p:to>
                                        <p:strVal val="visible"/>
                                      </p:to>
                                    </p:set>
                                    <p:animEffect transition="in" filter="dissolve">
                                      <p:cBhvr>
                                        <p:cTn id="27" dur="500"/>
                                        <p:tgtEl>
                                          <p:spTgt spid="21513"/>
                                        </p:tgtEl>
                                      </p:cBhvr>
                                    </p:animEffect>
                                  </p:childTnLst>
                                </p:cTn>
                              </p:par>
                            </p:childTnLst>
                          </p:cTn>
                        </p:par>
                        <p:par>
                          <p:cTn id="28" fill="hold" nodeType="afterGroup">
                            <p:stCondLst>
                              <p:cond delay="9000"/>
                            </p:stCondLst>
                            <p:childTnLst>
                              <p:par>
                                <p:cTn id="29" presetID="22" presetClass="entr" presetSubtype="8" fill="hold" nodeType="afterEffect">
                                  <p:stCondLst>
                                    <p:cond delay="0"/>
                                  </p:stCondLst>
                                  <p:childTnLst>
                                    <p:set>
                                      <p:cBhvr>
                                        <p:cTn id="30" dur="1" fill="hold">
                                          <p:stCondLst>
                                            <p:cond delay="0"/>
                                          </p:stCondLst>
                                        </p:cTn>
                                        <p:tgtEl>
                                          <p:spTgt spid="21526"/>
                                        </p:tgtEl>
                                        <p:attrNameLst>
                                          <p:attrName>style.visibility</p:attrName>
                                        </p:attrNameLst>
                                      </p:cBhvr>
                                      <p:to>
                                        <p:strVal val="visible"/>
                                      </p:to>
                                    </p:set>
                                    <p:animEffect transition="in" filter="wipe(left)">
                                      <p:cBhvr>
                                        <p:cTn id="31" dur="500"/>
                                        <p:tgtEl>
                                          <p:spTgt spid="21526"/>
                                        </p:tgtEl>
                                      </p:cBhvr>
                                    </p:animEffect>
                                  </p:childTnLst>
                                </p:cTn>
                              </p:par>
                            </p:childTnLst>
                          </p:cTn>
                        </p:par>
                        <p:par>
                          <p:cTn id="32" fill="hold" nodeType="afterGroup">
                            <p:stCondLst>
                              <p:cond delay="9500"/>
                            </p:stCondLst>
                            <p:childTnLst>
                              <p:par>
                                <p:cTn id="33" presetID="22" presetClass="entr" presetSubtype="4" fill="hold" nodeType="afterEffect">
                                  <p:stCondLst>
                                    <p:cond delay="2000"/>
                                  </p:stCondLst>
                                  <p:childTnLst>
                                    <p:set>
                                      <p:cBhvr>
                                        <p:cTn id="34" dur="1" fill="hold">
                                          <p:stCondLst>
                                            <p:cond delay="0"/>
                                          </p:stCondLst>
                                        </p:cTn>
                                        <p:tgtEl>
                                          <p:spTgt spid="21528"/>
                                        </p:tgtEl>
                                        <p:attrNameLst>
                                          <p:attrName>style.visibility</p:attrName>
                                        </p:attrNameLst>
                                      </p:cBhvr>
                                      <p:to>
                                        <p:strVal val="visible"/>
                                      </p:to>
                                    </p:set>
                                    <p:animEffect transition="in" filter="wipe(down)">
                                      <p:cBhvr>
                                        <p:cTn id="35" dur="500"/>
                                        <p:tgtEl>
                                          <p:spTgt spid="21528"/>
                                        </p:tgtEl>
                                      </p:cBhvr>
                                    </p:animEffect>
                                  </p:childTnLst>
                                </p:cTn>
                              </p:par>
                            </p:childTnLst>
                          </p:cTn>
                        </p:par>
                        <p:par>
                          <p:cTn id="36" fill="hold" nodeType="afterGroup">
                            <p:stCondLst>
                              <p:cond delay="12000"/>
                            </p:stCondLst>
                            <p:childTnLst>
                              <p:par>
                                <p:cTn id="37" presetID="9" presetClass="entr" presetSubtype="0" fill="hold" nodeType="afterEffect">
                                  <p:stCondLst>
                                    <p:cond delay="0"/>
                                  </p:stCondLst>
                                  <p:childTnLst>
                                    <p:set>
                                      <p:cBhvr>
                                        <p:cTn id="38" dur="1" fill="hold">
                                          <p:stCondLst>
                                            <p:cond delay="0"/>
                                          </p:stCondLst>
                                        </p:cTn>
                                        <p:tgtEl>
                                          <p:spTgt spid="21530"/>
                                        </p:tgtEl>
                                        <p:attrNameLst>
                                          <p:attrName>style.visibility</p:attrName>
                                        </p:attrNameLst>
                                      </p:cBhvr>
                                      <p:to>
                                        <p:strVal val="visible"/>
                                      </p:to>
                                    </p:set>
                                    <p:animEffect transition="in" filter="dissolve">
                                      <p:cBhvr>
                                        <p:cTn id="39" dur="500"/>
                                        <p:tgtEl>
                                          <p:spTgt spid="21530"/>
                                        </p:tgtEl>
                                      </p:cBhvr>
                                    </p:animEffect>
                                  </p:childTnLst>
                                </p:cTn>
                              </p:par>
                            </p:childTnLst>
                          </p:cTn>
                        </p:par>
                        <p:par>
                          <p:cTn id="40" fill="hold" nodeType="afterGroup">
                            <p:stCondLst>
                              <p:cond delay="12500"/>
                            </p:stCondLst>
                            <p:childTnLst>
                              <p:par>
                                <p:cTn id="41" presetID="1" presetClass="entr" presetSubtype="0" fill="hold" grpId="0" nodeType="afterEffect">
                                  <p:stCondLst>
                                    <p:cond delay="0"/>
                                  </p:stCondLst>
                                  <p:childTnLst>
                                    <p:set>
                                      <p:cBhvr>
                                        <p:cTn id="42" dur="1" fill="hold">
                                          <p:stCondLst>
                                            <p:cond delay="499"/>
                                          </p:stCondLst>
                                        </p:cTn>
                                        <p:tgtEl>
                                          <p:spTgt spid="21531"/>
                                        </p:tgtEl>
                                        <p:attrNameLst>
                                          <p:attrName>style.visibility</p:attrName>
                                        </p:attrNameLst>
                                      </p:cBhvr>
                                      <p:to>
                                        <p:strVal val="visible"/>
                                      </p:to>
                                    </p:set>
                                  </p:childTnLst>
                                </p:cTn>
                              </p:par>
                            </p:childTnLst>
                          </p:cTn>
                        </p:par>
                        <p:par>
                          <p:cTn id="43" fill="hold" nodeType="afterGroup">
                            <p:stCondLst>
                              <p:cond delay="13000"/>
                            </p:stCondLst>
                            <p:childTnLst>
                              <p:par>
                                <p:cTn id="44" presetID="1" presetClass="entr" presetSubtype="0" fill="hold" grpId="0" nodeType="afterEffect">
                                  <p:stCondLst>
                                    <p:cond delay="0"/>
                                  </p:stCondLst>
                                  <p:childTnLst>
                                    <p:set>
                                      <p:cBhvr>
                                        <p:cTn id="45" dur="1" fill="hold">
                                          <p:stCondLst>
                                            <p:cond delay="499"/>
                                          </p:stCondLst>
                                        </p:cTn>
                                        <p:tgtEl>
                                          <p:spTgt spid="21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12" grpId="0" autoUpdateAnimBg="0"/>
      <p:bldP spid="21513" grpId="0" autoUpdateAnimBg="0"/>
      <p:bldP spid="21508" grpId="0" autoUpdateAnimBg="0"/>
      <p:bldP spid="21531" grpId="0" autoUpdateAnimBg="0"/>
      <p:bldP spid="21532"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8E816AC679FF4C86C22834E825BD05" ma:contentTypeVersion="1" ma:contentTypeDescription="Create a new document." ma:contentTypeScope="" ma:versionID="066e42d507d75a122d0db91dd470f30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C2C9DE-C811-4406-9A96-B5F84A419B8F}">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33E57A-4545-40EE-B846-546C23E6052F}">
  <ds:schemaRefs>
    <ds:schemaRef ds:uri="http://schemas.microsoft.com/sharepoint/v3/contenttype/forms"/>
  </ds:schemaRefs>
</ds:datastoreItem>
</file>

<file path=customXml/itemProps3.xml><?xml version="1.0" encoding="utf-8"?>
<ds:datastoreItem xmlns:ds="http://schemas.openxmlformats.org/officeDocument/2006/customXml" ds:itemID="{F942CDD3-2BBD-46F1-929C-F92F3B4EA860}">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1280</TotalTime>
  <Words>3051</Words>
  <Application>Microsoft Office PowerPoint</Application>
  <PresentationFormat>On-screen Show (4:3)</PresentationFormat>
  <Paragraphs>366</Paragraphs>
  <Slides>68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ＭＳ Ｐゴシック</vt:lpstr>
      <vt:lpstr>-apple-system</vt:lpstr>
      <vt:lpstr>Arial</vt:lpstr>
      <vt:lpstr>Calibri</vt:lpstr>
      <vt:lpstr>Californian FB</vt:lpstr>
      <vt:lpstr>Garamond</vt:lpstr>
      <vt:lpstr>Noto Sans</vt:lpstr>
      <vt:lpstr>Times New Roman</vt:lpstr>
      <vt:lpstr>Trebuchet MS</vt:lpstr>
      <vt:lpstr>Wingdings</vt:lpstr>
      <vt:lpstr>Office Theme</vt:lpstr>
      <vt:lpstr> AI Research Writing 人工智能论文写作</vt:lpstr>
      <vt:lpstr>Agenda</vt:lpstr>
      <vt:lpstr>video</vt:lpstr>
      <vt:lpstr>PowerPoint Presentation</vt:lpstr>
      <vt:lpstr>PowerPoint Presentation</vt:lpstr>
      <vt:lpstr>IMRAD</vt:lpstr>
      <vt:lpstr>IMRAD</vt:lpstr>
      <vt:lpstr>What is a noun?</vt:lpstr>
      <vt:lpstr>What is an adjective?</vt:lpstr>
      <vt:lpstr>PowerPoint Presentation</vt:lpstr>
      <vt:lpstr>General</vt:lpstr>
      <vt:lpstr>Some Writing Tips </vt:lpstr>
      <vt:lpstr>Research Paper Writing Process</vt:lpstr>
      <vt:lpstr>Research Paper Writing Process</vt:lpstr>
      <vt:lpstr>Time Management</vt:lpstr>
      <vt:lpstr>Conference selection- IEEE china or International</vt:lpstr>
      <vt:lpstr>IEEE</vt:lpstr>
      <vt:lpstr>Data (Kaggle or Equivalent)</vt:lpstr>
      <vt:lpstr>PowerPoint Presentation</vt:lpstr>
      <vt:lpstr>Poster preparation</vt:lpstr>
      <vt:lpstr>Title &amp; Author</vt:lpstr>
      <vt:lpstr>Title and Author Information</vt:lpstr>
      <vt:lpstr>Topic Selection</vt:lpstr>
      <vt:lpstr>Sources of Help</vt:lpstr>
      <vt:lpstr>PowerPoint Presentation</vt:lpstr>
      <vt:lpstr>PowerPoint Presentation</vt:lpstr>
      <vt:lpstr>PowerPoint Presentation</vt:lpstr>
      <vt:lpstr>Abstract</vt:lpstr>
      <vt:lpstr>What is an Abstract</vt:lpstr>
      <vt:lpstr>Four C's of Abstract Writing</vt:lpstr>
      <vt:lpstr>Research Abstract</vt:lpstr>
      <vt:lpstr>Prior to Submission</vt:lpstr>
      <vt:lpstr>Abstract Checklist</vt:lpstr>
      <vt:lpstr>Why Abstracts Not Accepted</vt:lpstr>
      <vt:lpstr>Practice – Reinforcement Learning</vt:lpstr>
      <vt:lpstr>Practice : Abstract</vt:lpstr>
      <vt:lpstr>Introduction</vt:lpstr>
      <vt:lpstr>Introduction </vt:lpstr>
      <vt:lpstr>Format of Introduction (1)</vt:lpstr>
      <vt:lpstr>Format of Introduction (2)</vt:lpstr>
      <vt:lpstr>Practice Introduction</vt:lpstr>
      <vt:lpstr>Literature Review</vt:lpstr>
      <vt:lpstr>Literature Review </vt:lpstr>
      <vt:lpstr>Introduction &amp; Conclusion</vt:lpstr>
      <vt:lpstr>Drafting: Pitfalls to Avoid</vt:lpstr>
      <vt:lpstr>What is a literature review (for)?</vt:lpstr>
      <vt:lpstr>What is a literature review (for)?</vt:lpstr>
      <vt:lpstr>Literature Review</vt:lpstr>
      <vt:lpstr>More than just a chapter…</vt:lpstr>
      <vt:lpstr>Reading critically</vt:lpstr>
      <vt:lpstr>What critical thinking can mean in terms of the literature review</vt:lpstr>
      <vt:lpstr>Starting to think about your own literature review</vt:lpstr>
      <vt:lpstr>Data Preparation and experiment setup </vt:lpstr>
      <vt:lpstr>Data Source</vt:lpstr>
      <vt:lpstr>Data</vt:lpstr>
      <vt:lpstr>Proposed Model</vt:lpstr>
      <vt:lpstr>Top 10 Machine Learning Algorithms Every Engineer must know</vt:lpstr>
      <vt:lpstr>AI Model and Popular Application</vt:lpstr>
      <vt:lpstr>Experiment result </vt:lpstr>
      <vt:lpstr>Results</vt:lpstr>
      <vt:lpstr>Classification Y: Accuracy</vt:lpstr>
      <vt:lpstr>Format the report to IEEE: Refer to template</vt:lpstr>
      <vt:lpstr>Peer Review Feedback and Modification</vt:lpstr>
      <vt:lpstr>Peer Review Process</vt:lpstr>
      <vt:lpstr>Peer Review</vt:lpstr>
      <vt:lpstr>FULL SUBMISSION OF IEEE CONFERENCE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on  these lines</dc:title>
  <dc:creator>User</dc:creator>
  <cp:lastModifiedBy>Teik Toe Teoh</cp:lastModifiedBy>
  <cp:revision>13</cp:revision>
  <dcterms:created xsi:type="dcterms:W3CDTF">2017-05-14T01:29:56Z</dcterms:created>
  <dcterms:modified xsi:type="dcterms:W3CDTF">2024-04-21T06:10:48Z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0x010100E28E816AC679FF4C86C22834E825BD05</vt:lpwstr>
  </property>
</Properties>
</file>