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59" r:id="rId5"/>
    <p:sldId id="1284" r:id="rId6"/>
    <p:sldId id="1921" r:id="rId7"/>
    <p:sldId id="1919" r:id="rId8"/>
    <p:sldId id="1920" r:id="rId9"/>
    <p:sldId id="1694" r:id="rId10"/>
    <p:sldId id="1695" r:id="rId11"/>
    <p:sldId id="1696" r:id="rId12"/>
    <p:sldId id="1697" r:id="rId13"/>
    <p:sldId id="1698" r:id="rId14"/>
    <p:sldId id="1699" r:id="rId15"/>
    <p:sldId id="1700" r:id="rId16"/>
    <p:sldId id="1692" r:id="rId17"/>
    <p:sldId id="1268" r:id="rId18"/>
    <p:sldId id="261" r:id="rId19"/>
    <p:sldId id="1438" r:id="rId20"/>
    <p:sldId id="1064" r:id="rId21"/>
    <p:sldId id="1693" r:id="rId22"/>
    <p:sldId id="1430" r:id="rId23"/>
    <p:sldId id="1085" r:id="rId24"/>
    <p:sldId id="1435" r:id="rId25"/>
    <p:sldId id="1413" r:id="rId26"/>
    <p:sldId id="968" r:id="rId27"/>
    <p:sldId id="895" r:id="rId28"/>
    <p:sldId id="730" r:id="rId29"/>
    <p:sldId id="731" r:id="rId30"/>
    <p:sldId id="1400" r:id="rId31"/>
    <p:sldId id="1020" r:id="rId32"/>
    <p:sldId id="329" r:id="rId33"/>
    <p:sldId id="1137" r:id="rId34"/>
    <p:sldId id="1690" r:id="rId35"/>
    <p:sldId id="1689" r:id="rId36"/>
    <p:sldId id="1664" r:id="rId37"/>
    <p:sldId id="1691" r:id="rId38"/>
    <p:sldId id="1414" r:id="rId39"/>
    <p:sldId id="1417" r:id="rId40"/>
    <p:sldId id="1420" r:id="rId41"/>
    <p:sldId id="1411" r:id="rId42"/>
    <p:sldId id="1660" r:id="rId43"/>
    <p:sldId id="1510" r:id="rId44"/>
    <p:sldId id="1890" r:id="rId45"/>
    <p:sldId id="272" r:id="rId46"/>
    <p:sldId id="1897" r:id="rId47"/>
    <p:sldId id="1898" r:id="rId48"/>
    <p:sldId id="1909" r:id="rId49"/>
    <p:sldId id="1910" r:id="rId50"/>
    <p:sldId id="1911" r:id="rId51"/>
    <p:sldId id="1912" r:id="rId52"/>
    <p:sldId id="1913" r:id="rId53"/>
    <p:sldId id="1513" r:id="rId54"/>
    <p:sldId id="1918" r:id="rId55"/>
    <p:sldId id="700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2F190E-4984-458A-9B9B-D79AA0B1E4CB}" v="3" dt="2024-04-21T01:17:35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7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ik Toe Teoh" userId="f2f2b67b8c6b3629" providerId="LiveId" clId="{3B2F190E-4984-458A-9B9B-D79AA0B1E4CB}"/>
    <pc:docChg chg="undo custSel addSld delSld modSld">
      <pc:chgData name="Teik Toe Teoh" userId="f2f2b67b8c6b3629" providerId="LiveId" clId="{3B2F190E-4984-458A-9B9B-D79AA0B1E4CB}" dt="2024-04-21T01:17:36.568" v="72"/>
      <pc:docMkLst>
        <pc:docMk/>
      </pc:docMkLst>
      <pc:sldChg chg="del">
        <pc:chgData name="Teik Toe Teoh" userId="f2f2b67b8c6b3629" providerId="LiveId" clId="{3B2F190E-4984-458A-9B9B-D79AA0B1E4CB}" dt="2024-04-21T01:10:15.990" v="50" actId="47"/>
        <pc:sldMkLst>
          <pc:docMk/>
          <pc:sldMk cId="820944971" sldId="256"/>
        </pc:sldMkLst>
      </pc:sldChg>
      <pc:sldChg chg="del">
        <pc:chgData name="Teik Toe Teoh" userId="f2f2b67b8c6b3629" providerId="LiveId" clId="{3B2F190E-4984-458A-9B9B-D79AA0B1E4CB}" dt="2024-04-21T01:10:13.977" v="45" actId="47"/>
        <pc:sldMkLst>
          <pc:docMk/>
          <pc:sldMk cId="734333460" sldId="258"/>
        </pc:sldMkLst>
      </pc:sldChg>
      <pc:sldChg chg="modSp mod">
        <pc:chgData name="Teik Toe Teoh" userId="f2f2b67b8c6b3629" providerId="LiveId" clId="{3B2F190E-4984-458A-9B9B-D79AA0B1E4CB}" dt="2024-04-21T00:31:35.663" v="10" actId="20577"/>
        <pc:sldMkLst>
          <pc:docMk/>
          <pc:sldMk cId="1897986182" sldId="259"/>
        </pc:sldMkLst>
        <pc:spChg chg="mod">
          <ac:chgData name="Teik Toe Teoh" userId="f2f2b67b8c6b3629" providerId="LiveId" clId="{3B2F190E-4984-458A-9B9B-D79AA0B1E4CB}" dt="2024-04-21T00:31:35.663" v="10" actId="20577"/>
          <ac:spMkLst>
            <pc:docMk/>
            <pc:sldMk cId="1897986182" sldId="259"/>
            <ac:spMk id="2" creationId="{00000000-0000-0000-0000-000000000000}"/>
          </ac:spMkLst>
        </pc:spChg>
      </pc:sldChg>
      <pc:sldChg chg="del">
        <pc:chgData name="Teik Toe Teoh" userId="f2f2b67b8c6b3629" providerId="LiveId" clId="{3B2F190E-4984-458A-9B9B-D79AA0B1E4CB}" dt="2024-04-21T01:10:15.683" v="49" actId="47"/>
        <pc:sldMkLst>
          <pc:docMk/>
          <pc:sldMk cId="2934165430" sldId="1119"/>
        </pc:sldMkLst>
      </pc:sldChg>
      <pc:sldChg chg="add">
        <pc:chgData name="Teik Toe Teoh" userId="f2f2b67b8c6b3629" providerId="LiveId" clId="{3B2F190E-4984-458A-9B9B-D79AA0B1E4CB}" dt="2024-04-21T00:26:36.176" v="1"/>
        <pc:sldMkLst>
          <pc:docMk/>
          <pc:sldMk cId="233959948" sldId="1284"/>
        </pc:sldMkLst>
      </pc:sldChg>
      <pc:sldChg chg="add del">
        <pc:chgData name="Teik Toe Teoh" userId="f2f2b67b8c6b3629" providerId="LiveId" clId="{3B2F190E-4984-458A-9B9B-D79AA0B1E4CB}" dt="2024-04-21T01:10:18.808" v="52" actId="47"/>
        <pc:sldMkLst>
          <pc:docMk/>
          <pc:sldMk cId="3396357977" sldId="1510"/>
        </pc:sldMkLst>
      </pc:sldChg>
      <pc:sldChg chg="del">
        <pc:chgData name="Teik Toe Teoh" userId="f2f2b67b8c6b3629" providerId="LiveId" clId="{3B2F190E-4984-458A-9B9B-D79AA0B1E4CB}" dt="2024-04-21T01:10:14.805" v="46" actId="47"/>
        <pc:sldMkLst>
          <pc:docMk/>
          <pc:sldMk cId="1343131028" sldId="1544"/>
        </pc:sldMkLst>
      </pc:sldChg>
      <pc:sldChg chg="del">
        <pc:chgData name="Teik Toe Teoh" userId="f2f2b67b8c6b3629" providerId="LiveId" clId="{3B2F190E-4984-458A-9B9B-D79AA0B1E4CB}" dt="2024-04-21T01:10:15.109" v="47" actId="47"/>
        <pc:sldMkLst>
          <pc:docMk/>
          <pc:sldMk cId="2220499052" sldId="1547"/>
        </pc:sldMkLst>
      </pc:sldChg>
      <pc:sldChg chg="del">
        <pc:chgData name="Teik Toe Teoh" userId="f2f2b67b8c6b3629" providerId="LiveId" clId="{3B2F190E-4984-458A-9B9B-D79AA0B1E4CB}" dt="2024-04-21T01:08:57.031" v="38" actId="47"/>
        <pc:sldMkLst>
          <pc:docMk/>
          <pc:sldMk cId="3298539312" sldId="1701"/>
        </pc:sldMkLst>
      </pc:sldChg>
      <pc:sldChg chg="del">
        <pc:chgData name="Teik Toe Teoh" userId="f2f2b67b8c6b3629" providerId="LiveId" clId="{3B2F190E-4984-458A-9B9B-D79AA0B1E4CB}" dt="2024-04-21T01:10:15.405" v="48" actId="47"/>
        <pc:sldMkLst>
          <pc:docMk/>
          <pc:sldMk cId="3485101099" sldId="1888"/>
        </pc:sldMkLst>
      </pc:sldChg>
      <pc:sldChg chg="del">
        <pc:chgData name="Teik Toe Teoh" userId="f2f2b67b8c6b3629" providerId="LiveId" clId="{3B2F190E-4984-458A-9B9B-D79AA0B1E4CB}" dt="2024-04-21T01:11:09.177" v="61" actId="47"/>
        <pc:sldMkLst>
          <pc:docMk/>
          <pc:sldMk cId="3517358198" sldId="1895"/>
        </pc:sldMkLst>
      </pc:sldChg>
      <pc:sldChg chg="del">
        <pc:chgData name="Teik Toe Teoh" userId="f2f2b67b8c6b3629" providerId="LiveId" clId="{3B2F190E-4984-458A-9B9B-D79AA0B1E4CB}" dt="2024-04-21T01:10:13.532" v="44" actId="47"/>
        <pc:sldMkLst>
          <pc:docMk/>
          <pc:sldMk cId="151799637" sldId="1900"/>
        </pc:sldMkLst>
      </pc:sldChg>
      <pc:sldChg chg="del">
        <pc:chgData name="Teik Toe Teoh" userId="f2f2b67b8c6b3629" providerId="LiveId" clId="{3B2F190E-4984-458A-9B9B-D79AA0B1E4CB}" dt="2024-04-21T01:10:12.792" v="42" actId="47"/>
        <pc:sldMkLst>
          <pc:docMk/>
          <pc:sldMk cId="1466007582" sldId="1901"/>
        </pc:sldMkLst>
      </pc:sldChg>
      <pc:sldChg chg="del">
        <pc:chgData name="Teik Toe Teoh" userId="f2f2b67b8c6b3629" providerId="LiveId" clId="{3B2F190E-4984-458A-9B9B-D79AA0B1E4CB}" dt="2024-04-21T01:09:59.417" v="41" actId="47"/>
        <pc:sldMkLst>
          <pc:docMk/>
          <pc:sldMk cId="2506444291" sldId="1902"/>
        </pc:sldMkLst>
      </pc:sldChg>
      <pc:sldChg chg="del">
        <pc:chgData name="Teik Toe Teoh" userId="f2f2b67b8c6b3629" providerId="LiveId" clId="{3B2F190E-4984-458A-9B9B-D79AA0B1E4CB}" dt="2024-04-21T01:10:13.205" v="43" actId="47"/>
        <pc:sldMkLst>
          <pc:docMk/>
          <pc:sldMk cId="3819803940" sldId="1903"/>
        </pc:sldMkLst>
      </pc:sldChg>
      <pc:sldChg chg="add del">
        <pc:chgData name="Teik Toe Teoh" userId="f2f2b67b8c6b3629" providerId="LiveId" clId="{3B2F190E-4984-458A-9B9B-D79AA0B1E4CB}" dt="2024-04-21T01:11:29.557" v="62" actId="47"/>
        <pc:sldMkLst>
          <pc:docMk/>
          <pc:sldMk cId="3519489755" sldId="1904"/>
        </pc:sldMkLst>
      </pc:sldChg>
      <pc:sldChg chg="del">
        <pc:chgData name="Teik Toe Teoh" userId="f2f2b67b8c6b3629" providerId="LiveId" clId="{3B2F190E-4984-458A-9B9B-D79AA0B1E4CB}" dt="2024-04-21T01:10:36.542" v="55" actId="47"/>
        <pc:sldMkLst>
          <pc:docMk/>
          <pc:sldMk cId="502287941" sldId="1905"/>
        </pc:sldMkLst>
      </pc:sldChg>
      <pc:sldChg chg="del">
        <pc:chgData name="Teik Toe Teoh" userId="f2f2b67b8c6b3629" providerId="LiveId" clId="{3B2F190E-4984-458A-9B9B-D79AA0B1E4CB}" dt="2024-04-21T01:11:03.859" v="58" actId="47"/>
        <pc:sldMkLst>
          <pc:docMk/>
          <pc:sldMk cId="3119014954" sldId="1906"/>
        </pc:sldMkLst>
      </pc:sldChg>
      <pc:sldChg chg="del">
        <pc:chgData name="Teik Toe Teoh" userId="f2f2b67b8c6b3629" providerId="LiveId" clId="{3B2F190E-4984-458A-9B9B-D79AA0B1E4CB}" dt="2024-04-21T01:10:39.086" v="56" actId="47"/>
        <pc:sldMkLst>
          <pc:docMk/>
          <pc:sldMk cId="3291235392" sldId="1907"/>
        </pc:sldMkLst>
      </pc:sldChg>
      <pc:sldChg chg="del">
        <pc:chgData name="Teik Toe Teoh" userId="f2f2b67b8c6b3629" providerId="LiveId" clId="{3B2F190E-4984-458A-9B9B-D79AA0B1E4CB}" dt="2024-04-21T01:10:40.356" v="57" actId="47"/>
        <pc:sldMkLst>
          <pc:docMk/>
          <pc:sldMk cId="3178122006" sldId="1908"/>
        </pc:sldMkLst>
      </pc:sldChg>
      <pc:sldChg chg="del">
        <pc:chgData name="Teik Toe Teoh" userId="f2f2b67b8c6b3629" providerId="LiveId" clId="{3B2F190E-4984-458A-9B9B-D79AA0B1E4CB}" dt="2024-04-21T01:11:08.695" v="59" actId="47"/>
        <pc:sldMkLst>
          <pc:docMk/>
          <pc:sldMk cId="132338419" sldId="1914"/>
        </pc:sldMkLst>
      </pc:sldChg>
      <pc:sldChg chg="del">
        <pc:chgData name="Teik Toe Teoh" userId="f2f2b67b8c6b3629" providerId="LiveId" clId="{3B2F190E-4984-458A-9B9B-D79AA0B1E4CB}" dt="2024-04-21T01:11:08.940" v="60" actId="47"/>
        <pc:sldMkLst>
          <pc:docMk/>
          <pc:sldMk cId="3473261671" sldId="1915"/>
        </pc:sldMkLst>
      </pc:sldChg>
      <pc:sldChg chg="del">
        <pc:chgData name="Teik Toe Teoh" userId="f2f2b67b8c6b3629" providerId="LiveId" clId="{3B2F190E-4984-458A-9B9B-D79AA0B1E4CB}" dt="2024-04-21T01:09:40.419" v="40" actId="47"/>
        <pc:sldMkLst>
          <pc:docMk/>
          <pc:sldMk cId="54747116" sldId="1916"/>
        </pc:sldMkLst>
      </pc:sldChg>
      <pc:sldChg chg="del">
        <pc:chgData name="Teik Toe Teoh" userId="f2f2b67b8c6b3629" providerId="LiveId" clId="{3B2F190E-4984-458A-9B9B-D79AA0B1E4CB}" dt="2024-04-21T01:09:35.873" v="39" actId="47"/>
        <pc:sldMkLst>
          <pc:docMk/>
          <pc:sldMk cId="2988298480" sldId="1917"/>
        </pc:sldMkLst>
      </pc:sldChg>
      <pc:sldChg chg="addSp delSp modSp new mod">
        <pc:chgData name="Teik Toe Teoh" userId="f2f2b67b8c6b3629" providerId="LiveId" clId="{3B2F190E-4984-458A-9B9B-D79AA0B1E4CB}" dt="2024-04-21T01:05:33.959" v="22" actId="22"/>
        <pc:sldMkLst>
          <pc:docMk/>
          <pc:sldMk cId="3570535503" sldId="1919"/>
        </pc:sldMkLst>
        <pc:spChg chg="del">
          <ac:chgData name="Teik Toe Teoh" userId="f2f2b67b8c6b3629" providerId="LiveId" clId="{3B2F190E-4984-458A-9B9B-D79AA0B1E4CB}" dt="2024-04-21T01:05:18.638" v="16" actId="478"/>
          <ac:spMkLst>
            <pc:docMk/>
            <pc:sldMk cId="3570535503" sldId="1919"/>
            <ac:spMk id="2" creationId="{21705E7C-A698-0E02-E59D-12E52667D3A3}"/>
          </ac:spMkLst>
        </pc:spChg>
        <pc:spChg chg="del">
          <ac:chgData name="Teik Toe Teoh" userId="f2f2b67b8c6b3629" providerId="LiveId" clId="{3B2F190E-4984-458A-9B9B-D79AA0B1E4CB}" dt="2024-04-21T01:05:10.542" v="13" actId="478"/>
          <ac:spMkLst>
            <pc:docMk/>
            <pc:sldMk cId="3570535503" sldId="1919"/>
            <ac:spMk id="3" creationId="{4477BECC-C82C-BE73-88D1-7938CF6EACD2}"/>
          </ac:spMkLst>
        </pc:spChg>
        <pc:spChg chg="add mod">
          <ac:chgData name="Teik Toe Teoh" userId="f2f2b67b8c6b3629" providerId="LiveId" clId="{3B2F190E-4984-458A-9B9B-D79AA0B1E4CB}" dt="2024-04-21T01:05:29.740" v="20" actId="1076"/>
          <ac:spMkLst>
            <pc:docMk/>
            <pc:sldMk cId="3570535503" sldId="1919"/>
            <ac:spMk id="5" creationId="{9D02BF10-9BA7-E085-0DB1-25F5970C1D7A}"/>
          </ac:spMkLst>
        </pc:spChg>
        <pc:spChg chg="add del">
          <ac:chgData name="Teik Toe Teoh" userId="f2f2b67b8c6b3629" providerId="LiveId" clId="{3B2F190E-4984-458A-9B9B-D79AA0B1E4CB}" dt="2024-04-21T01:05:33.959" v="22" actId="22"/>
          <ac:spMkLst>
            <pc:docMk/>
            <pc:sldMk cId="3570535503" sldId="1919"/>
            <ac:spMk id="7" creationId="{85DE8D06-9D74-DBCE-2898-29565732DCA2}"/>
          </ac:spMkLst>
        </pc:spChg>
      </pc:sldChg>
      <pc:sldChg chg="addSp modSp new mod">
        <pc:chgData name="Teik Toe Teoh" userId="f2f2b67b8c6b3629" providerId="LiveId" clId="{3B2F190E-4984-458A-9B9B-D79AA0B1E4CB}" dt="2024-04-21T01:07:11.355" v="29" actId="20577"/>
        <pc:sldMkLst>
          <pc:docMk/>
          <pc:sldMk cId="4248179153" sldId="1920"/>
        </pc:sldMkLst>
        <pc:spChg chg="add mod">
          <ac:chgData name="Teik Toe Teoh" userId="f2f2b67b8c6b3629" providerId="LiveId" clId="{3B2F190E-4984-458A-9B9B-D79AA0B1E4CB}" dt="2024-04-21T01:07:11.355" v="29" actId="20577"/>
          <ac:spMkLst>
            <pc:docMk/>
            <pc:sldMk cId="4248179153" sldId="1920"/>
            <ac:spMk id="3" creationId="{33469207-BF00-99F1-FB7E-F07A9E53DDAF}"/>
          </ac:spMkLst>
        </pc:spChg>
      </pc:sldChg>
      <pc:sldChg chg="addSp delSp modSp new mod">
        <pc:chgData name="Teik Toe Teoh" userId="f2f2b67b8c6b3629" providerId="LiveId" clId="{3B2F190E-4984-458A-9B9B-D79AA0B1E4CB}" dt="2024-04-21T01:17:36.568" v="72"/>
        <pc:sldMkLst>
          <pc:docMk/>
          <pc:sldMk cId="1533928727" sldId="1921"/>
        </pc:sldMkLst>
        <pc:spChg chg="mod">
          <ac:chgData name="Teik Toe Teoh" userId="f2f2b67b8c6b3629" providerId="LiveId" clId="{3B2F190E-4984-458A-9B9B-D79AA0B1E4CB}" dt="2024-04-21T01:07:25.410" v="37" actId="20577"/>
          <ac:spMkLst>
            <pc:docMk/>
            <pc:sldMk cId="1533928727" sldId="1921"/>
            <ac:spMk id="2" creationId="{E47E5E18-EB32-35B0-C114-AF298C950503}"/>
          </ac:spMkLst>
        </pc:spChg>
        <pc:spChg chg="del">
          <ac:chgData name="Teik Toe Teoh" userId="f2f2b67b8c6b3629" providerId="LiveId" clId="{3B2F190E-4984-458A-9B9B-D79AA0B1E4CB}" dt="2024-04-21T01:15:13.762" v="63" actId="478"/>
          <ac:spMkLst>
            <pc:docMk/>
            <pc:sldMk cId="1533928727" sldId="1921"/>
            <ac:spMk id="3" creationId="{A4172BFD-D994-CF2C-E5CB-6814E5914D2F}"/>
          </ac:spMkLst>
        </pc:spChg>
        <pc:spChg chg="add mod">
          <ac:chgData name="Teik Toe Teoh" userId="f2f2b67b8c6b3629" providerId="LiveId" clId="{3B2F190E-4984-458A-9B9B-D79AA0B1E4CB}" dt="2024-04-21T01:17:36.568" v="72"/>
          <ac:spMkLst>
            <pc:docMk/>
            <pc:sldMk cId="1533928727" sldId="1921"/>
            <ac:spMk id="5" creationId="{8581B8EE-4082-BF96-6B8C-D12D7DA31D49}"/>
          </ac:spMkLst>
        </pc:spChg>
      </pc:sldChg>
    </pc:docChg>
  </pc:docChgLst>
  <pc:docChgLst>
    <pc:chgData name="Teik Toe Teoh" userId="f2f2b67b8c6b3629" providerId="LiveId" clId="{3C5C114D-BAB9-49E9-9281-453725F15D50}"/>
    <pc:docChg chg="addSld delSld modSld">
      <pc:chgData name="Teik Toe Teoh" userId="f2f2b67b8c6b3629" providerId="LiveId" clId="{3C5C114D-BAB9-49E9-9281-453725F15D50}" dt="2024-04-18T01:32:19.392" v="1"/>
      <pc:docMkLst>
        <pc:docMk/>
      </pc:docMkLst>
      <pc:sldChg chg="add">
        <pc:chgData name="Teik Toe Teoh" userId="f2f2b67b8c6b3629" providerId="LiveId" clId="{3C5C114D-BAB9-49E9-9281-453725F15D50}" dt="2024-04-18T01:32:19.392" v="1"/>
        <pc:sldMkLst>
          <pc:docMk/>
          <pc:sldMk cId="820944971" sldId="256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734333460" sldId="258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4084619207" sldId="272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2934165430" sldId="1119"/>
        </pc:sldMkLst>
      </pc:sldChg>
      <pc:sldChg chg="del">
        <pc:chgData name="Teik Toe Teoh" userId="f2f2b67b8c6b3629" providerId="LiveId" clId="{3C5C114D-BAB9-49E9-9281-453725F15D50}" dt="2024-04-18T01:31:55.302" v="0" actId="47"/>
        <pc:sldMkLst>
          <pc:docMk/>
          <pc:sldMk cId="243604931" sldId="1439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3396357977" sldId="1510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3183208755" sldId="1513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1343131028" sldId="1544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2220499052" sldId="1547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3485101099" sldId="1888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2026355025" sldId="1890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3517358198" sldId="1895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229986455" sldId="1897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1127190579" sldId="1898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151799637" sldId="1900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1466007582" sldId="1901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2506444291" sldId="1902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3819803940" sldId="1903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3519489755" sldId="1904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502287941" sldId="1905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3119014954" sldId="1906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3291235392" sldId="1907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3178122006" sldId="1908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2879990933" sldId="1909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1863384037" sldId="1910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947094657" sldId="1911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3697023826" sldId="1912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86354613" sldId="1913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132338419" sldId="1914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3473261671" sldId="1915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54747116" sldId="1916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2988298480" sldId="1917"/>
        </pc:sldMkLst>
      </pc:sldChg>
      <pc:sldChg chg="add">
        <pc:chgData name="Teik Toe Teoh" userId="f2f2b67b8c6b3629" providerId="LiveId" clId="{3C5C114D-BAB9-49E9-9281-453725F15D50}" dt="2024-04-18T01:32:19.392" v="1"/>
        <pc:sldMkLst>
          <pc:docMk/>
          <pc:sldMk cId="2986515508" sldId="1918"/>
        </pc:sldMkLst>
      </pc:sldChg>
    </pc:docChg>
  </pc:docChgLst>
  <pc:docChgLst>
    <pc:chgData name="Teik Toe Teoh" userId="f2f2b67b8c6b3629" providerId="LiveId" clId="{9FD1FB7F-B296-426C-A23F-B69E8BEA6D55}"/>
    <pc:docChg chg="custSel addSld delSld modSld">
      <pc:chgData name="Teik Toe Teoh" userId="f2f2b67b8c6b3629" providerId="LiveId" clId="{9FD1FB7F-B296-426C-A23F-B69E8BEA6D55}" dt="2023-10-28T07:26:37.482" v="81"/>
      <pc:docMkLst>
        <pc:docMk/>
      </pc:docMkLst>
      <pc:sldChg chg="addSp delSp modSp mod">
        <pc:chgData name="Teik Toe Teoh" userId="f2f2b67b8c6b3629" providerId="LiveId" clId="{9FD1FB7F-B296-426C-A23F-B69E8BEA6D55}" dt="2023-10-28T07:18:43.278" v="21" actId="20577"/>
        <pc:sldMkLst>
          <pc:docMk/>
          <pc:sldMk cId="1897986182" sldId="259"/>
        </pc:sldMkLst>
        <pc:spChg chg="mod">
          <ac:chgData name="Teik Toe Teoh" userId="f2f2b67b8c6b3629" providerId="LiveId" clId="{9FD1FB7F-B296-426C-A23F-B69E8BEA6D55}" dt="2023-10-28T07:18:43.278" v="21" actId="20577"/>
          <ac:spMkLst>
            <pc:docMk/>
            <pc:sldMk cId="1897986182" sldId="259"/>
            <ac:spMk id="2" creationId="{00000000-0000-0000-0000-000000000000}"/>
          </ac:spMkLst>
        </pc:spChg>
        <pc:spChg chg="add del">
          <ac:chgData name="Teik Toe Teoh" userId="f2f2b67b8c6b3629" providerId="LiveId" clId="{9FD1FB7F-B296-426C-A23F-B69E8BEA6D55}" dt="2023-10-28T07:18:36.020" v="17"/>
          <ac:spMkLst>
            <pc:docMk/>
            <pc:sldMk cId="1897986182" sldId="259"/>
            <ac:spMk id="4" creationId="{0A69D7C4-A5DB-7015-512A-503A56C92C31}"/>
          </ac:spMkLst>
        </pc:spChg>
      </pc:sldChg>
      <pc:sldChg chg="addSp delSp modSp new mod">
        <pc:chgData name="Teik Toe Teoh" userId="f2f2b67b8c6b3629" providerId="LiveId" clId="{9FD1FB7F-B296-426C-A23F-B69E8BEA6D55}" dt="2023-10-28T07:19:41.772" v="27" actId="478"/>
        <pc:sldMkLst>
          <pc:docMk/>
          <pc:sldMk cId="2663239508" sldId="1694"/>
        </pc:sldMkLst>
        <pc:spChg chg="del">
          <ac:chgData name="Teik Toe Teoh" userId="f2f2b67b8c6b3629" providerId="LiveId" clId="{9FD1FB7F-B296-426C-A23F-B69E8BEA6D55}" dt="2023-10-28T07:19:38.526" v="26" actId="478"/>
          <ac:spMkLst>
            <pc:docMk/>
            <pc:sldMk cId="2663239508" sldId="1694"/>
            <ac:spMk id="2" creationId="{3BBF7B77-5778-0168-417A-174584D87E80}"/>
          </ac:spMkLst>
        </pc:spChg>
        <pc:spChg chg="del">
          <ac:chgData name="Teik Toe Teoh" userId="f2f2b67b8c6b3629" providerId="LiveId" clId="{9FD1FB7F-B296-426C-A23F-B69E8BEA6D55}" dt="2023-10-28T07:19:41.772" v="27" actId="478"/>
          <ac:spMkLst>
            <pc:docMk/>
            <pc:sldMk cId="2663239508" sldId="1694"/>
            <ac:spMk id="3" creationId="{3E83F155-7AB2-FACB-B503-D484298D4217}"/>
          </ac:spMkLst>
        </pc:spChg>
        <pc:picChg chg="add mod">
          <ac:chgData name="Teik Toe Teoh" userId="f2f2b67b8c6b3629" providerId="LiveId" clId="{9FD1FB7F-B296-426C-A23F-B69E8BEA6D55}" dt="2023-10-28T07:19:36.918" v="25" actId="1076"/>
          <ac:picMkLst>
            <pc:docMk/>
            <pc:sldMk cId="2663239508" sldId="1694"/>
            <ac:picMk id="4" creationId="{76D06191-8F7B-5729-AB5C-0C72AF4CF618}"/>
          </ac:picMkLst>
        </pc:picChg>
      </pc:sldChg>
      <pc:sldChg chg="addSp new">
        <pc:chgData name="Teik Toe Teoh" userId="f2f2b67b8c6b3629" providerId="LiveId" clId="{9FD1FB7F-B296-426C-A23F-B69E8BEA6D55}" dt="2023-10-28T07:20:10.498" v="38"/>
        <pc:sldMkLst>
          <pc:docMk/>
          <pc:sldMk cId="2212208217" sldId="1695"/>
        </pc:sldMkLst>
        <pc:picChg chg="add">
          <ac:chgData name="Teik Toe Teoh" userId="f2f2b67b8c6b3629" providerId="LiveId" clId="{9FD1FB7F-B296-426C-A23F-B69E8BEA6D55}" dt="2023-10-28T07:20:10.498" v="38"/>
          <ac:picMkLst>
            <pc:docMk/>
            <pc:sldMk cId="2212208217" sldId="1695"/>
            <ac:picMk id="2" creationId="{61B08D8E-9E6D-8B71-065D-1F267FCF9393}"/>
          </ac:picMkLst>
        </pc:picChg>
      </pc:sldChg>
      <pc:sldChg chg="addSp delSp modSp add mod">
        <pc:chgData name="Teik Toe Teoh" userId="f2f2b67b8c6b3629" providerId="LiveId" clId="{9FD1FB7F-B296-426C-A23F-B69E8BEA6D55}" dt="2023-10-28T07:20:43.439" v="45" actId="1076"/>
        <pc:sldMkLst>
          <pc:docMk/>
          <pc:sldMk cId="3016429996" sldId="1696"/>
        </pc:sldMkLst>
        <pc:picChg chg="add del mod">
          <ac:chgData name="Teik Toe Teoh" userId="f2f2b67b8c6b3629" providerId="LiveId" clId="{9FD1FB7F-B296-426C-A23F-B69E8BEA6D55}" dt="2023-10-28T07:20:29.070" v="42" actId="478"/>
          <ac:picMkLst>
            <pc:docMk/>
            <pc:sldMk cId="3016429996" sldId="1696"/>
            <ac:picMk id="2" creationId="{773751F7-A638-C551-73C7-FAE46705EC02}"/>
          </ac:picMkLst>
        </pc:picChg>
        <pc:picChg chg="add mod">
          <ac:chgData name="Teik Toe Teoh" userId="f2f2b67b8c6b3629" providerId="LiveId" clId="{9FD1FB7F-B296-426C-A23F-B69E8BEA6D55}" dt="2023-10-28T07:20:43.439" v="45" actId="1076"/>
          <ac:picMkLst>
            <pc:docMk/>
            <pc:sldMk cId="3016429996" sldId="1696"/>
            <ac:picMk id="3" creationId="{951EE5B3-9FB3-9334-330C-1AEEB8A4DB0B}"/>
          </ac:picMkLst>
        </pc:picChg>
      </pc:sldChg>
      <pc:sldChg chg="addSp modSp add mod">
        <pc:chgData name="Teik Toe Teoh" userId="f2f2b67b8c6b3629" providerId="LiveId" clId="{9FD1FB7F-B296-426C-A23F-B69E8BEA6D55}" dt="2023-10-28T07:21:31.832" v="48" actId="1076"/>
        <pc:sldMkLst>
          <pc:docMk/>
          <pc:sldMk cId="265870416" sldId="1697"/>
        </pc:sldMkLst>
        <pc:picChg chg="add mod">
          <ac:chgData name="Teik Toe Teoh" userId="f2f2b67b8c6b3629" providerId="LiveId" clId="{9FD1FB7F-B296-426C-A23F-B69E8BEA6D55}" dt="2023-10-28T07:21:31.832" v="48" actId="1076"/>
          <ac:picMkLst>
            <pc:docMk/>
            <pc:sldMk cId="265870416" sldId="1697"/>
            <ac:picMk id="2" creationId="{5FBE1709-D895-4221-3894-1FF04E2F4050}"/>
          </ac:picMkLst>
        </pc:picChg>
      </pc:sldChg>
      <pc:sldChg chg="addSp modSp add mod">
        <pc:chgData name="Teik Toe Teoh" userId="f2f2b67b8c6b3629" providerId="LiveId" clId="{9FD1FB7F-B296-426C-A23F-B69E8BEA6D55}" dt="2023-10-28T07:22:14.108" v="51" actId="1076"/>
        <pc:sldMkLst>
          <pc:docMk/>
          <pc:sldMk cId="4222391684" sldId="1698"/>
        </pc:sldMkLst>
        <pc:picChg chg="add mod">
          <ac:chgData name="Teik Toe Teoh" userId="f2f2b67b8c6b3629" providerId="LiveId" clId="{9FD1FB7F-B296-426C-A23F-B69E8BEA6D55}" dt="2023-10-28T07:22:14.108" v="51" actId="1076"/>
          <ac:picMkLst>
            <pc:docMk/>
            <pc:sldMk cId="4222391684" sldId="1698"/>
            <ac:picMk id="2" creationId="{8FB2B6FE-FE16-73AC-6067-E036D24E9591}"/>
          </ac:picMkLst>
        </pc:picChg>
      </pc:sldChg>
      <pc:sldChg chg="addSp modSp add mod">
        <pc:chgData name="Teik Toe Teoh" userId="f2f2b67b8c6b3629" providerId="LiveId" clId="{9FD1FB7F-B296-426C-A23F-B69E8BEA6D55}" dt="2023-10-28T07:22:34.593" v="54" actId="1076"/>
        <pc:sldMkLst>
          <pc:docMk/>
          <pc:sldMk cId="575612465" sldId="1699"/>
        </pc:sldMkLst>
        <pc:picChg chg="add mod">
          <ac:chgData name="Teik Toe Teoh" userId="f2f2b67b8c6b3629" providerId="LiveId" clId="{9FD1FB7F-B296-426C-A23F-B69E8BEA6D55}" dt="2023-10-28T07:22:34.593" v="54" actId="1076"/>
          <ac:picMkLst>
            <pc:docMk/>
            <pc:sldMk cId="575612465" sldId="1699"/>
            <ac:picMk id="2" creationId="{289E89B5-88A6-86A3-0CA1-4D7FC9C8F975}"/>
          </ac:picMkLst>
        </pc:picChg>
      </pc:sldChg>
      <pc:sldChg chg="addSp modSp add mod">
        <pc:chgData name="Teik Toe Teoh" userId="f2f2b67b8c6b3629" providerId="LiveId" clId="{9FD1FB7F-B296-426C-A23F-B69E8BEA6D55}" dt="2023-10-28T07:22:54.018" v="57" actId="1076"/>
        <pc:sldMkLst>
          <pc:docMk/>
          <pc:sldMk cId="1600979356" sldId="1700"/>
        </pc:sldMkLst>
        <pc:picChg chg="add mod">
          <ac:chgData name="Teik Toe Teoh" userId="f2f2b67b8c6b3629" providerId="LiveId" clId="{9FD1FB7F-B296-426C-A23F-B69E8BEA6D55}" dt="2023-10-28T07:22:54.018" v="57" actId="1076"/>
          <ac:picMkLst>
            <pc:docMk/>
            <pc:sldMk cId="1600979356" sldId="1700"/>
            <ac:picMk id="2" creationId="{36BDF24E-9AC7-0280-59A5-AF2C0D1BBD54}"/>
          </ac:picMkLst>
        </pc:picChg>
      </pc:sldChg>
      <pc:sldChg chg="addSp modSp add del mod">
        <pc:chgData name="Teik Toe Teoh" userId="f2f2b67b8c6b3629" providerId="LiveId" clId="{9FD1FB7F-B296-426C-A23F-B69E8BEA6D55}" dt="2023-10-28T07:26:33.620" v="80" actId="2696"/>
        <pc:sldMkLst>
          <pc:docMk/>
          <pc:sldMk cId="3215030140" sldId="1701"/>
        </pc:sldMkLst>
        <pc:spChg chg="add mod">
          <ac:chgData name="Teik Toe Teoh" userId="f2f2b67b8c6b3629" providerId="LiveId" clId="{9FD1FB7F-B296-426C-A23F-B69E8BEA6D55}" dt="2023-10-28T07:25:45.772" v="65" actId="255"/>
          <ac:spMkLst>
            <pc:docMk/>
            <pc:sldMk cId="3215030140" sldId="1701"/>
            <ac:spMk id="3" creationId="{37B076DE-791B-D62B-820E-5A02BBFFFC12}"/>
          </ac:spMkLst>
        </pc:spChg>
        <pc:spChg chg="add mod">
          <ac:chgData name="Teik Toe Teoh" userId="f2f2b67b8c6b3629" providerId="LiveId" clId="{9FD1FB7F-B296-426C-A23F-B69E8BEA6D55}" dt="2023-10-28T07:26:28.108" v="79" actId="14100"/>
          <ac:spMkLst>
            <pc:docMk/>
            <pc:sldMk cId="3215030140" sldId="1701"/>
            <ac:spMk id="4" creationId="{A0B28B31-A590-B335-138C-64EE5FF9909B}"/>
          </ac:spMkLst>
        </pc:spChg>
      </pc:sldChg>
      <pc:sldChg chg="add">
        <pc:chgData name="Teik Toe Teoh" userId="f2f2b67b8c6b3629" providerId="LiveId" clId="{9FD1FB7F-B296-426C-A23F-B69E8BEA6D55}" dt="2023-10-28T07:26:37.482" v="81"/>
        <pc:sldMkLst>
          <pc:docMk/>
          <pc:sldMk cId="3298539312" sldId="1701"/>
        </pc:sldMkLst>
      </pc:sldChg>
      <pc:sldChg chg="add del">
        <pc:chgData name="Teik Toe Teoh" userId="f2f2b67b8c6b3629" providerId="LiveId" clId="{9FD1FB7F-B296-426C-A23F-B69E8BEA6D55}" dt="2023-10-28T07:25:51.967" v="66" actId="47"/>
        <pc:sldMkLst>
          <pc:docMk/>
          <pc:sldMk cId="4086237372" sldId="1702"/>
        </pc:sldMkLst>
      </pc:sldChg>
      <pc:sldChg chg="add del">
        <pc:chgData name="Teik Toe Teoh" userId="f2f2b67b8c6b3629" providerId="LiveId" clId="{9FD1FB7F-B296-426C-A23F-B69E8BEA6D55}" dt="2023-10-28T07:25:52.895" v="67" actId="47"/>
        <pc:sldMkLst>
          <pc:docMk/>
          <pc:sldMk cId="3948105836" sldId="1703"/>
        </pc:sldMkLst>
      </pc:sldChg>
      <pc:sldChg chg="add del">
        <pc:chgData name="Teik Toe Teoh" userId="f2f2b67b8c6b3629" providerId="LiveId" clId="{9FD1FB7F-B296-426C-A23F-B69E8BEA6D55}" dt="2023-10-28T07:25:54.008" v="68" actId="47"/>
        <pc:sldMkLst>
          <pc:docMk/>
          <pc:sldMk cId="2137499116" sldId="170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FC5F2B-1CDE-4851-898D-0B58332EE15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B0F18007-0DA4-4250-83C5-DB1D6EF64F0C}">
      <dgm:prSet phldrT="[Text]"/>
      <dgm:spPr/>
      <dgm:t>
        <a:bodyPr/>
        <a:lstStyle/>
        <a:p>
          <a:r>
            <a:rPr lang="en-US"/>
            <a:t>AI and Big Data</a:t>
          </a:r>
          <a:endParaRPr lang="en-SG"/>
        </a:p>
      </dgm:t>
    </dgm:pt>
    <dgm:pt modelId="{8271F93F-B302-4F02-9B35-5FC01C697E1B}" type="parTrans" cxnId="{F8D134BA-C54E-41FE-9D70-2773DBDFB996}">
      <dgm:prSet/>
      <dgm:spPr/>
      <dgm:t>
        <a:bodyPr/>
        <a:lstStyle/>
        <a:p>
          <a:endParaRPr lang="en-SG"/>
        </a:p>
      </dgm:t>
    </dgm:pt>
    <dgm:pt modelId="{4E38A063-406C-4DB6-B09B-9471BC15CBD8}" type="sibTrans" cxnId="{F8D134BA-C54E-41FE-9D70-2773DBDFB996}">
      <dgm:prSet/>
      <dgm:spPr/>
      <dgm:t>
        <a:bodyPr/>
        <a:lstStyle/>
        <a:p>
          <a:endParaRPr lang="en-SG"/>
        </a:p>
      </dgm:t>
    </dgm:pt>
    <dgm:pt modelId="{E893F18E-859A-4DEF-8D94-AB6AFC37A382}">
      <dgm:prSet phldrT="[Text]"/>
      <dgm:spPr/>
      <dgm:t>
        <a:bodyPr/>
        <a:lstStyle/>
        <a:p>
          <a:r>
            <a:rPr lang="en-US"/>
            <a:t>Internet of Thing</a:t>
          </a:r>
          <a:endParaRPr lang="en-SG"/>
        </a:p>
      </dgm:t>
    </dgm:pt>
    <dgm:pt modelId="{FCF10528-6175-421C-B957-9686A6DCBB85}" type="parTrans" cxnId="{71D5FF2C-A249-4ABD-8BF1-4EA807FD9697}">
      <dgm:prSet/>
      <dgm:spPr/>
      <dgm:t>
        <a:bodyPr/>
        <a:lstStyle/>
        <a:p>
          <a:endParaRPr lang="en-SG"/>
        </a:p>
      </dgm:t>
    </dgm:pt>
    <dgm:pt modelId="{3C58364D-C809-4FC1-9A27-B9B631A983CA}" type="sibTrans" cxnId="{71D5FF2C-A249-4ABD-8BF1-4EA807FD9697}">
      <dgm:prSet/>
      <dgm:spPr/>
      <dgm:t>
        <a:bodyPr/>
        <a:lstStyle/>
        <a:p>
          <a:endParaRPr lang="en-SG"/>
        </a:p>
      </dgm:t>
    </dgm:pt>
    <dgm:pt modelId="{C73B25F2-6CAB-408D-9660-BC7217C8E91C}">
      <dgm:prSet phldrT="[Text]"/>
      <dgm:spPr/>
      <dgm:t>
        <a:bodyPr/>
        <a:lstStyle/>
        <a:p>
          <a:r>
            <a:rPr lang="en-US"/>
            <a:t>Robotic Process Engineering</a:t>
          </a:r>
          <a:endParaRPr lang="en-SG"/>
        </a:p>
      </dgm:t>
    </dgm:pt>
    <dgm:pt modelId="{5B575C49-E21D-4726-BC98-B30C7FF2A089}" type="parTrans" cxnId="{17E8D443-DA5F-4F4E-B0B3-A7523C47E20E}">
      <dgm:prSet/>
      <dgm:spPr/>
      <dgm:t>
        <a:bodyPr/>
        <a:lstStyle/>
        <a:p>
          <a:endParaRPr lang="en-SG"/>
        </a:p>
      </dgm:t>
    </dgm:pt>
    <dgm:pt modelId="{F2FA80F2-7505-4C61-8616-993F1AC74B71}" type="sibTrans" cxnId="{17E8D443-DA5F-4F4E-B0B3-A7523C47E20E}">
      <dgm:prSet/>
      <dgm:spPr/>
      <dgm:t>
        <a:bodyPr/>
        <a:lstStyle/>
        <a:p>
          <a:endParaRPr lang="en-SG"/>
        </a:p>
      </dgm:t>
    </dgm:pt>
    <dgm:pt modelId="{B282C04B-A01A-4E90-B948-4D3004D104E3}">
      <dgm:prSet phldrT="[Text]"/>
      <dgm:spPr/>
      <dgm:t>
        <a:bodyPr/>
        <a:lstStyle/>
        <a:p>
          <a:r>
            <a:rPr lang="en-US"/>
            <a:t>Block Chain</a:t>
          </a:r>
          <a:endParaRPr lang="en-SG"/>
        </a:p>
      </dgm:t>
    </dgm:pt>
    <dgm:pt modelId="{077FB9D7-063B-41F6-B535-329A78B33588}" type="parTrans" cxnId="{BD814D63-1B8B-4003-9085-C55DD7791C4A}">
      <dgm:prSet/>
      <dgm:spPr/>
      <dgm:t>
        <a:bodyPr/>
        <a:lstStyle/>
        <a:p>
          <a:endParaRPr lang="en-SG"/>
        </a:p>
      </dgm:t>
    </dgm:pt>
    <dgm:pt modelId="{AC215562-15C2-4D98-B262-DD4FA0C0E804}" type="sibTrans" cxnId="{BD814D63-1B8B-4003-9085-C55DD7791C4A}">
      <dgm:prSet/>
      <dgm:spPr/>
      <dgm:t>
        <a:bodyPr/>
        <a:lstStyle/>
        <a:p>
          <a:endParaRPr lang="en-SG"/>
        </a:p>
      </dgm:t>
    </dgm:pt>
    <dgm:pt modelId="{DDBC105C-6204-4915-B32E-D3FFABC2EEAC}">
      <dgm:prSet phldrT="[Text]"/>
      <dgm:spPr/>
      <dgm:t>
        <a:bodyPr/>
        <a:lstStyle/>
        <a:p>
          <a:r>
            <a:rPr lang="en-US"/>
            <a:t>AI &amp; Big Data</a:t>
          </a:r>
          <a:endParaRPr lang="en-SG"/>
        </a:p>
      </dgm:t>
    </dgm:pt>
    <dgm:pt modelId="{E030BAD1-2ED2-4B83-8A3C-AB3D6B67AC95}" type="parTrans" cxnId="{5450D08B-27EE-4AD8-A7FC-F0199D177E24}">
      <dgm:prSet/>
      <dgm:spPr/>
      <dgm:t>
        <a:bodyPr/>
        <a:lstStyle/>
        <a:p>
          <a:endParaRPr lang="en-SG"/>
        </a:p>
      </dgm:t>
    </dgm:pt>
    <dgm:pt modelId="{F8A2C1B3-EF95-4097-985E-9FD9BC137BB7}" type="sibTrans" cxnId="{5450D08B-27EE-4AD8-A7FC-F0199D177E24}">
      <dgm:prSet/>
      <dgm:spPr/>
      <dgm:t>
        <a:bodyPr/>
        <a:lstStyle/>
        <a:p>
          <a:endParaRPr lang="en-SG"/>
        </a:p>
      </dgm:t>
    </dgm:pt>
    <dgm:pt modelId="{EAAC488C-5966-4CE8-8791-40BA03861E61}">
      <dgm:prSet phldrT="[Text]"/>
      <dgm:spPr/>
      <dgm:t>
        <a:bodyPr/>
        <a:lstStyle/>
        <a:p>
          <a:r>
            <a:rPr lang="en-US"/>
            <a:t>Cloud</a:t>
          </a:r>
          <a:endParaRPr lang="en-SG"/>
        </a:p>
      </dgm:t>
    </dgm:pt>
    <dgm:pt modelId="{1352E3A2-9B26-435A-B547-AF0ADE155AB0}" type="parTrans" cxnId="{321567A9-AF26-42DF-95BD-CE58EDFD5213}">
      <dgm:prSet/>
      <dgm:spPr/>
      <dgm:t>
        <a:bodyPr/>
        <a:lstStyle/>
        <a:p>
          <a:endParaRPr lang="en-SG"/>
        </a:p>
      </dgm:t>
    </dgm:pt>
    <dgm:pt modelId="{7E561002-8002-4914-A849-C23A27B4359B}" type="sibTrans" cxnId="{321567A9-AF26-42DF-95BD-CE58EDFD5213}">
      <dgm:prSet/>
      <dgm:spPr/>
      <dgm:t>
        <a:bodyPr/>
        <a:lstStyle/>
        <a:p>
          <a:endParaRPr lang="en-SG"/>
        </a:p>
      </dgm:t>
    </dgm:pt>
    <dgm:pt modelId="{9BB8F0B9-098A-4871-8EE1-F5EAD2026BD9}">
      <dgm:prSet phldrT="[Text]"/>
      <dgm:spPr/>
      <dgm:t>
        <a:bodyPr/>
        <a:lstStyle/>
        <a:p>
          <a:r>
            <a:rPr lang="en-US" dirty="0"/>
            <a:t>Natural Language Processing</a:t>
          </a:r>
          <a:endParaRPr lang="en-SG" dirty="0"/>
        </a:p>
      </dgm:t>
    </dgm:pt>
    <dgm:pt modelId="{3491587C-3C0C-4115-B771-36EB1ABF1DD0}" type="parTrans" cxnId="{187D64ED-AB38-4A09-80E6-DBF2F4C7211E}">
      <dgm:prSet/>
      <dgm:spPr/>
      <dgm:t>
        <a:bodyPr/>
        <a:lstStyle/>
        <a:p>
          <a:endParaRPr lang="en-SG"/>
        </a:p>
      </dgm:t>
    </dgm:pt>
    <dgm:pt modelId="{963E178F-52D2-4B81-898B-03BF3E6BD038}" type="sibTrans" cxnId="{187D64ED-AB38-4A09-80E6-DBF2F4C7211E}">
      <dgm:prSet/>
      <dgm:spPr/>
      <dgm:t>
        <a:bodyPr/>
        <a:lstStyle/>
        <a:p>
          <a:endParaRPr lang="en-SG"/>
        </a:p>
      </dgm:t>
    </dgm:pt>
    <dgm:pt modelId="{2DC80CB3-05AB-41E7-944A-FA3FF4A4679A}">
      <dgm:prSet phldrT="[Text]"/>
      <dgm:spPr/>
      <dgm:t>
        <a:bodyPr/>
        <a:lstStyle/>
        <a:p>
          <a:r>
            <a:rPr lang="en-SG" dirty="0"/>
            <a:t>Web 3</a:t>
          </a:r>
        </a:p>
      </dgm:t>
    </dgm:pt>
    <dgm:pt modelId="{3260E9A6-2116-4FB6-B515-E46B0D7B8A14}" type="parTrans" cxnId="{AFD4F1F6-DBAF-4718-995A-F3BA04A87B50}">
      <dgm:prSet/>
      <dgm:spPr/>
      <dgm:t>
        <a:bodyPr/>
        <a:lstStyle/>
        <a:p>
          <a:endParaRPr lang="en-SG"/>
        </a:p>
      </dgm:t>
    </dgm:pt>
    <dgm:pt modelId="{6BFCAEF0-94FD-4551-8641-865815E76FA5}" type="sibTrans" cxnId="{AFD4F1F6-DBAF-4718-995A-F3BA04A87B50}">
      <dgm:prSet/>
      <dgm:spPr/>
      <dgm:t>
        <a:bodyPr/>
        <a:lstStyle/>
        <a:p>
          <a:endParaRPr lang="en-SG"/>
        </a:p>
      </dgm:t>
    </dgm:pt>
    <dgm:pt modelId="{80D8E783-079B-41EB-A217-132FFDB734D0}">
      <dgm:prSet phldrT="[Text]"/>
      <dgm:spPr/>
      <dgm:t>
        <a:bodyPr/>
        <a:lstStyle/>
        <a:p>
          <a:r>
            <a:rPr lang="en-SG" dirty="0"/>
            <a:t>Automation</a:t>
          </a:r>
        </a:p>
      </dgm:t>
    </dgm:pt>
    <dgm:pt modelId="{731341A8-24CD-4999-AB15-481321E984C3}" type="parTrans" cxnId="{12DFDC88-FCA5-4170-924D-C4301649D57D}">
      <dgm:prSet/>
      <dgm:spPr/>
      <dgm:t>
        <a:bodyPr/>
        <a:lstStyle/>
        <a:p>
          <a:endParaRPr lang="en-SG"/>
        </a:p>
      </dgm:t>
    </dgm:pt>
    <dgm:pt modelId="{DA5C1299-285D-4CC0-A8DD-AC0D85BD93D2}" type="sibTrans" cxnId="{12DFDC88-FCA5-4170-924D-C4301649D57D}">
      <dgm:prSet/>
      <dgm:spPr/>
      <dgm:t>
        <a:bodyPr/>
        <a:lstStyle/>
        <a:p>
          <a:endParaRPr lang="en-SG"/>
        </a:p>
      </dgm:t>
    </dgm:pt>
    <dgm:pt modelId="{5EE1E164-5E29-4582-8CCE-9578FEA9EDEE}" type="pres">
      <dgm:prSet presAssocID="{3CFC5F2B-1CDE-4851-898D-0B58332EE15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3BE012-6639-4449-9648-FE40597723A3}" type="pres">
      <dgm:prSet presAssocID="{B0F18007-0DA4-4250-83C5-DB1D6EF64F0C}" presName="centerShape" presStyleLbl="node0" presStyleIdx="0" presStyleCnt="1"/>
      <dgm:spPr/>
    </dgm:pt>
    <dgm:pt modelId="{2D1A9A4E-DA51-4B94-ADEA-5D73849E27A5}" type="pres">
      <dgm:prSet presAssocID="{FCF10528-6175-421C-B957-9686A6DCBB85}" presName="Name9" presStyleLbl="parChTrans1D2" presStyleIdx="0" presStyleCnt="8"/>
      <dgm:spPr/>
    </dgm:pt>
    <dgm:pt modelId="{924BF3E9-DE8E-4A71-8973-157355E3DD55}" type="pres">
      <dgm:prSet presAssocID="{FCF10528-6175-421C-B957-9686A6DCBB85}" presName="connTx" presStyleLbl="parChTrans1D2" presStyleIdx="0" presStyleCnt="8"/>
      <dgm:spPr/>
    </dgm:pt>
    <dgm:pt modelId="{B1676AE5-8640-4FAA-8033-5895021B0E11}" type="pres">
      <dgm:prSet presAssocID="{E893F18E-859A-4DEF-8D94-AB6AFC37A382}" presName="node" presStyleLbl="node1" presStyleIdx="0" presStyleCnt="8">
        <dgm:presLayoutVars>
          <dgm:bulletEnabled val="1"/>
        </dgm:presLayoutVars>
      </dgm:prSet>
      <dgm:spPr/>
    </dgm:pt>
    <dgm:pt modelId="{6E302D9A-BAB5-438C-9C47-8AEDB3C4D13F}" type="pres">
      <dgm:prSet presAssocID="{5B575C49-E21D-4726-BC98-B30C7FF2A089}" presName="Name9" presStyleLbl="parChTrans1D2" presStyleIdx="1" presStyleCnt="8"/>
      <dgm:spPr/>
    </dgm:pt>
    <dgm:pt modelId="{CDAAC190-19A4-429B-AA6E-5F07A54D6269}" type="pres">
      <dgm:prSet presAssocID="{5B575C49-E21D-4726-BC98-B30C7FF2A089}" presName="connTx" presStyleLbl="parChTrans1D2" presStyleIdx="1" presStyleCnt="8"/>
      <dgm:spPr/>
    </dgm:pt>
    <dgm:pt modelId="{3E70B3B1-6692-4F29-8DFC-B4C6C84FFCF5}" type="pres">
      <dgm:prSet presAssocID="{C73B25F2-6CAB-408D-9660-BC7217C8E91C}" presName="node" presStyleLbl="node1" presStyleIdx="1" presStyleCnt="8">
        <dgm:presLayoutVars>
          <dgm:bulletEnabled val="1"/>
        </dgm:presLayoutVars>
      </dgm:prSet>
      <dgm:spPr/>
    </dgm:pt>
    <dgm:pt modelId="{883C5694-8182-4AD1-AAEF-3821FA161030}" type="pres">
      <dgm:prSet presAssocID="{077FB9D7-063B-41F6-B535-329A78B33588}" presName="Name9" presStyleLbl="parChTrans1D2" presStyleIdx="2" presStyleCnt="8"/>
      <dgm:spPr/>
    </dgm:pt>
    <dgm:pt modelId="{DB058161-2E45-4600-8D5B-786829286421}" type="pres">
      <dgm:prSet presAssocID="{077FB9D7-063B-41F6-B535-329A78B33588}" presName="connTx" presStyleLbl="parChTrans1D2" presStyleIdx="2" presStyleCnt="8"/>
      <dgm:spPr/>
    </dgm:pt>
    <dgm:pt modelId="{78FFABC0-800F-42E9-9BAA-FA2EAD2AEC82}" type="pres">
      <dgm:prSet presAssocID="{B282C04B-A01A-4E90-B948-4D3004D104E3}" presName="node" presStyleLbl="node1" presStyleIdx="2" presStyleCnt="8">
        <dgm:presLayoutVars>
          <dgm:bulletEnabled val="1"/>
        </dgm:presLayoutVars>
      </dgm:prSet>
      <dgm:spPr/>
    </dgm:pt>
    <dgm:pt modelId="{1C8922F5-7956-4099-85CD-EE3100C604D8}" type="pres">
      <dgm:prSet presAssocID="{E030BAD1-2ED2-4B83-8A3C-AB3D6B67AC95}" presName="Name9" presStyleLbl="parChTrans1D2" presStyleIdx="3" presStyleCnt="8"/>
      <dgm:spPr/>
    </dgm:pt>
    <dgm:pt modelId="{9DF063F0-DAC3-45AC-9BE3-4EBDBDA47B60}" type="pres">
      <dgm:prSet presAssocID="{E030BAD1-2ED2-4B83-8A3C-AB3D6B67AC95}" presName="connTx" presStyleLbl="parChTrans1D2" presStyleIdx="3" presStyleCnt="8"/>
      <dgm:spPr/>
    </dgm:pt>
    <dgm:pt modelId="{EA851380-960F-49D7-ACB5-92DFEF9E3CF9}" type="pres">
      <dgm:prSet presAssocID="{DDBC105C-6204-4915-B32E-D3FFABC2EEAC}" presName="node" presStyleLbl="node1" presStyleIdx="3" presStyleCnt="8">
        <dgm:presLayoutVars>
          <dgm:bulletEnabled val="1"/>
        </dgm:presLayoutVars>
      </dgm:prSet>
      <dgm:spPr/>
    </dgm:pt>
    <dgm:pt modelId="{B119FFE5-0DE5-4020-BAD7-A779B385E611}" type="pres">
      <dgm:prSet presAssocID="{1352E3A2-9B26-435A-B547-AF0ADE155AB0}" presName="Name9" presStyleLbl="parChTrans1D2" presStyleIdx="4" presStyleCnt="8"/>
      <dgm:spPr/>
    </dgm:pt>
    <dgm:pt modelId="{6F90E154-2BCD-4DB1-9F02-148695303B07}" type="pres">
      <dgm:prSet presAssocID="{1352E3A2-9B26-435A-B547-AF0ADE155AB0}" presName="connTx" presStyleLbl="parChTrans1D2" presStyleIdx="4" presStyleCnt="8"/>
      <dgm:spPr/>
    </dgm:pt>
    <dgm:pt modelId="{3A5F13F6-94F9-4A5A-A597-55279AB2BD9D}" type="pres">
      <dgm:prSet presAssocID="{EAAC488C-5966-4CE8-8791-40BA03861E61}" presName="node" presStyleLbl="node1" presStyleIdx="4" presStyleCnt="8">
        <dgm:presLayoutVars>
          <dgm:bulletEnabled val="1"/>
        </dgm:presLayoutVars>
      </dgm:prSet>
      <dgm:spPr/>
    </dgm:pt>
    <dgm:pt modelId="{C225CF12-E1DE-43ED-AC0E-77B13EB0A10B}" type="pres">
      <dgm:prSet presAssocID="{3491587C-3C0C-4115-B771-36EB1ABF1DD0}" presName="Name9" presStyleLbl="parChTrans1D2" presStyleIdx="5" presStyleCnt="8"/>
      <dgm:spPr/>
    </dgm:pt>
    <dgm:pt modelId="{BF6CACED-C9F6-4710-8244-D9F6D6881BB2}" type="pres">
      <dgm:prSet presAssocID="{3491587C-3C0C-4115-B771-36EB1ABF1DD0}" presName="connTx" presStyleLbl="parChTrans1D2" presStyleIdx="5" presStyleCnt="8"/>
      <dgm:spPr/>
    </dgm:pt>
    <dgm:pt modelId="{BAEF2113-C81E-493D-A642-908545D1D567}" type="pres">
      <dgm:prSet presAssocID="{9BB8F0B9-098A-4871-8EE1-F5EAD2026BD9}" presName="node" presStyleLbl="node1" presStyleIdx="5" presStyleCnt="8">
        <dgm:presLayoutVars>
          <dgm:bulletEnabled val="1"/>
        </dgm:presLayoutVars>
      </dgm:prSet>
      <dgm:spPr/>
    </dgm:pt>
    <dgm:pt modelId="{384D0EE3-562B-41CC-95CE-49D6DCAD31B5}" type="pres">
      <dgm:prSet presAssocID="{3260E9A6-2116-4FB6-B515-E46B0D7B8A14}" presName="Name9" presStyleLbl="parChTrans1D2" presStyleIdx="6" presStyleCnt="8"/>
      <dgm:spPr/>
    </dgm:pt>
    <dgm:pt modelId="{74CC7529-57AB-42D6-A898-0C9CF064468C}" type="pres">
      <dgm:prSet presAssocID="{3260E9A6-2116-4FB6-B515-E46B0D7B8A14}" presName="connTx" presStyleLbl="parChTrans1D2" presStyleIdx="6" presStyleCnt="8"/>
      <dgm:spPr/>
    </dgm:pt>
    <dgm:pt modelId="{11C078D3-F874-4D33-ACD5-10A1A7C224A9}" type="pres">
      <dgm:prSet presAssocID="{2DC80CB3-05AB-41E7-944A-FA3FF4A4679A}" presName="node" presStyleLbl="node1" presStyleIdx="6" presStyleCnt="8">
        <dgm:presLayoutVars>
          <dgm:bulletEnabled val="1"/>
        </dgm:presLayoutVars>
      </dgm:prSet>
      <dgm:spPr/>
    </dgm:pt>
    <dgm:pt modelId="{DDE27CAF-0374-4417-97AD-7E1BE7D7211C}" type="pres">
      <dgm:prSet presAssocID="{731341A8-24CD-4999-AB15-481321E984C3}" presName="Name9" presStyleLbl="parChTrans1D2" presStyleIdx="7" presStyleCnt="8"/>
      <dgm:spPr/>
    </dgm:pt>
    <dgm:pt modelId="{87E004FE-84AF-405A-93F0-3C7389651EA3}" type="pres">
      <dgm:prSet presAssocID="{731341A8-24CD-4999-AB15-481321E984C3}" presName="connTx" presStyleLbl="parChTrans1D2" presStyleIdx="7" presStyleCnt="8"/>
      <dgm:spPr/>
    </dgm:pt>
    <dgm:pt modelId="{6400A029-81B9-4521-90D4-959F645C3020}" type="pres">
      <dgm:prSet presAssocID="{80D8E783-079B-41EB-A217-132FFDB734D0}" presName="node" presStyleLbl="node1" presStyleIdx="7" presStyleCnt="8">
        <dgm:presLayoutVars>
          <dgm:bulletEnabled val="1"/>
        </dgm:presLayoutVars>
      </dgm:prSet>
      <dgm:spPr/>
    </dgm:pt>
  </dgm:ptLst>
  <dgm:cxnLst>
    <dgm:cxn modelId="{E3D23A02-2324-40E2-8566-5F23BC8A1FCA}" type="presOf" srcId="{FCF10528-6175-421C-B957-9686A6DCBB85}" destId="{924BF3E9-DE8E-4A71-8973-157355E3DD55}" srcOrd="1" destOrd="0" presId="urn:microsoft.com/office/officeart/2005/8/layout/radial1"/>
    <dgm:cxn modelId="{8A5A250D-A72F-4241-8A7F-C87A84EC0C1E}" type="presOf" srcId="{3260E9A6-2116-4FB6-B515-E46B0D7B8A14}" destId="{74CC7529-57AB-42D6-A898-0C9CF064468C}" srcOrd="1" destOrd="0" presId="urn:microsoft.com/office/officeart/2005/8/layout/radial1"/>
    <dgm:cxn modelId="{DD8C9F0D-F3A8-49CB-B13B-979D7C5EFC85}" type="presOf" srcId="{80D8E783-079B-41EB-A217-132FFDB734D0}" destId="{6400A029-81B9-4521-90D4-959F645C3020}" srcOrd="0" destOrd="0" presId="urn:microsoft.com/office/officeart/2005/8/layout/radial1"/>
    <dgm:cxn modelId="{1F6C1415-B55C-452C-A70C-8503DE72E55F}" type="presOf" srcId="{5B575C49-E21D-4726-BC98-B30C7FF2A089}" destId="{6E302D9A-BAB5-438C-9C47-8AEDB3C4D13F}" srcOrd="0" destOrd="0" presId="urn:microsoft.com/office/officeart/2005/8/layout/radial1"/>
    <dgm:cxn modelId="{9B430D16-912C-4E8A-91B5-F7E6C7DCEF9B}" type="presOf" srcId="{9BB8F0B9-098A-4871-8EE1-F5EAD2026BD9}" destId="{BAEF2113-C81E-493D-A642-908545D1D567}" srcOrd="0" destOrd="0" presId="urn:microsoft.com/office/officeart/2005/8/layout/radial1"/>
    <dgm:cxn modelId="{3AAB1019-B5BF-4400-9CBE-0FF0BFEA6B56}" type="presOf" srcId="{C73B25F2-6CAB-408D-9660-BC7217C8E91C}" destId="{3E70B3B1-6692-4F29-8DFC-B4C6C84FFCF5}" srcOrd="0" destOrd="0" presId="urn:microsoft.com/office/officeart/2005/8/layout/radial1"/>
    <dgm:cxn modelId="{71D5FF2C-A249-4ABD-8BF1-4EA807FD9697}" srcId="{B0F18007-0DA4-4250-83C5-DB1D6EF64F0C}" destId="{E893F18E-859A-4DEF-8D94-AB6AFC37A382}" srcOrd="0" destOrd="0" parTransId="{FCF10528-6175-421C-B957-9686A6DCBB85}" sibTransId="{3C58364D-C809-4FC1-9A27-B9B631A983CA}"/>
    <dgm:cxn modelId="{BD814D63-1B8B-4003-9085-C55DD7791C4A}" srcId="{B0F18007-0DA4-4250-83C5-DB1D6EF64F0C}" destId="{B282C04B-A01A-4E90-B948-4D3004D104E3}" srcOrd="2" destOrd="0" parTransId="{077FB9D7-063B-41F6-B535-329A78B33588}" sibTransId="{AC215562-15C2-4D98-B262-DD4FA0C0E804}"/>
    <dgm:cxn modelId="{17E8D443-DA5F-4F4E-B0B3-A7523C47E20E}" srcId="{B0F18007-0DA4-4250-83C5-DB1D6EF64F0C}" destId="{C73B25F2-6CAB-408D-9660-BC7217C8E91C}" srcOrd="1" destOrd="0" parTransId="{5B575C49-E21D-4726-BC98-B30C7FF2A089}" sibTransId="{F2FA80F2-7505-4C61-8616-993F1AC74B71}"/>
    <dgm:cxn modelId="{53519F44-194C-4D6C-BC7B-562FF9F49454}" type="presOf" srcId="{077FB9D7-063B-41F6-B535-329A78B33588}" destId="{883C5694-8182-4AD1-AAEF-3821FA161030}" srcOrd="0" destOrd="0" presId="urn:microsoft.com/office/officeart/2005/8/layout/radial1"/>
    <dgm:cxn modelId="{290C6D45-9194-4DA0-B5E9-A8EE7ED806F0}" type="presOf" srcId="{3CFC5F2B-1CDE-4851-898D-0B58332EE158}" destId="{5EE1E164-5E29-4582-8CCE-9578FEA9EDEE}" srcOrd="0" destOrd="0" presId="urn:microsoft.com/office/officeart/2005/8/layout/radial1"/>
    <dgm:cxn modelId="{5DA67867-A80D-4FD1-8440-174FF1314CCB}" type="presOf" srcId="{3491587C-3C0C-4115-B771-36EB1ABF1DD0}" destId="{BF6CACED-C9F6-4710-8244-D9F6D6881BB2}" srcOrd="1" destOrd="0" presId="urn:microsoft.com/office/officeart/2005/8/layout/radial1"/>
    <dgm:cxn modelId="{F8745F69-390B-4303-9EE6-B9E2311108CF}" type="presOf" srcId="{B282C04B-A01A-4E90-B948-4D3004D104E3}" destId="{78FFABC0-800F-42E9-9BAA-FA2EAD2AEC82}" srcOrd="0" destOrd="0" presId="urn:microsoft.com/office/officeart/2005/8/layout/radial1"/>
    <dgm:cxn modelId="{C8086149-7053-49F4-99CF-E6D10C010576}" type="presOf" srcId="{1352E3A2-9B26-435A-B547-AF0ADE155AB0}" destId="{6F90E154-2BCD-4DB1-9F02-148695303B07}" srcOrd="1" destOrd="0" presId="urn:microsoft.com/office/officeart/2005/8/layout/radial1"/>
    <dgm:cxn modelId="{225C6671-A6BD-498D-AF1C-619CF6387709}" type="presOf" srcId="{FCF10528-6175-421C-B957-9686A6DCBB85}" destId="{2D1A9A4E-DA51-4B94-ADEA-5D73849E27A5}" srcOrd="0" destOrd="0" presId="urn:microsoft.com/office/officeart/2005/8/layout/radial1"/>
    <dgm:cxn modelId="{31EACA53-555B-499F-A372-2D64E87DA753}" type="presOf" srcId="{2DC80CB3-05AB-41E7-944A-FA3FF4A4679A}" destId="{11C078D3-F874-4D33-ACD5-10A1A7C224A9}" srcOrd="0" destOrd="0" presId="urn:microsoft.com/office/officeart/2005/8/layout/radial1"/>
    <dgm:cxn modelId="{C62CA559-28B9-4617-97C1-816E96E9AAC8}" type="presOf" srcId="{731341A8-24CD-4999-AB15-481321E984C3}" destId="{DDE27CAF-0374-4417-97AD-7E1BE7D7211C}" srcOrd="0" destOrd="0" presId="urn:microsoft.com/office/officeart/2005/8/layout/radial1"/>
    <dgm:cxn modelId="{C950DB83-9754-4FE4-8F89-9C8BC370B36F}" type="presOf" srcId="{731341A8-24CD-4999-AB15-481321E984C3}" destId="{87E004FE-84AF-405A-93F0-3C7389651EA3}" srcOrd="1" destOrd="0" presId="urn:microsoft.com/office/officeart/2005/8/layout/radial1"/>
    <dgm:cxn modelId="{A6FEED85-0EA2-4062-BA20-2E7B1D1114E2}" type="presOf" srcId="{1352E3A2-9B26-435A-B547-AF0ADE155AB0}" destId="{B119FFE5-0DE5-4020-BAD7-A779B385E611}" srcOrd="0" destOrd="0" presId="urn:microsoft.com/office/officeart/2005/8/layout/radial1"/>
    <dgm:cxn modelId="{12DFDC88-FCA5-4170-924D-C4301649D57D}" srcId="{B0F18007-0DA4-4250-83C5-DB1D6EF64F0C}" destId="{80D8E783-079B-41EB-A217-132FFDB734D0}" srcOrd="7" destOrd="0" parTransId="{731341A8-24CD-4999-AB15-481321E984C3}" sibTransId="{DA5C1299-285D-4CC0-A8DD-AC0D85BD93D2}"/>
    <dgm:cxn modelId="{5450D08B-27EE-4AD8-A7FC-F0199D177E24}" srcId="{B0F18007-0DA4-4250-83C5-DB1D6EF64F0C}" destId="{DDBC105C-6204-4915-B32E-D3FFABC2EEAC}" srcOrd="3" destOrd="0" parTransId="{E030BAD1-2ED2-4B83-8A3C-AB3D6B67AC95}" sibTransId="{F8A2C1B3-EF95-4097-985E-9FD9BC137BB7}"/>
    <dgm:cxn modelId="{71A32C8F-A52E-4F9A-891F-50AF261AB1EC}" type="presOf" srcId="{DDBC105C-6204-4915-B32E-D3FFABC2EEAC}" destId="{EA851380-960F-49D7-ACB5-92DFEF9E3CF9}" srcOrd="0" destOrd="0" presId="urn:microsoft.com/office/officeart/2005/8/layout/radial1"/>
    <dgm:cxn modelId="{E616BA9C-FAAD-49F1-92D0-A73E17B2FFDF}" type="presOf" srcId="{3260E9A6-2116-4FB6-B515-E46B0D7B8A14}" destId="{384D0EE3-562B-41CC-95CE-49D6DCAD31B5}" srcOrd="0" destOrd="0" presId="urn:microsoft.com/office/officeart/2005/8/layout/radial1"/>
    <dgm:cxn modelId="{321567A9-AF26-42DF-95BD-CE58EDFD5213}" srcId="{B0F18007-0DA4-4250-83C5-DB1D6EF64F0C}" destId="{EAAC488C-5966-4CE8-8791-40BA03861E61}" srcOrd="4" destOrd="0" parTransId="{1352E3A2-9B26-435A-B547-AF0ADE155AB0}" sibTransId="{7E561002-8002-4914-A849-C23A27B4359B}"/>
    <dgm:cxn modelId="{FE95B3B2-6667-468C-8037-EB6AE7DDA49A}" type="presOf" srcId="{E893F18E-859A-4DEF-8D94-AB6AFC37A382}" destId="{B1676AE5-8640-4FAA-8033-5895021B0E11}" srcOrd="0" destOrd="0" presId="urn:microsoft.com/office/officeart/2005/8/layout/radial1"/>
    <dgm:cxn modelId="{A3A48AB3-B291-4365-A7CD-AF3328985BCB}" type="presOf" srcId="{3491587C-3C0C-4115-B771-36EB1ABF1DD0}" destId="{C225CF12-E1DE-43ED-AC0E-77B13EB0A10B}" srcOrd="0" destOrd="0" presId="urn:microsoft.com/office/officeart/2005/8/layout/radial1"/>
    <dgm:cxn modelId="{F8D134BA-C54E-41FE-9D70-2773DBDFB996}" srcId="{3CFC5F2B-1CDE-4851-898D-0B58332EE158}" destId="{B0F18007-0DA4-4250-83C5-DB1D6EF64F0C}" srcOrd="0" destOrd="0" parTransId="{8271F93F-B302-4F02-9B35-5FC01C697E1B}" sibTransId="{4E38A063-406C-4DB6-B09B-9471BC15CBD8}"/>
    <dgm:cxn modelId="{869140BF-11DE-4FAD-8D91-1FA2367F36D0}" type="presOf" srcId="{EAAC488C-5966-4CE8-8791-40BA03861E61}" destId="{3A5F13F6-94F9-4A5A-A597-55279AB2BD9D}" srcOrd="0" destOrd="0" presId="urn:microsoft.com/office/officeart/2005/8/layout/radial1"/>
    <dgm:cxn modelId="{38C019D6-6C73-4162-93BC-4AB1380C72F7}" type="presOf" srcId="{5B575C49-E21D-4726-BC98-B30C7FF2A089}" destId="{CDAAC190-19A4-429B-AA6E-5F07A54D6269}" srcOrd="1" destOrd="0" presId="urn:microsoft.com/office/officeart/2005/8/layout/radial1"/>
    <dgm:cxn modelId="{43F221DA-5BCA-4F2E-84F3-E8ADE325CD1C}" type="presOf" srcId="{077FB9D7-063B-41F6-B535-329A78B33588}" destId="{DB058161-2E45-4600-8D5B-786829286421}" srcOrd="1" destOrd="0" presId="urn:microsoft.com/office/officeart/2005/8/layout/radial1"/>
    <dgm:cxn modelId="{D1A99FE4-99B1-4358-A22C-B851A154D15C}" type="presOf" srcId="{E030BAD1-2ED2-4B83-8A3C-AB3D6B67AC95}" destId="{1C8922F5-7956-4099-85CD-EE3100C604D8}" srcOrd="0" destOrd="0" presId="urn:microsoft.com/office/officeart/2005/8/layout/radial1"/>
    <dgm:cxn modelId="{187D64ED-AB38-4A09-80E6-DBF2F4C7211E}" srcId="{B0F18007-0DA4-4250-83C5-DB1D6EF64F0C}" destId="{9BB8F0B9-098A-4871-8EE1-F5EAD2026BD9}" srcOrd="5" destOrd="0" parTransId="{3491587C-3C0C-4115-B771-36EB1ABF1DD0}" sibTransId="{963E178F-52D2-4B81-898B-03BF3E6BD038}"/>
    <dgm:cxn modelId="{D11EBBED-FC24-42F7-B210-EB0ACA81632D}" type="presOf" srcId="{E030BAD1-2ED2-4B83-8A3C-AB3D6B67AC95}" destId="{9DF063F0-DAC3-45AC-9BE3-4EBDBDA47B60}" srcOrd="1" destOrd="0" presId="urn:microsoft.com/office/officeart/2005/8/layout/radial1"/>
    <dgm:cxn modelId="{AFD4F1F6-DBAF-4718-995A-F3BA04A87B50}" srcId="{B0F18007-0DA4-4250-83C5-DB1D6EF64F0C}" destId="{2DC80CB3-05AB-41E7-944A-FA3FF4A4679A}" srcOrd="6" destOrd="0" parTransId="{3260E9A6-2116-4FB6-B515-E46B0D7B8A14}" sibTransId="{6BFCAEF0-94FD-4551-8641-865815E76FA5}"/>
    <dgm:cxn modelId="{B9A908FA-06B9-45A7-ABB3-19C17F4F4DE9}" type="presOf" srcId="{B0F18007-0DA4-4250-83C5-DB1D6EF64F0C}" destId="{5A3BE012-6639-4449-9648-FE40597723A3}" srcOrd="0" destOrd="0" presId="urn:microsoft.com/office/officeart/2005/8/layout/radial1"/>
    <dgm:cxn modelId="{2E4CA0F6-DAC7-441E-9541-E093F7C15228}" type="presParOf" srcId="{5EE1E164-5E29-4582-8CCE-9578FEA9EDEE}" destId="{5A3BE012-6639-4449-9648-FE40597723A3}" srcOrd="0" destOrd="0" presId="urn:microsoft.com/office/officeart/2005/8/layout/radial1"/>
    <dgm:cxn modelId="{C77792F5-0A93-452E-A72C-8BCFA65BEC07}" type="presParOf" srcId="{5EE1E164-5E29-4582-8CCE-9578FEA9EDEE}" destId="{2D1A9A4E-DA51-4B94-ADEA-5D73849E27A5}" srcOrd="1" destOrd="0" presId="urn:microsoft.com/office/officeart/2005/8/layout/radial1"/>
    <dgm:cxn modelId="{21B772E8-55C6-43AC-B305-21785C20B66C}" type="presParOf" srcId="{2D1A9A4E-DA51-4B94-ADEA-5D73849E27A5}" destId="{924BF3E9-DE8E-4A71-8973-157355E3DD55}" srcOrd="0" destOrd="0" presId="urn:microsoft.com/office/officeart/2005/8/layout/radial1"/>
    <dgm:cxn modelId="{AC4B18FA-DC88-4728-83AE-69BE9C0192BF}" type="presParOf" srcId="{5EE1E164-5E29-4582-8CCE-9578FEA9EDEE}" destId="{B1676AE5-8640-4FAA-8033-5895021B0E11}" srcOrd="2" destOrd="0" presId="urn:microsoft.com/office/officeart/2005/8/layout/radial1"/>
    <dgm:cxn modelId="{FB0FF945-844A-4BAF-AC33-90EEB681AA20}" type="presParOf" srcId="{5EE1E164-5E29-4582-8CCE-9578FEA9EDEE}" destId="{6E302D9A-BAB5-438C-9C47-8AEDB3C4D13F}" srcOrd="3" destOrd="0" presId="urn:microsoft.com/office/officeart/2005/8/layout/radial1"/>
    <dgm:cxn modelId="{9183323A-09E1-4EEC-809E-AACCF1819EFB}" type="presParOf" srcId="{6E302D9A-BAB5-438C-9C47-8AEDB3C4D13F}" destId="{CDAAC190-19A4-429B-AA6E-5F07A54D6269}" srcOrd="0" destOrd="0" presId="urn:microsoft.com/office/officeart/2005/8/layout/radial1"/>
    <dgm:cxn modelId="{699FF715-892E-4388-AF53-1630721A15DB}" type="presParOf" srcId="{5EE1E164-5E29-4582-8CCE-9578FEA9EDEE}" destId="{3E70B3B1-6692-4F29-8DFC-B4C6C84FFCF5}" srcOrd="4" destOrd="0" presId="urn:microsoft.com/office/officeart/2005/8/layout/radial1"/>
    <dgm:cxn modelId="{E9B3D384-7A06-4C97-A938-097DC8D78F53}" type="presParOf" srcId="{5EE1E164-5E29-4582-8CCE-9578FEA9EDEE}" destId="{883C5694-8182-4AD1-AAEF-3821FA161030}" srcOrd="5" destOrd="0" presId="urn:microsoft.com/office/officeart/2005/8/layout/radial1"/>
    <dgm:cxn modelId="{1F960CA1-482F-4D1B-9949-0EB3CA7EB1AA}" type="presParOf" srcId="{883C5694-8182-4AD1-AAEF-3821FA161030}" destId="{DB058161-2E45-4600-8D5B-786829286421}" srcOrd="0" destOrd="0" presId="urn:microsoft.com/office/officeart/2005/8/layout/radial1"/>
    <dgm:cxn modelId="{E0B64C2F-3CEA-4CE4-AF96-741213F0FC7E}" type="presParOf" srcId="{5EE1E164-5E29-4582-8CCE-9578FEA9EDEE}" destId="{78FFABC0-800F-42E9-9BAA-FA2EAD2AEC82}" srcOrd="6" destOrd="0" presId="urn:microsoft.com/office/officeart/2005/8/layout/radial1"/>
    <dgm:cxn modelId="{D89C0B3B-9C8F-4E11-810E-292BCB10983D}" type="presParOf" srcId="{5EE1E164-5E29-4582-8CCE-9578FEA9EDEE}" destId="{1C8922F5-7956-4099-85CD-EE3100C604D8}" srcOrd="7" destOrd="0" presId="urn:microsoft.com/office/officeart/2005/8/layout/radial1"/>
    <dgm:cxn modelId="{BB8ABBCE-4BDE-42FD-867F-E6BCC220994B}" type="presParOf" srcId="{1C8922F5-7956-4099-85CD-EE3100C604D8}" destId="{9DF063F0-DAC3-45AC-9BE3-4EBDBDA47B60}" srcOrd="0" destOrd="0" presId="urn:microsoft.com/office/officeart/2005/8/layout/radial1"/>
    <dgm:cxn modelId="{E0F02112-9811-425E-9797-1012CA7D281E}" type="presParOf" srcId="{5EE1E164-5E29-4582-8CCE-9578FEA9EDEE}" destId="{EA851380-960F-49D7-ACB5-92DFEF9E3CF9}" srcOrd="8" destOrd="0" presId="urn:microsoft.com/office/officeart/2005/8/layout/radial1"/>
    <dgm:cxn modelId="{45D5FCE3-E331-48CC-9956-00A229616CFE}" type="presParOf" srcId="{5EE1E164-5E29-4582-8CCE-9578FEA9EDEE}" destId="{B119FFE5-0DE5-4020-BAD7-A779B385E611}" srcOrd="9" destOrd="0" presId="urn:microsoft.com/office/officeart/2005/8/layout/radial1"/>
    <dgm:cxn modelId="{7E8BC32B-1270-4AB3-8DB3-2F51B95EFB81}" type="presParOf" srcId="{B119FFE5-0DE5-4020-BAD7-A779B385E611}" destId="{6F90E154-2BCD-4DB1-9F02-148695303B07}" srcOrd="0" destOrd="0" presId="urn:microsoft.com/office/officeart/2005/8/layout/radial1"/>
    <dgm:cxn modelId="{C14A432E-DC86-4DED-95BB-1E6B512C6750}" type="presParOf" srcId="{5EE1E164-5E29-4582-8CCE-9578FEA9EDEE}" destId="{3A5F13F6-94F9-4A5A-A597-55279AB2BD9D}" srcOrd="10" destOrd="0" presId="urn:microsoft.com/office/officeart/2005/8/layout/radial1"/>
    <dgm:cxn modelId="{51982926-D5ED-48DF-A008-B9590B0744A9}" type="presParOf" srcId="{5EE1E164-5E29-4582-8CCE-9578FEA9EDEE}" destId="{C225CF12-E1DE-43ED-AC0E-77B13EB0A10B}" srcOrd="11" destOrd="0" presId="urn:microsoft.com/office/officeart/2005/8/layout/radial1"/>
    <dgm:cxn modelId="{6172368B-381C-46B4-B0A0-BA32DE3BDFC2}" type="presParOf" srcId="{C225CF12-E1DE-43ED-AC0E-77B13EB0A10B}" destId="{BF6CACED-C9F6-4710-8244-D9F6D6881BB2}" srcOrd="0" destOrd="0" presId="urn:microsoft.com/office/officeart/2005/8/layout/radial1"/>
    <dgm:cxn modelId="{984EC88F-ADF6-4370-BC9D-71AB09720955}" type="presParOf" srcId="{5EE1E164-5E29-4582-8CCE-9578FEA9EDEE}" destId="{BAEF2113-C81E-493D-A642-908545D1D567}" srcOrd="12" destOrd="0" presId="urn:microsoft.com/office/officeart/2005/8/layout/radial1"/>
    <dgm:cxn modelId="{A71B965D-0862-4C05-9CC7-E8A54AFBF60F}" type="presParOf" srcId="{5EE1E164-5E29-4582-8CCE-9578FEA9EDEE}" destId="{384D0EE3-562B-41CC-95CE-49D6DCAD31B5}" srcOrd="13" destOrd="0" presId="urn:microsoft.com/office/officeart/2005/8/layout/radial1"/>
    <dgm:cxn modelId="{0E72B666-F163-47F0-92A5-E7C544F5CA4A}" type="presParOf" srcId="{384D0EE3-562B-41CC-95CE-49D6DCAD31B5}" destId="{74CC7529-57AB-42D6-A898-0C9CF064468C}" srcOrd="0" destOrd="0" presId="urn:microsoft.com/office/officeart/2005/8/layout/radial1"/>
    <dgm:cxn modelId="{69B50123-8868-4448-B0B0-51FF63C01B7C}" type="presParOf" srcId="{5EE1E164-5E29-4582-8CCE-9578FEA9EDEE}" destId="{11C078D3-F874-4D33-ACD5-10A1A7C224A9}" srcOrd="14" destOrd="0" presId="urn:microsoft.com/office/officeart/2005/8/layout/radial1"/>
    <dgm:cxn modelId="{68F3A5FD-EBE5-44F8-86E8-B931D2BFACDA}" type="presParOf" srcId="{5EE1E164-5E29-4582-8CCE-9578FEA9EDEE}" destId="{DDE27CAF-0374-4417-97AD-7E1BE7D7211C}" srcOrd="15" destOrd="0" presId="urn:microsoft.com/office/officeart/2005/8/layout/radial1"/>
    <dgm:cxn modelId="{3CB62DDC-99C9-40D3-8AC3-A9117AFB5EEA}" type="presParOf" srcId="{DDE27CAF-0374-4417-97AD-7E1BE7D7211C}" destId="{87E004FE-84AF-405A-93F0-3C7389651EA3}" srcOrd="0" destOrd="0" presId="urn:microsoft.com/office/officeart/2005/8/layout/radial1"/>
    <dgm:cxn modelId="{422770AF-633D-42A2-AB7E-13A246C613F2}" type="presParOf" srcId="{5EE1E164-5E29-4582-8CCE-9578FEA9EDEE}" destId="{6400A029-81B9-4521-90D4-959F645C302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FC5F2B-1CDE-4851-898D-0B58332EE15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B0F18007-0DA4-4250-83C5-DB1D6EF64F0C}">
      <dgm:prSet phldrT="[Text]"/>
      <dgm:spPr/>
      <dgm:t>
        <a:bodyPr/>
        <a:lstStyle/>
        <a:p>
          <a:r>
            <a:rPr lang="en-US"/>
            <a:t>AI and Big Data</a:t>
          </a:r>
          <a:endParaRPr lang="en-SG"/>
        </a:p>
      </dgm:t>
    </dgm:pt>
    <dgm:pt modelId="{8271F93F-B302-4F02-9B35-5FC01C697E1B}" type="parTrans" cxnId="{F8D134BA-C54E-41FE-9D70-2773DBDFB996}">
      <dgm:prSet/>
      <dgm:spPr/>
      <dgm:t>
        <a:bodyPr/>
        <a:lstStyle/>
        <a:p>
          <a:endParaRPr lang="en-SG"/>
        </a:p>
      </dgm:t>
    </dgm:pt>
    <dgm:pt modelId="{4E38A063-406C-4DB6-B09B-9471BC15CBD8}" type="sibTrans" cxnId="{F8D134BA-C54E-41FE-9D70-2773DBDFB996}">
      <dgm:prSet/>
      <dgm:spPr/>
      <dgm:t>
        <a:bodyPr/>
        <a:lstStyle/>
        <a:p>
          <a:endParaRPr lang="en-SG"/>
        </a:p>
      </dgm:t>
    </dgm:pt>
    <dgm:pt modelId="{E893F18E-859A-4DEF-8D94-AB6AFC37A382}">
      <dgm:prSet phldrT="[Text]"/>
      <dgm:spPr/>
      <dgm:t>
        <a:bodyPr/>
        <a:lstStyle/>
        <a:p>
          <a:r>
            <a:rPr lang="en-US"/>
            <a:t>Internet of Thing</a:t>
          </a:r>
          <a:endParaRPr lang="en-SG"/>
        </a:p>
      </dgm:t>
    </dgm:pt>
    <dgm:pt modelId="{FCF10528-6175-421C-B957-9686A6DCBB85}" type="parTrans" cxnId="{71D5FF2C-A249-4ABD-8BF1-4EA807FD9697}">
      <dgm:prSet/>
      <dgm:spPr/>
      <dgm:t>
        <a:bodyPr/>
        <a:lstStyle/>
        <a:p>
          <a:endParaRPr lang="en-SG"/>
        </a:p>
      </dgm:t>
    </dgm:pt>
    <dgm:pt modelId="{3C58364D-C809-4FC1-9A27-B9B631A983CA}" type="sibTrans" cxnId="{71D5FF2C-A249-4ABD-8BF1-4EA807FD9697}">
      <dgm:prSet/>
      <dgm:spPr/>
      <dgm:t>
        <a:bodyPr/>
        <a:lstStyle/>
        <a:p>
          <a:endParaRPr lang="en-SG"/>
        </a:p>
      </dgm:t>
    </dgm:pt>
    <dgm:pt modelId="{C73B25F2-6CAB-408D-9660-BC7217C8E91C}">
      <dgm:prSet phldrT="[Text]"/>
      <dgm:spPr/>
      <dgm:t>
        <a:bodyPr/>
        <a:lstStyle/>
        <a:p>
          <a:r>
            <a:rPr lang="en-US"/>
            <a:t>Robotic Process Engineering</a:t>
          </a:r>
          <a:endParaRPr lang="en-SG"/>
        </a:p>
      </dgm:t>
    </dgm:pt>
    <dgm:pt modelId="{5B575C49-E21D-4726-BC98-B30C7FF2A089}" type="parTrans" cxnId="{17E8D443-DA5F-4F4E-B0B3-A7523C47E20E}">
      <dgm:prSet/>
      <dgm:spPr/>
      <dgm:t>
        <a:bodyPr/>
        <a:lstStyle/>
        <a:p>
          <a:endParaRPr lang="en-SG"/>
        </a:p>
      </dgm:t>
    </dgm:pt>
    <dgm:pt modelId="{F2FA80F2-7505-4C61-8616-993F1AC74B71}" type="sibTrans" cxnId="{17E8D443-DA5F-4F4E-B0B3-A7523C47E20E}">
      <dgm:prSet/>
      <dgm:spPr/>
      <dgm:t>
        <a:bodyPr/>
        <a:lstStyle/>
        <a:p>
          <a:endParaRPr lang="en-SG"/>
        </a:p>
      </dgm:t>
    </dgm:pt>
    <dgm:pt modelId="{B282C04B-A01A-4E90-B948-4D3004D104E3}">
      <dgm:prSet phldrT="[Text]"/>
      <dgm:spPr/>
      <dgm:t>
        <a:bodyPr/>
        <a:lstStyle/>
        <a:p>
          <a:r>
            <a:rPr lang="en-US"/>
            <a:t>Block Chain</a:t>
          </a:r>
          <a:endParaRPr lang="en-SG"/>
        </a:p>
      </dgm:t>
    </dgm:pt>
    <dgm:pt modelId="{077FB9D7-063B-41F6-B535-329A78B33588}" type="parTrans" cxnId="{BD814D63-1B8B-4003-9085-C55DD7791C4A}">
      <dgm:prSet/>
      <dgm:spPr/>
      <dgm:t>
        <a:bodyPr/>
        <a:lstStyle/>
        <a:p>
          <a:endParaRPr lang="en-SG"/>
        </a:p>
      </dgm:t>
    </dgm:pt>
    <dgm:pt modelId="{AC215562-15C2-4D98-B262-DD4FA0C0E804}" type="sibTrans" cxnId="{BD814D63-1B8B-4003-9085-C55DD7791C4A}">
      <dgm:prSet/>
      <dgm:spPr/>
      <dgm:t>
        <a:bodyPr/>
        <a:lstStyle/>
        <a:p>
          <a:endParaRPr lang="en-SG"/>
        </a:p>
      </dgm:t>
    </dgm:pt>
    <dgm:pt modelId="{DDBC105C-6204-4915-B32E-D3FFABC2EEAC}">
      <dgm:prSet phldrT="[Text]"/>
      <dgm:spPr/>
      <dgm:t>
        <a:bodyPr/>
        <a:lstStyle/>
        <a:p>
          <a:r>
            <a:rPr lang="en-US"/>
            <a:t>AI &amp; Big Data</a:t>
          </a:r>
          <a:endParaRPr lang="en-SG"/>
        </a:p>
      </dgm:t>
    </dgm:pt>
    <dgm:pt modelId="{E030BAD1-2ED2-4B83-8A3C-AB3D6B67AC95}" type="parTrans" cxnId="{5450D08B-27EE-4AD8-A7FC-F0199D177E24}">
      <dgm:prSet/>
      <dgm:spPr/>
      <dgm:t>
        <a:bodyPr/>
        <a:lstStyle/>
        <a:p>
          <a:endParaRPr lang="en-SG"/>
        </a:p>
      </dgm:t>
    </dgm:pt>
    <dgm:pt modelId="{F8A2C1B3-EF95-4097-985E-9FD9BC137BB7}" type="sibTrans" cxnId="{5450D08B-27EE-4AD8-A7FC-F0199D177E24}">
      <dgm:prSet/>
      <dgm:spPr/>
      <dgm:t>
        <a:bodyPr/>
        <a:lstStyle/>
        <a:p>
          <a:endParaRPr lang="en-SG"/>
        </a:p>
      </dgm:t>
    </dgm:pt>
    <dgm:pt modelId="{EAAC488C-5966-4CE8-8791-40BA03861E61}">
      <dgm:prSet phldrT="[Text]"/>
      <dgm:spPr/>
      <dgm:t>
        <a:bodyPr/>
        <a:lstStyle/>
        <a:p>
          <a:r>
            <a:rPr lang="en-US"/>
            <a:t>Cloud</a:t>
          </a:r>
          <a:endParaRPr lang="en-SG"/>
        </a:p>
      </dgm:t>
    </dgm:pt>
    <dgm:pt modelId="{1352E3A2-9B26-435A-B547-AF0ADE155AB0}" type="parTrans" cxnId="{321567A9-AF26-42DF-95BD-CE58EDFD5213}">
      <dgm:prSet/>
      <dgm:spPr/>
      <dgm:t>
        <a:bodyPr/>
        <a:lstStyle/>
        <a:p>
          <a:endParaRPr lang="en-SG"/>
        </a:p>
      </dgm:t>
    </dgm:pt>
    <dgm:pt modelId="{7E561002-8002-4914-A849-C23A27B4359B}" type="sibTrans" cxnId="{321567A9-AF26-42DF-95BD-CE58EDFD5213}">
      <dgm:prSet/>
      <dgm:spPr/>
      <dgm:t>
        <a:bodyPr/>
        <a:lstStyle/>
        <a:p>
          <a:endParaRPr lang="en-SG"/>
        </a:p>
      </dgm:t>
    </dgm:pt>
    <dgm:pt modelId="{9BB8F0B9-098A-4871-8EE1-F5EAD2026BD9}">
      <dgm:prSet phldrT="[Text]"/>
      <dgm:spPr/>
      <dgm:t>
        <a:bodyPr/>
        <a:lstStyle/>
        <a:p>
          <a:r>
            <a:rPr lang="en-US" dirty="0"/>
            <a:t>Natural Language Processing</a:t>
          </a:r>
          <a:endParaRPr lang="en-SG" dirty="0"/>
        </a:p>
      </dgm:t>
    </dgm:pt>
    <dgm:pt modelId="{3491587C-3C0C-4115-B771-36EB1ABF1DD0}" type="parTrans" cxnId="{187D64ED-AB38-4A09-80E6-DBF2F4C7211E}">
      <dgm:prSet/>
      <dgm:spPr/>
      <dgm:t>
        <a:bodyPr/>
        <a:lstStyle/>
        <a:p>
          <a:endParaRPr lang="en-SG"/>
        </a:p>
      </dgm:t>
    </dgm:pt>
    <dgm:pt modelId="{963E178F-52D2-4B81-898B-03BF3E6BD038}" type="sibTrans" cxnId="{187D64ED-AB38-4A09-80E6-DBF2F4C7211E}">
      <dgm:prSet/>
      <dgm:spPr/>
      <dgm:t>
        <a:bodyPr/>
        <a:lstStyle/>
        <a:p>
          <a:endParaRPr lang="en-SG"/>
        </a:p>
      </dgm:t>
    </dgm:pt>
    <dgm:pt modelId="{2DC80CB3-05AB-41E7-944A-FA3FF4A4679A}">
      <dgm:prSet phldrT="[Text]"/>
      <dgm:spPr/>
      <dgm:t>
        <a:bodyPr/>
        <a:lstStyle/>
        <a:p>
          <a:r>
            <a:rPr lang="en-SG" dirty="0"/>
            <a:t>Web 3</a:t>
          </a:r>
        </a:p>
      </dgm:t>
    </dgm:pt>
    <dgm:pt modelId="{3260E9A6-2116-4FB6-B515-E46B0D7B8A14}" type="parTrans" cxnId="{AFD4F1F6-DBAF-4718-995A-F3BA04A87B50}">
      <dgm:prSet/>
      <dgm:spPr/>
      <dgm:t>
        <a:bodyPr/>
        <a:lstStyle/>
        <a:p>
          <a:endParaRPr lang="en-SG"/>
        </a:p>
      </dgm:t>
    </dgm:pt>
    <dgm:pt modelId="{6BFCAEF0-94FD-4551-8641-865815E76FA5}" type="sibTrans" cxnId="{AFD4F1F6-DBAF-4718-995A-F3BA04A87B50}">
      <dgm:prSet/>
      <dgm:spPr/>
      <dgm:t>
        <a:bodyPr/>
        <a:lstStyle/>
        <a:p>
          <a:endParaRPr lang="en-SG"/>
        </a:p>
      </dgm:t>
    </dgm:pt>
    <dgm:pt modelId="{80D8E783-079B-41EB-A217-132FFDB734D0}">
      <dgm:prSet phldrT="[Text]"/>
      <dgm:spPr/>
      <dgm:t>
        <a:bodyPr/>
        <a:lstStyle/>
        <a:p>
          <a:r>
            <a:rPr lang="en-SG" dirty="0"/>
            <a:t>Automation</a:t>
          </a:r>
        </a:p>
      </dgm:t>
    </dgm:pt>
    <dgm:pt modelId="{731341A8-24CD-4999-AB15-481321E984C3}" type="parTrans" cxnId="{12DFDC88-FCA5-4170-924D-C4301649D57D}">
      <dgm:prSet/>
      <dgm:spPr/>
      <dgm:t>
        <a:bodyPr/>
        <a:lstStyle/>
        <a:p>
          <a:endParaRPr lang="en-SG"/>
        </a:p>
      </dgm:t>
    </dgm:pt>
    <dgm:pt modelId="{DA5C1299-285D-4CC0-A8DD-AC0D85BD93D2}" type="sibTrans" cxnId="{12DFDC88-FCA5-4170-924D-C4301649D57D}">
      <dgm:prSet/>
      <dgm:spPr/>
      <dgm:t>
        <a:bodyPr/>
        <a:lstStyle/>
        <a:p>
          <a:endParaRPr lang="en-SG"/>
        </a:p>
      </dgm:t>
    </dgm:pt>
    <dgm:pt modelId="{5EE1E164-5E29-4582-8CCE-9578FEA9EDEE}" type="pres">
      <dgm:prSet presAssocID="{3CFC5F2B-1CDE-4851-898D-0B58332EE15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3BE012-6639-4449-9648-FE40597723A3}" type="pres">
      <dgm:prSet presAssocID="{B0F18007-0DA4-4250-83C5-DB1D6EF64F0C}" presName="centerShape" presStyleLbl="node0" presStyleIdx="0" presStyleCnt="1"/>
      <dgm:spPr/>
    </dgm:pt>
    <dgm:pt modelId="{2D1A9A4E-DA51-4B94-ADEA-5D73849E27A5}" type="pres">
      <dgm:prSet presAssocID="{FCF10528-6175-421C-B957-9686A6DCBB85}" presName="Name9" presStyleLbl="parChTrans1D2" presStyleIdx="0" presStyleCnt="8"/>
      <dgm:spPr/>
    </dgm:pt>
    <dgm:pt modelId="{924BF3E9-DE8E-4A71-8973-157355E3DD55}" type="pres">
      <dgm:prSet presAssocID="{FCF10528-6175-421C-B957-9686A6DCBB85}" presName="connTx" presStyleLbl="parChTrans1D2" presStyleIdx="0" presStyleCnt="8"/>
      <dgm:spPr/>
    </dgm:pt>
    <dgm:pt modelId="{B1676AE5-8640-4FAA-8033-5895021B0E11}" type="pres">
      <dgm:prSet presAssocID="{E893F18E-859A-4DEF-8D94-AB6AFC37A382}" presName="node" presStyleLbl="node1" presStyleIdx="0" presStyleCnt="8">
        <dgm:presLayoutVars>
          <dgm:bulletEnabled val="1"/>
        </dgm:presLayoutVars>
      </dgm:prSet>
      <dgm:spPr/>
    </dgm:pt>
    <dgm:pt modelId="{6E302D9A-BAB5-438C-9C47-8AEDB3C4D13F}" type="pres">
      <dgm:prSet presAssocID="{5B575C49-E21D-4726-BC98-B30C7FF2A089}" presName="Name9" presStyleLbl="parChTrans1D2" presStyleIdx="1" presStyleCnt="8"/>
      <dgm:spPr/>
    </dgm:pt>
    <dgm:pt modelId="{CDAAC190-19A4-429B-AA6E-5F07A54D6269}" type="pres">
      <dgm:prSet presAssocID="{5B575C49-E21D-4726-BC98-B30C7FF2A089}" presName="connTx" presStyleLbl="parChTrans1D2" presStyleIdx="1" presStyleCnt="8"/>
      <dgm:spPr/>
    </dgm:pt>
    <dgm:pt modelId="{3E70B3B1-6692-4F29-8DFC-B4C6C84FFCF5}" type="pres">
      <dgm:prSet presAssocID="{C73B25F2-6CAB-408D-9660-BC7217C8E91C}" presName="node" presStyleLbl="node1" presStyleIdx="1" presStyleCnt="8">
        <dgm:presLayoutVars>
          <dgm:bulletEnabled val="1"/>
        </dgm:presLayoutVars>
      </dgm:prSet>
      <dgm:spPr/>
    </dgm:pt>
    <dgm:pt modelId="{883C5694-8182-4AD1-AAEF-3821FA161030}" type="pres">
      <dgm:prSet presAssocID="{077FB9D7-063B-41F6-B535-329A78B33588}" presName="Name9" presStyleLbl="parChTrans1D2" presStyleIdx="2" presStyleCnt="8"/>
      <dgm:spPr/>
    </dgm:pt>
    <dgm:pt modelId="{DB058161-2E45-4600-8D5B-786829286421}" type="pres">
      <dgm:prSet presAssocID="{077FB9D7-063B-41F6-B535-329A78B33588}" presName="connTx" presStyleLbl="parChTrans1D2" presStyleIdx="2" presStyleCnt="8"/>
      <dgm:spPr/>
    </dgm:pt>
    <dgm:pt modelId="{78FFABC0-800F-42E9-9BAA-FA2EAD2AEC82}" type="pres">
      <dgm:prSet presAssocID="{B282C04B-A01A-4E90-B948-4D3004D104E3}" presName="node" presStyleLbl="node1" presStyleIdx="2" presStyleCnt="8">
        <dgm:presLayoutVars>
          <dgm:bulletEnabled val="1"/>
        </dgm:presLayoutVars>
      </dgm:prSet>
      <dgm:spPr/>
    </dgm:pt>
    <dgm:pt modelId="{1C8922F5-7956-4099-85CD-EE3100C604D8}" type="pres">
      <dgm:prSet presAssocID="{E030BAD1-2ED2-4B83-8A3C-AB3D6B67AC95}" presName="Name9" presStyleLbl="parChTrans1D2" presStyleIdx="3" presStyleCnt="8"/>
      <dgm:spPr/>
    </dgm:pt>
    <dgm:pt modelId="{9DF063F0-DAC3-45AC-9BE3-4EBDBDA47B60}" type="pres">
      <dgm:prSet presAssocID="{E030BAD1-2ED2-4B83-8A3C-AB3D6B67AC95}" presName="connTx" presStyleLbl="parChTrans1D2" presStyleIdx="3" presStyleCnt="8"/>
      <dgm:spPr/>
    </dgm:pt>
    <dgm:pt modelId="{EA851380-960F-49D7-ACB5-92DFEF9E3CF9}" type="pres">
      <dgm:prSet presAssocID="{DDBC105C-6204-4915-B32E-D3FFABC2EEAC}" presName="node" presStyleLbl="node1" presStyleIdx="3" presStyleCnt="8">
        <dgm:presLayoutVars>
          <dgm:bulletEnabled val="1"/>
        </dgm:presLayoutVars>
      </dgm:prSet>
      <dgm:spPr/>
    </dgm:pt>
    <dgm:pt modelId="{B119FFE5-0DE5-4020-BAD7-A779B385E611}" type="pres">
      <dgm:prSet presAssocID="{1352E3A2-9B26-435A-B547-AF0ADE155AB0}" presName="Name9" presStyleLbl="parChTrans1D2" presStyleIdx="4" presStyleCnt="8"/>
      <dgm:spPr/>
    </dgm:pt>
    <dgm:pt modelId="{6F90E154-2BCD-4DB1-9F02-148695303B07}" type="pres">
      <dgm:prSet presAssocID="{1352E3A2-9B26-435A-B547-AF0ADE155AB0}" presName="connTx" presStyleLbl="parChTrans1D2" presStyleIdx="4" presStyleCnt="8"/>
      <dgm:spPr/>
    </dgm:pt>
    <dgm:pt modelId="{3A5F13F6-94F9-4A5A-A597-55279AB2BD9D}" type="pres">
      <dgm:prSet presAssocID="{EAAC488C-5966-4CE8-8791-40BA03861E61}" presName="node" presStyleLbl="node1" presStyleIdx="4" presStyleCnt="8">
        <dgm:presLayoutVars>
          <dgm:bulletEnabled val="1"/>
        </dgm:presLayoutVars>
      </dgm:prSet>
      <dgm:spPr/>
    </dgm:pt>
    <dgm:pt modelId="{C225CF12-E1DE-43ED-AC0E-77B13EB0A10B}" type="pres">
      <dgm:prSet presAssocID="{3491587C-3C0C-4115-B771-36EB1ABF1DD0}" presName="Name9" presStyleLbl="parChTrans1D2" presStyleIdx="5" presStyleCnt="8"/>
      <dgm:spPr/>
    </dgm:pt>
    <dgm:pt modelId="{BF6CACED-C9F6-4710-8244-D9F6D6881BB2}" type="pres">
      <dgm:prSet presAssocID="{3491587C-3C0C-4115-B771-36EB1ABF1DD0}" presName="connTx" presStyleLbl="parChTrans1D2" presStyleIdx="5" presStyleCnt="8"/>
      <dgm:spPr/>
    </dgm:pt>
    <dgm:pt modelId="{BAEF2113-C81E-493D-A642-908545D1D567}" type="pres">
      <dgm:prSet presAssocID="{9BB8F0B9-098A-4871-8EE1-F5EAD2026BD9}" presName="node" presStyleLbl="node1" presStyleIdx="5" presStyleCnt="8">
        <dgm:presLayoutVars>
          <dgm:bulletEnabled val="1"/>
        </dgm:presLayoutVars>
      </dgm:prSet>
      <dgm:spPr/>
    </dgm:pt>
    <dgm:pt modelId="{384D0EE3-562B-41CC-95CE-49D6DCAD31B5}" type="pres">
      <dgm:prSet presAssocID="{3260E9A6-2116-4FB6-B515-E46B0D7B8A14}" presName="Name9" presStyleLbl="parChTrans1D2" presStyleIdx="6" presStyleCnt="8"/>
      <dgm:spPr/>
    </dgm:pt>
    <dgm:pt modelId="{74CC7529-57AB-42D6-A898-0C9CF064468C}" type="pres">
      <dgm:prSet presAssocID="{3260E9A6-2116-4FB6-B515-E46B0D7B8A14}" presName="connTx" presStyleLbl="parChTrans1D2" presStyleIdx="6" presStyleCnt="8"/>
      <dgm:spPr/>
    </dgm:pt>
    <dgm:pt modelId="{11C078D3-F874-4D33-ACD5-10A1A7C224A9}" type="pres">
      <dgm:prSet presAssocID="{2DC80CB3-05AB-41E7-944A-FA3FF4A4679A}" presName="node" presStyleLbl="node1" presStyleIdx="6" presStyleCnt="8">
        <dgm:presLayoutVars>
          <dgm:bulletEnabled val="1"/>
        </dgm:presLayoutVars>
      </dgm:prSet>
      <dgm:spPr/>
    </dgm:pt>
    <dgm:pt modelId="{DDE27CAF-0374-4417-97AD-7E1BE7D7211C}" type="pres">
      <dgm:prSet presAssocID="{731341A8-24CD-4999-AB15-481321E984C3}" presName="Name9" presStyleLbl="parChTrans1D2" presStyleIdx="7" presStyleCnt="8"/>
      <dgm:spPr/>
    </dgm:pt>
    <dgm:pt modelId="{87E004FE-84AF-405A-93F0-3C7389651EA3}" type="pres">
      <dgm:prSet presAssocID="{731341A8-24CD-4999-AB15-481321E984C3}" presName="connTx" presStyleLbl="parChTrans1D2" presStyleIdx="7" presStyleCnt="8"/>
      <dgm:spPr/>
    </dgm:pt>
    <dgm:pt modelId="{6400A029-81B9-4521-90D4-959F645C3020}" type="pres">
      <dgm:prSet presAssocID="{80D8E783-079B-41EB-A217-132FFDB734D0}" presName="node" presStyleLbl="node1" presStyleIdx="7" presStyleCnt="8">
        <dgm:presLayoutVars>
          <dgm:bulletEnabled val="1"/>
        </dgm:presLayoutVars>
      </dgm:prSet>
      <dgm:spPr/>
    </dgm:pt>
  </dgm:ptLst>
  <dgm:cxnLst>
    <dgm:cxn modelId="{E3D23A02-2324-40E2-8566-5F23BC8A1FCA}" type="presOf" srcId="{FCF10528-6175-421C-B957-9686A6DCBB85}" destId="{924BF3E9-DE8E-4A71-8973-157355E3DD55}" srcOrd="1" destOrd="0" presId="urn:microsoft.com/office/officeart/2005/8/layout/radial1"/>
    <dgm:cxn modelId="{8A5A250D-A72F-4241-8A7F-C87A84EC0C1E}" type="presOf" srcId="{3260E9A6-2116-4FB6-B515-E46B0D7B8A14}" destId="{74CC7529-57AB-42D6-A898-0C9CF064468C}" srcOrd="1" destOrd="0" presId="urn:microsoft.com/office/officeart/2005/8/layout/radial1"/>
    <dgm:cxn modelId="{DD8C9F0D-F3A8-49CB-B13B-979D7C5EFC85}" type="presOf" srcId="{80D8E783-079B-41EB-A217-132FFDB734D0}" destId="{6400A029-81B9-4521-90D4-959F645C3020}" srcOrd="0" destOrd="0" presId="urn:microsoft.com/office/officeart/2005/8/layout/radial1"/>
    <dgm:cxn modelId="{1F6C1415-B55C-452C-A70C-8503DE72E55F}" type="presOf" srcId="{5B575C49-E21D-4726-BC98-B30C7FF2A089}" destId="{6E302D9A-BAB5-438C-9C47-8AEDB3C4D13F}" srcOrd="0" destOrd="0" presId="urn:microsoft.com/office/officeart/2005/8/layout/radial1"/>
    <dgm:cxn modelId="{9B430D16-912C-4E8A-91B5-F7E6C7DCEF9B}" type="presOf" srcId="{9BB8F0B9-098A-4871-8EE1-F5EAD2026BD9}" destId="{BAEF2113-C81E-493D-A642-908545D1D567}" srcOrd="0" destOrd="0" presId="urn:microsoft.com/office/officeart/2005/8/layout/radial1"/>
    <dgm:cxn modelId="{3AAB1019-B5BF-4400-9CBE-0FF0BFEA6B56}" type="presOf" srcId="{C73B25F2-6CAB-408D-9660-BC7217C8E91C}" destId="{3E70B3B1-6692-4F29-8DFC-B4C6C84FFCF5}" srcOrd="0" destOrd="0" presId="urn:microsoft.com/office/officeart/2005/8/layout/radial1"/>
    <dgm:cxn modelId="{71D5FF2C-A249-4ABD-8BF1-4EA807FD9697}" srcId="{B0F18007-0DA4-4250-83C5-DB1D6EF64F0C}" destId="{E893F18E-859A-4DEF-8D94-AB6AFC37A382}" srcOrd="0" destOrd="0" parTransId="{FCF10528-6175-421C-B957-9686A6DCBB85}" sibTransId="{3C58364D-C809-4FC1-9A27-B9B631A983CA}"/>
    <dgm:cxn modelId="{BD814D63-1B8B-4003-9085-C55DD7791C4A}" srcId="{B0F18007-0DA4-4250-83C5-DB1D6EF64F0C}" destId="{B282C04B-A01A-4E90-B948-4D3004D104E3}" srcOrd="2" destOrd="0" parTransId="{077FB9D7-063B-41F6-B535-329A78B33588}" sibTransId="{AC215562-15C2-4D98-B262-DD4FA0C0E804}"/>
    <dgm:cxn modelId="{17E8D443-DA5F-4F4E-B0B3-A7523C47E20E}" srcId="{B0F18007-0DA4-4250-83C5-DB1D6EF64F0C}" destId="{C73B25F2-6CAB-408D-9660-BC7217C8E91C}" srcOrd="1" destOrd="0" parTransId="{5B575C49-E21D-4726-BC98-B30C7FF2A089}" sibTransId="{F2FA80F2-7505-4C61-8616-993F1AC74B71}"/>
    <dgm:cxn modelId="{53519F44-194C-4D6C-BC7B-562FF9F49454}" type="presOf" srcId="{077FB9D7-063B-41F6-B535-329A78B33588}" destId="{883C5694-8182-4AD1-AAEF-3821FA161030}" srcOrd="0" destOrd="0" presId="urn:microsoft.com/office/officeart/2005/8/layout/radial1"/>
    <dgm:cxn modelId="{290C6D45-9194-4DA0-B5E9-A8EE7ED806F0}" type="presOf" srcId="{3CFC5F2B-1CDE-4851-898D-0B58332EE158}" destId="{5EE1E164-5E29-4582-8CCE-9578FEA9EDEE}" srcOrd="0" destOrd="0" presId="urn:microsoft.com/office/officeart/2005/8/layout/radial1"/>
    <dgm:cxn modelId="{5DA67867-A80D-4FD1-8440-174FF1314CCB}" type="presOf" srcId="{3491587C-3C0C-4115-B771-36EB1ABF1DD0}" destId="{BF6CACED-C9F6-4710-8244-D9F6D6881BB2}" srcOrd="1" destOrd="0" presId="urn:microsoft.com/office/officeart/2005/8/layout/radial1"/>
    <dgm:cxn modelId="{F8745F69-390B-4303-9EE6-B9E2311108CF}" type="presOf" srcId="{B282C04B-A01A-4E90-B948-4D3004D104E3}" destId="{78FFABC0-800F-42E9-9BAA-FA2EAD2AEC82}" srcOrd="0" destOrd="0" presId="urn:microsoft.com/office/officeart/2005/8/layout/radial1"/>
    <dgm:cxn modelId="{C8086149-7053-49F4-99CF-E6D10C010576}" type="presOf" srcId="{1352E3A2-9B26-435A-B547-AF0ADE155AB0}" destId="{6F90E154-2BCD-4DB1-9F02-148695303B07}" srcOrd="1" destOrd="0" presId="urn:microsoft.com/office/officeart/2005/8/layout/radial1"/>
    <dgm:cxn modelId="{225C6671-A6BD-498D-AF1C-619CF6387709}" type="presOf" srcId="{FCF10528-6175-421C-B957-9686A6DCBB85}" destId="{2D1A9A4E-DA51-4B94-ADEA-5D73849E27A5}" srcOrd="0" destOrd="0" presId="urn:microsoft.com/office/officeart/2005/8/layout/radial1"/>
    <dgm:cxn modelId="{31EACA53-555B-499F-A372-2D64E87DA753}" type="presOf" srcId="{2DC80CB3-05AB-41E7-944A-FA3FF4A4679A}" destId="{11C078D3-F874-4D33-ACD5-10A1A7C224A9}" srcOrd="0" destOrd="0" presId="urn:microsoft.com/office/officeart/2005/8/layout/radial1"/>
    <dgm:cxn modelId="{C62CA559-28B9-4617-97C1-816E96E9AAC8}" type="presOf" srcId="{731341A8-24CD-4999-AB15-481321E984C3}" destId="{DDE27CAF-0374-4417-97AD-7E1BE7D7211C}" srcOrd="0" destOrd="0" presId="urn:microsoft.com/office/officeart/2005/8/layout/radial1"/>
    <dgm:cxn modelId="{C950DB83-9754-4FE4-8F89-9C8BC370B36F}" type="presOf" srcId="{731341A8-24CD-4999-AB15-481321E984C3}" destId="{87E004FE-84AF-405A-93F0-3C7389651EA3}" srcOrd="1" destOrd="0" presId="urn:microsoft.com/office/officeart/2005/8/layout/radial1"/>
    <dgm:cxn modelId="{A6FEED85-0EA2-4062-BA20-2E7B1D1114E2}" type="presOf" srcId="{1352E3A2-9B26-435A-B547-AF0ADE155AB0}" destId="{B119FFE5-0DE5-4020-BAD7-A779B385E611}" srcOrd="0" destOrd="0" presId="urn:microsoft.com/office/officeart/2005/8/layout/radial1"/>
    <dgm:cxn modelId="{12DFDC88-FCA5-4170-924D-C4301649D57D}" srcId="{B0F18007-0DA4-4250-83C5-DB1D6EF64F0C}" destId="{80D8E783-079B-41EB-A217-132FFDB734D0}" srcOrd="7" destOrd="0" parTransId="{731341A8-24CD-4999-AB15-481321E984C3}" sibTransId="{DA5C1299-285D-4CC0-A8DD-AC0D85BD93D2}"/>
    <dgm:cxn modelId="{5450D08B-27EE-4AD8-A7FC-F0199D177E24}" srcId="{B0F18007-0DA4-4250-83C5-DB1D6EF64F0C}" destId="{DDBC105C-6204-4915-B32E-D3FFABC2EEAC}" srcOrd="3" destOrd="0" parTransId="{E030BAD1-2ED2-4B83-8A3C-AB3D6B67AC95}" sibTransId="{F8A2C1B3-EF95-4097-985E-9FD9BC137BB7}"/>
    <dgm:cxn modelId="{71A32C8F-A52E-4F9A-891F-50AF261AB1EC}" type="presOf" srcId="{DDBC105C-6204-4915-B32E-D3FFABC2EEAC}" destId="{EA851380-960F-49D7-ACB5-92DFEF9E3CF9}" srcOrd="0" destOrd="0" presId="urn:microsoft.com/office/officeart/2005/8/layout/radial1"/>
    <dgm:cxn modelId="{E616BA9C-FAAD-49F1-92D0-A73E17B2FFDF}" type="presOf" srcId="{3260E9A6-2116-4FB6-B515-E46B0D7B8A14}" destId="{384D0EE3-562B-41CC-95CE-49D6DCAD31B5}" srcOrd="0" destOrd="0" presId="urn:microsoft.com/office/officeart/2005/8/layout/radial1"/>
    <dgm:cxn modelId="{321567A9-AF26-42DF-95BD-CE58EDFD5213}" srcId="{B0F18007-0DA4-4250-83C5-DB1D6EF64F0C}" destId="{EAAC488C-5966-4CE8-8791-40BA03861E61}" srcOrd="4" destOrd="0" parTransId="{1352E3A2-9B26-435A-B547-AF0ADE155AB0}" sibTransId="{7E561002-8002-4914-A849-C23A27B4359B}"/>
    <dgm:cxn modelId="{FE95B3B2-6667-468C-8037-EB6AE7DDA49A}" type="presOf" srcId="{E893F18E-859A-4DEF-8D94-AB6AFC37A382}" destId="{B1676AE5-8640-4FAA-8033-5895021B0E11}" srcOrd="0" destOrd="0" presId="urn:microsoft.com/office/officeart/2005/8/layout/radial1"/>
    <dgm:cxn modelId="{A3A48AB3-B291-4365-A7CD-AF3328985BCB}" type="presOf" srcId="{3491587C-3C0C-4115-B771-36EB1ABF1DD0}" destId="{C225CF12-E1DE-43ED-AC0E-77B13EB0A10B}" srcOrd="0" destOrd="0" presId="urn:microsoft.com/office/officeart/2005/8/layout/radial1"/>
    <dgm:cxn modelId="{F8D134BA-C54E-41FE-9D70-2773DBDFB996}" srcId="{3CFC5F2B-1CDE-4851-898D-0B58332EE158}" destId="{B0F18007-0DA4-4250-83C5-DB1D6EF64F0C}" srcOrd="0" destOrd="0" parTransId="{8271F93F-B302-4F02-9B35-5FC01C697E1B}" sibTransId="{4E38A063-406C-4DB6-B09B-9471BC15CBD8}"/>
    <dgm:cxn modelId="{869140BF-11DE-4FAD-8D91-1FA2367F36D0}" type="presOf" srcId="{EAAC488C-5966-4CE8-8791-40BA03861E61}" destId="{3A5F13F6-94F9-4A5A-A597-55279AB2BD9D}" srcOrd="0" destOrd="0" presId="urn:microsoft.com/office/officeart/2005/8/layout/radial1"/>
    <dgm:cxn modelId="{38C019D6-6C73-4162-93BC-4AB1380C72F7}" type="presOf" srcId="{5B575C49-E21D-4726-BC98-B30C7FF2A089}" destId="{CDAAC190-19A4-429B-AA6E-5F07A54D6269}" srcOrd="1" destOrd="0" presId="urn:microsoft.com/office/officeart/2005/8/layout/radial1"/>
    <dgm:cxn modelId="{43F221DA-5BCA-4F2E-84F3-E8ADE325CD1C}" type="presOf" srcId="{077FB9D7-063B-41F6-B535-329A78B33588}" destId="{DB058161-2E45-4600-8D5B-786829286421}" srcOrd="1" destOrd="0" presId="urn:microsoft.com/office/officeart/2005/8/layout/radial1"/>
    <dgm:cxn modelId="{D1A99FE4-99B1-4358-A22C-B851A154D15C}" type="presOf" srcId="{E030BAD1-2ED2-4B83-8A3C-AB3D6B67AC95}" destId="{1C8922F5-7956-4099-85CD-EE3100C604D8}" srcOrd="0" destOrd="0" presId="urn:microsoft.com/office/officeart/2005/8/layout/radial1"/>
    <dgm:cxn modelId="{187D64ED-AB38-4A09-80E6-DBF2F4C7211E}" srcId="{B0F18007-0DA4-4250-83C5-DB1D6EF64F0C}" destId="{9BB8F0B9-098A-4871-8EE1-F5EAD2026BD9}" srcOrd="5" destOrd="0" parTransId="{3491587C-3C0C-4115-B771-36EB1ABF1DD0}" sibTransId="{963E178F-52D2-4B81-898B-03BF3E6BD038}"/>
    <dgm:cxn modelId="{D11EBBED-FC24-42F7-B210-EB0ACA81632D}" type="presOf" srcId="{E030BAD1-2ED2-4B83-8A3C-AB3D6B67AC95}" destId="{9DF063F0-DAC3-45AC-9BE3-4EBDBDA47B60}" srcOrd="1" destOrd="0" presId="urn:microsoft.com/office/officeart/2005/8/layout/radial1"/>
    <dgm:cxn modelId="{AFD4F1F6-DBAF-4718-995A-F3BA04A87B50}" srcId="{B0F18007-0DA4-4250-83C5-DB1D6EF64F0C}" destId="{2DC80CB3-05AB-41E7-944A-FA3FF4A4679A}" srcOrd="6" destOrd="0" parTransId="{3260E9A6-2116-4FB6-B515-E46B0D7B8A14}" sibTransId="{6BFCAEF0-94FD-4551-8641-865815E76FA5}"/>
    <dgm:cxn modelId="{B9A908FA-06B9-45A7-ABB3-19C17F4F4DE9}" type="presOf" srcId="{B0F18007-0DA4-4250-83C5-DB1D6EF64F0C}" destId="{5A3BE012-6639-4449-9648-FE40597723A3}" srcOrd="0" destOrd="0" presId="urn:microsoft.com/office/officeart/2005/8/layout/radial1"/>
    <dgm:cxn modelId="{2E4CA0F6-DAC7-441E-9541-E093F7C15228}" type="presParOf" srcId="{5EE1E164-5E29-4582-8CCE-9578FEA9EDEE}" destId="{5A3BE012-6639-4449-9648-FE40597723A3}" srcOrd="0" destOrd="0" presId="urn:microsoft.com/office/officeart/2005/8/layout/radial1"/>
    <dgm:cxn modelId="{C77792F5-0A93-452E-A72C-8BCFA65BEC07}" type="presParOf" srcId="{5EE1E164-5E29-4582-8CCE-9578FEA9EDEE}" destId="{2D1A9A4E-DA51-4B94-ADEA-5D73849E27A5}" srcOrd="1" destOrd="0" presId="urn:microsoft.com/office/officeart/2005/8/layout/radial1"/>
    <dgm:cxn modelId="{21B772E8-55C6-43AC-B305-21785C20B66C}" type="presParOf" srcId="{2D1A9A4E-DA51-4B94-ADEA-5D73849E27A5}" destId="{924BF3E9-DE8E-4A71-8973-157355E3DD55}" srcOrd="0" destOrd="0" presId="urn:microsoft.com/office/officeart/2005/8/layout/radial1"/>
    <dgm:cxn modelId="{AC4B18FA-DC88-4728-83AE-69BE9C0192BF}" type="presParOf" srcId="{5EE1E164-5E29-4582-8CCE-9578FEA9EDEE}" destId="{B1676AE5-8640-4FAA-8033-5895021B0E11}" srcOrd="2" destOrd="0" presId="urn:microsoft.com/office/officeart/2005/8/layout/radial1"/>
    <dgm:cxn modelId="{FB0FF945-844A-4BAF-AC33-90EEB681AA20}" type="presParOf" srcId="{5EE1E164-5E29-4582-8CCE-9578FEA9EDEE}" destId="{6E302D9A-BAB5-438C-9C47-8AEDB3C4D13F}" srcOrd="3" destOrd="0" presId="urn:microsoft.com/office/officeart/2005/8/layout/radial1"/>
    <dgm:cxn modelId="{9183323A-09E1-4EEC-809E-AACCF1819EFB}" type="presParOf" srcId="{6E302D9A-BAB5-438C-9C47-8AEDB3C4D13F}" destId="{CDAAC190-19A4-429B-AA6E-5F07A54D6269}" srcOrd="0" destOrd="0" presId="urn:microsoft.com/office/officeart/2005/8/layout/radial1"/>
    <dgm:cxn modelId="{699FF715-892E-4388-AF53-1630721A15DB}" type="presParOf" srcId="{5EE1E164-5E29-4582-8CCE-9578FEA9EDEE}" destId="{3E70B3B1-6692-4F29-8DFC-B4C6C84FFCF5}" srcOrd="4" destOrd="0" presId="urn:microsoft.com/office/officeart/2005/8/layout/radial1"/>
    <dgm:cxn modelId="{E9B3D384-7A06-4C97-A938-097DC8D78F53}" type="presParOf" srcId="{5EE1E164-5E29-4582-8CCE-9578FEA9EDEE}" destId="{883C5694-8182-4AD1-AAEF-3821FA161030}" srcOrd="5" destOrd="0" presId="urn:microsoft.com/office/officeart/2005/8/layout/radial1"/>
    <dgm:cxn modelId="{1F960CA1-482F-4D1B-9949-0EB3CA7EB1AA}" type="presParOf" srcId="{883C5694-8182-4AD1-AAEF-3821FA161030}" destId="{DB058161-2E45-4600-8D5B-786829286421}" srcOrd="0" destOrd="0" presId="urn:microsoft.com/office/officeart/2005/8/layout/radial1"/>
    <dgm:cxn modelId="{E0B64C2F-3CEA-4CE4-AF96-741213F0FC7E}" type="presParOf" srcId="{5EE1E164-5E29-4582-8CCE-9578FEA9EDEE}" destId="{78FFABC0-800F-42E9-9BAA-FA2EAD2AEC82}" srcOrd="6" destOrd="0" presId="urn:microsoft.com/office/officeart/2005/8/layout/radial1"/>
    <dgm:cxn modelId="{D89C0B3B-9C8F-4E11-810E-292BCB10983D}" type="presParOf" srcId="{5EE1E164-5E29-4582-8CCE-9578FEA9EDEE}" destId="{1C8922F5-7956-4099-85CD-EE3100C604D8}" srcOrd="7" destOrd="0" presId="urn:microsoft.com/office/officeart/2005/8/layout/radial1"/>
    <dgm:cxn modelId="{BB8ABBCE-4BDE-42FD-867F-E6BCC220994B}" type="presParOf" srcId="{1C8922F5-7956-4099-85CD-EE3100C604D8}" destId="{9DF063F0-DAC3-45AC-9BE3-4EBDBDA47B60}" srcOrd="0" destOrd="0" presId="urn:microsoft.com/office/officeart/2005/8/layout/radial1"/>
    <dgm:cxn modelId="{E0F02112-9811-425E-9797-1012CA7D281E}" type="presParOf" srcId="{5EE1E164-5E29-4582-8CCE-9578FEA9EDEE}" destId="{EA851380-960F-49D7-ACB5-92DFEF9E3CF9}" srcOrd="8" destOrd="0" presId="urn:microsoft.com/office/officeart/2005/8/layout/radial1"/>
    <dgm:cxn modelId="{45D5FCE3-E331-48CC-9956-00A229616CFE}" type="presParOf" srcId="{5EE1E164-5E29-4582-8CCE-9578FEA9EDEE}" destId="{B119FFE5-0DE5-4020-BAD7-A779B385E611}" srcOrd="9" destOrd="0" presId="urn:microsoft.com/office/officeart/2005/8/layout/radial1"/>
    <dgm:cxn modelId="{7E8BC32B-1270-4AB3-8DB3-2F51B95EFB81}" type="presParOf" srcId="{B119FFE5-0DE5-4020-BAD7-A779B385E611}" destId="{6F90E154-2BCD-4DB1-9F02-148695303B07}" srcOrd="0" destOrd="0" presId="urn:microsoft.com/office/officeart/2005/8/layout/radial1"/>
    <dgm:cxn modelId="{C14A432E-DC86-4DED-95BB-1E6B512C6750}" type="presParOf" srcId="{5EE1E164-5E29-4582-8CCE-9578FEA9EDEE}" destId="{3A5F13F6-94F9-4A5A-A597-55279AB2BD9D}" srcOrd="10" destOrd="0" presId="urn:microsoft.com/office/officeart/2005/8/layout/radial1"/>
    <dgm:cxn modelId="{51982926-D5ED-48DF-A008-B9590B0744A9}" type="presParOf" srcId="{5EE1E164-5E29-4582-8CCE-9578FEA9EDEE}" destId="{C225CF12-E1DE-43ED-AC0E-77B13EB0A10B}" srcOrd="11" destOrd="0" presId="urn:microsoft.com/office/officeart/2005/8/layout/radial1"/>
    <dgm:cxn modelId="{6172368B-381C-46B4-B0A0-BA32DE3BDFC2}" type="presParOf" srcId="{C225CF12-E1DE-43ED-AC0E-77B13EB0A10B}" destId="{BF6CACED-C9F6-4710-8244-D9F6D6881BB2}" srcOrd="0" destOrd="0" presId="urn:microsoft.com/office/officeart/2005/8/layout/radial1"/>
    <dgm:cxn modelId="{984EC88F-ADF6-4370-BC9D-71AB09720955}" type="presParOf" srcId="{5EE1E164-5E29-4582-8CCE-9578FEA9EDEE}" destId="{BAEF2113-C81E-493D-A642-908545D1D567}" srcOrd="12" destOrd="0" presId="urn:microsoft.com/office/officeart/2005/8/layout/radial1"/>
    <dgm:cxn modelId="{A71B965D-0862-4C05-9CC7-E8A54AFBF60F}" type="presParOf" srcId="{5EE1E164-5E29-4582-8CCE-9578FEA9EDEE}" destId="{384D0EE3-562B-41CC-95CE-49D6DCAD31B5}" srcOrd="13" destOrd="0" presId="urn:microsoft.com/office/officeart/2005/8/layout/radial1"/>
    <dgm:cxn modelId="{0E72B666-F163-47F0-92A5-E7C544F5CA4A}" type="presParOf" srcId="{384D0EE3-562B-41CC-95CE-49D6DCAD31B5}" destId="{74CC7529-57AB-42D6-A898-0C9CF064468C}" srcOrd="0" destOrd="0" presId="urn:microsoft.com/office/officeart/2005/8/layout/radial1"/>
    <dgm:cxn modelId="{69B50123-8868-4448-B0B0-51FF63C01B7C}" type="presParOf" srcId="{5EE1E164-5E29-4582-8CCE-9578FEA9EDEE}" destId="{11C078D3-F874-4D33-ACD5-10A1A7C224A9}" srcOrd="14" destOrd="0" presId="urn:microsoft.com/office/officeart/2005/8/layout/radial1"/>
    <dgm:cxn modelId="{68F3A5FD-EBE5-44F8-86E8-B931D2BFACDA}" type="presParOf" srcId="{5EE1E164-5E29-4582-8CCE-9578FEA9EDEE}" destId="{DDE27CAF-0374-4417-97AD-7E1BE7D7211C}" srcOrd="15" destOrd="0" presId="urn:microsoft.com/office/officeart/2005/8/layout/radial1"/>
    <dgm:cxn modelId="{3CB62DDC-99C9-40D3-8AC3-A9117AFB5EEA}" type="presParOf" srcId="{DDE27CAF-0374-4417-97AD-7E1BE7D7211C}" destId="{87E004FE-84AF-405A-93F0-3C7389651EA3}" srcOrd="0" destOrd="0" presId="urn:microsoft.com/office/officeart/2005/8/layout/radial1"/>
    <dgm:cxn modelId="{422770AF-633D-42A2-AB7E-13A246C613F2}" type="presParOf" srcId="{5EE1E164-5E29-4582-8CCE-9578FEA9EDEE}" destId="{6400A029-81B9-4521-90D4-959F645C302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BE012-6639-4449-9648-FE40597723A3}">
      <dsp:nvSpPr>
        <dsp:cNvPr id="0" name=""/>
        <dsp:cNvSpPr/>
      </dsp:nvSpPr>
      <dsp:spPr>
        <a:xfrm>
          <a:off x="2490516" y="171130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AI and Big Data</a:t>
          </a:r>
          <a:endParaRPr lang="en-SG" sz="1600" kern="1200"/>
        </a:p>
      </dsp:txBody>
      <dsp:txXfrm>
        <a:off x="2637777" y="1858561"/>
        <a:ext cx="711038" cy="711038"/>
      </dsp:txXfrm>
    </dsp:sp>
    <dsp:sp modelId="{2D1A9A4E-DA51-4B94-ADEA-5D73849E27A5}">
      <dsp:nvSpPr>
        <dsp:cNvPr id="0" name=""/>
        <dsp:cNvSpPr/>
      </dsp:nvSpPr>
      <dsp:spPr>
        <a:xfrm rot="16200000">
          <a:off x="2641574" y="1344461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2975710" y="1341992"/>
        <a:ext cx="35172" cy="35172"/>
      </dsp:txXfrm>
    </dsp:sp>
    <dsp:sp modelId="{B1676AE5-8640-4FAA-8033-5895021B0E11}">
      <dsp:nvSpPr>
        <dsp:cNvPr id="0" name=""/>
        <dsp:cNvSpPr/>
      </dsp:nvSpPr>
      <dsp:spPr>
        <a:xfrm>
          <a:off x="2490516" y="2295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Internet of Thing</a:t>
          </a:r>
          <a:endParaRPr lang="en-SG" sz="1100" kern="1200"/>
        </a:p>
      </dsp:txBody>
      <dsp:txXfrm>
        <a:off x="2637777" y="149556"/>
        <a:ext cx="711038" cy="711038"/>
      </dsp:txXfrm>
    </dsp:sp>
    <dsp:sp modelId="{6E302D9A-BAB5-438C-9C47-8AEDB3C4D13F}">
      <dsp:nvSpPr>
        <dsp:cNvPr id="0" name=""/>
        <dsp:cNvSpPr/>
      </dsp:nvSpPr>
      <dsp:spPr>
        <a:xfrm rot="18900000">
          <a:off x="3245798" y="1594739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3579935" y="1592270"/>
        <a:ext cx="35172" cy="35172"/>
      </dsp:txXfrm>
    </dsp:sp>
    <dsp:sp modelId="{3E70B3B1-6692-4F29-8DFC-B4C6C84FFCF5}">
      <dsp:nvSpPr>
        <dsp:cNvPr id="0" name=""/>
        <dsp:cNvSpPr/>
      </dsp:nvSpPr>
      <dsp:spPr>
        <a:xfrm>
          <a:off x="3698965" y="502851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Robotic Process Engineering</a:t>
          </a:r>
          <a:endParaRPr lang="en-SG" sz="1100" kern="1200"/>
        </a:p>
      </dsp:txBody>
      <dsp:txXfrm>
        <a:off x="3846226" y="650112"/>
        <a:ext cx="711038" cy="711038"/>
      </dsp:txXfrm>
    </dsp:sp>
    <dsp:sp modelId="{883C5694-8182-4AD1-AAEF-3821FA161030}">
      <dsp:nvSpPr>
        <dsp:cNvPr id="0" name=""/>
        <dsp:cNvSpPr/>
      </dsp:nvSpPr>
      <dsp:spPr>
        <a:xfrm>
          <a:off x="3496076" y="2198963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3830213" y="2196494"/>
        <a:ext cx="35172" cy="35172"/>
      </dsp:txXfrm>
    </dsp:sp>
    <dsp:sp modelId="{78FFABC0-800F-42E9-9BAA-FA2EAD2AEC82}">
      <dsp:nvSpPr>
        <dsp:cNvPr id="0" name=""/>
        <dsp:cNvSpPr/>
      </dsp:nvSpPr>
      <dsp:spPr>
        <a:xfrm>
          <a:off x="4199521" y="171130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Block Chain</a:t>
          </a:r>
          <a:endParaRPr lang="en-SG" sz="1100" kern="1200"/>
        </a:p>
      </dsp:txBody>
      <dsp:txXfrm>
        <a:off x="4346782" y="1858561"/>
        <a:ext cx="711038" cy="711038"/>
      </dsp:txXfrm>
    </dsp:sp>
    <dsp:sp modelId="{1C8922F5-7956-4099-85CD-EE3100C604D8}">
      <dsp:nvSpPr>
        <dsp:cNvPr id="0" name=""/>
        <dsp:cNvSpPr/>
      </dsp:nvSpPr>
      <dsp:spPr>
        <a:xfrm rot="2700000">
          <a:off x="3245798" y="2803188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3579935" y="2800719"/>
        <a:ext cx="35172" cy="35172"/>
      </dsp:txXfrm>
    </dsp:sp>
    <dsp:sp modelId="{EA851380-960F-49D7-ACB5-92DFEF9E3CF9}">
      <dsp:nvSpPr>
        <dsp:cNvPr id="0" name=""/>
        <dsp:cNvSpPr/>
      </dsp:nvSpPr>
      <dsp:spPr>
        <a:xfrm>
          <a:off x="3698965" y="291975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AI &amp; Big Data</a:t>
          </a:r>
          <a:endParaRPr lang="en-SG" sz="1100" kern="1200"/>
        </a:p>
      </dsp:txBody>
      <dsp:txXfrm>
        <a:off x="3846226" y="3067011"/>
        <a:ext cx="711038" cy="711038"/>
      </dsp:txXfrm>
    </dsp:sp>
    <dsp:sp modelId="{B119FFE5-0DE5-4020-BAD7-A779B385E611}">
      <dsp:nvSpPr>
        <dsp:cNvPr id="0" name=""/>
        <dsp:cNvSpPr/>
      </dsp:nvSpPr>
      <dsp:spPr>
        <a:xfrm rot="5400000">
          <a:off x="2641574" y="3053466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2975710" y="3050997"/>
        <a:ext cx="35172" cy="35172"/>
      </dsp:txXfrm>
    </dsp:sp>
    <dsp:sp modelId="{3A5F13F6-94F9-4A5A-A597-55279AB2BD9D}">
      <dsp:nvSpPr>
        <dsp:cNvPr id="0" name=""/>
        <dsp:cNvSpPr/>
      </dsp:nvSpPr>
      <dsp:spPr>
        <a:xfrm>
          <a:off x="2490516" y="3420306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Cloud</a:t>
          </a:r>
          <a:endParaRPr lang="en-SG" sz="1100" kern="1200"/>
        </a:p>
      </dsp:txBody>
      <dsp:txXfrm>
        <a:off x="2637777" y="3567567"/>
        <a:ext cx="711038" cy="711038"/>
      </dsp:txXfrm>
    </dsp:sp>
    <dsp:sp modelId="{C225CF12-E1DE-43ED-AC0E-77B13EB0A10B}">
      <dsp:nvSpPr>
        <dsp:cNvPr id="0" name=""/>
        <dsp:cNvSpPr/>
      </dsp:nvSpPr>
      <dsp:spPr>
        <a:xfrm rot="8100000">
          <a:off x="2037349" y="2803188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 rot="10800000">
        <a:off x="2371485" y="2800719"/>
        <a:ext cx="35172" cy="35172"/>
      </dsp:txXfrm>
    </dsp:sp>
    <dsp:sp modelId="{BAEF2113-C81E-493D-A642-908545D1D567}">
      <dsp:nvSpPr>
        <dsp:cNvPr id="0" name=""/>
        <dsp:cNvSpPr/>
      </dsp:nvSpPr>
      <dsp:spPr>
        <a:xfrm>
          <a:off x="1282066" y="291975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Natural Language Processing</a:t>
          </a:r>
          <a:endParaRPr lang="en-SG" sz="1100" kern="1200" dirty="0"/>
        </a:p>
      </dsp:txBody>
      <dsp:txXfrm>
        <a:off x="1429327" y="3067011"/>
        <a:ext cx="711038" cy="711038"/>
      </dsp:txXfrm>
    </dsp:sp>
    <dsp:sp modelId="{384D0EE3-562B-41CC-95CE-49D6DCAD31B5}">
      <dsp:nvSpPr>
        <dsp:cNvPr id="0" name=""/>
        <dsp:cNvSpPr/>
      </dsp:nvSpPr>
      <dsp:spPr>
        <a:xfrm rot="10800000">
          <a:off x="1787071" y="2198963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 rot="10800000">
        <a:off x="2121207" y="2196494"/>
        <a:ext cx="35172" cy="35172"/>
      </dsp:txXfrm>
    </dsp:sp>
    <dsp:sp modelId="{11C078D3-F874-4D33-ACD5-10A1A7C224A9}">
      <dsp:nvSpPr>
        <dsp:cNvPr id="0" name=""/>
        <dsp:cNvSpPr/>
      </dsp:nvSpPr>
      <dsp:spPr>
        <a:xfrm>
          <a:off x="781510" y="171130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Web 3</a:t>
          </a:r>
        </a:p>
      </dsp:txBody>
      <dsp:txXfrm>
        <a:off x="928771" y="1858561"/>
        <a:ext cx="711038" cy="711038"/>
      </dsp:txXfrm>
    </dsp:sp>
    <dsp:sp modelId="{DDE27CAF-0374-4417-97AD-7E1BE7D7211C}">
      <dsp:nvSpPr>
        <dsp:cNvPr id="0" name=""/>
        <dsp:cNvSpPr/>
      </dsp:nvSpPr>
      <dsp:spPr>
        <a:xfrm rot="13500000">
          <a:off x="2037349" y="1594739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 rot="10800000">
        <a:off x="2371485" y="1592270"/>
        <a:ext cx="35172" cy="35172"/>
      </dsp:txXfrm>
    </dsp:sp>
    <dsp:sp modelId="{6400A029-81B9-4521-90D4-959F645C3020}">
      <dsp:nvSpPr>
        <dsp:cNvPr id="0" name=""/>
        <dsp:cNvSpPr/>
      </dsp:nvSpPr>
      <dsp:spPr>
        <a:xfrm>
          <a:off x="1282066" y="502851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Automation</a:t>
          </a:r>
        </a:p>
      </dsp:txBody>
      <dsp:txXfrm>
        <a:off x="1429327" y="650112"/>
        <a:ext cx="711038" cy="7110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BE012-6639-4449-9648-FE40597723A3}">
      <dsp:nvSpPr>
        <dsp:cNvPr id="0" name=""/>
        <dsp:cNvSpPr/>
      </dsp:nvSpPr>
      <dsp:spPr>
        <a:xfrm>
          <a:off x="2490516" y="171130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AI and Big Data</a:t>
          </a:r>
          <a:endParaRPr lang="en-SG" sz="1600" kern="1200"/>
        </a:p>
      </dsp:txBody>
      <dsp:txXfrm>
        <a:off x="2637777" y="1858561"/>
        <a:ext cx="711038" cy="711038"/>
      </dsp:txXfrm>
    </dsp:sp>
    <dsp:sp modelId="{2D1A9A4E-DA51-4B94-ADEA-5D73849E27A5}">
      <dsp:nvSpPr>
        <dsp:cNvPr id="0" name=""/>
        <dsp:cNvSpPr/>
      </dsp:nvSpPr>
      <dsp:spPr>
        <a:xfrm rot="16200000">
          <a:off x="2641574" y="1344461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2975710" y="1341992"/>
        <a:ext cx="35172" cy="35172"/>
      </dsp:txXfrm>
    </dsp:sp>
    <dsp:sp modelId="{B1676AE5-8640-4FAA-8033-5895021B0E11}">
      <dsp:nvSpPr>
        <dsp:cNvPr id="0" name=""/>
        <dsp:cNvSpPr/>
      </dsp:nvSpPr>
      <dsp:spPr>
        <a:xfrm>
          <a:off x="2490516" y="2295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Internet of Thing</a:t>
          </a:r>
          <a:endParaRPr lang="en-SG" sz="1100" kern="1200"/>
        </a:p>
      </dsp:txBody>
      <dsp:txXfrm>
        <a:off x="2637777" y="149556"/>
        <a:ext cx="711038" cy="711038"/>
      </dsp:txXfrm>
    </dsp:sp>
    <dsp:sp modelId="{6E302D9A-BAB5-438C-9C47-8AEDB3C4D13F}">
      <dsp:nvSpPr>
        <dsp:cNvPr id="0" name=""/>
        <dsp:cNvSpPr/>
      </dsp:nvSpPr>
      <dsp:spPr>
        <a:xfrm rot="18900000">
          <a:off x="3245798" y="1594739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3579935" y="1592270"/>
        <a:ext cx="35172" cy="35172"/>
      </dsp:txXfrm>
    </dsp:sp>
    <dsp:sp modelId="{3E70B3B1-6692-4F29-8DFC-B4C6C84FFCF5}">
      <dsp:nvSpPr>
        <dsp:cNvPr id="0" name=""/>
        <dsp:cNvSpPr/>
      </dsp:nvSpPr>
      <dsp:spPr>
        <a:xfrm>
          <a:off x="3698965" y="502851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Robotic Process Engineering</a:t>
          </a:r>
          <a:endParaRPr lang="en-SG" sz="1100" kern="1200"/>
        </a:p>
      </dsp:txBody>
      <dsp:txXfrm>
        <a:off x="3846226" y="650112"/>
        <a:ext cx="711038" cy="711038"/>
      </dsp:txXfrm>
    </dsp:sp>
    <dsp:sp modelId="{883C5694-8182-4AD1-AAEF-3821FA161030}">
      <dsp:nvSpPr>
        <dsp:cNvPr id="0" name=""/>
        <dsp:cNvSpPr/>
      </dsp:nvSpPr>
      <dsp:spPr>
        <a:xfrm>
          <a:off x="3496076" y="2198963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3830213" y="2196494"/>
        <a:ext cx="35172" cy="35172"/>
      </dsp:txXfrm>
    </dsp:sp>
    <dsp:sp modelId="{78FFABC0-800F-42E9-9BAA-FA2EAD2AEC82}">
      <dsp:nvSpPr>
        <dsp:cNvPr id="0" name=""/>
        <dsp:cNvSpPr/>
      </dsp:nvSpPr>
      <dsp:spPr>
        <a:xfrm>
          <a:off x="4199521" y="171130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Block Chain</a:t>
          </a:r>
          <a:endParaRPr lang="en-SG" sz="1100" kern="1200"/>
        </a:p>
      </dsp:txBody>
      <dsp:txXfrm>
        <a:off x="4346782" y="1858561"/>
        <a:ext cx="711038" cy="711038"/>
      </dsp:txXfrm>
    </dsp:sp>
    <dsp:sp modelId="{1C8922F5-7956-4099-85CD-EE3100C604D8}">
      <dsp:nvSpPr>
        <dsp:cNvPr id="0" name=""/>
        <dsp:cNvSpPr/>
      </dsp:nvSpPr>
      <dsp:spPr>
        <a:xfrm rot="2700000">
          <a:off x="3245798" y="2803188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3579935" y="2800719"/>
        <a:ext cx="35172" cy="35172"/>
      </dsp:txXfrm>
    </dsp:sp>
    <dsp:sp modelId="{EA851380-960F-49D7-ACB5-92DFEF9E3CF9}">
      <dsp:nvSpPr>
        <dsp:cNvPr id="0" name=""/>
        <dsp:cNvSpPr/>
      </dsp:nvSpPr>
      <dsp:spPr>
        <a:xfrm>
          <a:off x="3698965" y="291975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AI &amp; Big Data</a:t>
          </a:r>
          <a:endParaRPr lang="en-SG" sz="1100" kern="1200"/>
        </a:p>
      </dsp:txBody>
      <dsp:txXfrm>
        <a:off x="3846226" y="3067011"/>
        <a:ext cx="711038" cy="711038"/>
      </dsp:txXfrm>
    </dsp:sp>
    <dsp:sp modelId="{B119FFE5-0DE5-4020-BAD7-A779B385E611}">
      <dsp:nvSpPr>
        <dsp:cNvPr id="0" name=""/>
        <dsp:cNvSpPr/>
      </dsp:nvSpPr>
      <dsp:spPr>
        <a:xfrm rot="5400000">
          <a:off x="2641574" y="3053466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2975710" y="3050997"/>
        <a:ext cx="35172" cy="35172"/>
      </dsp:txXfrm>
    </dsp:sp>
    <dsp:sp modelId="{3A5F13F6-94F9-4A5A-A597-55279AB2BD9D}">
      <dsp:nvSpPr>
        <dsp:cNvPr id="0" name=""/>
        <dsp:cNvSpPr/>
      </dsp:nvSpPr>
      <dsp:spPr>
        <a:xfrm>
          <a:off x="2490516" y="3420306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Cloud</a:t>
          </a:r>
          <a:endParaRPr lang="en-SG" sz="1100" kern="1200"/>
        </a:p>
      </dsp:txBody>
      <dsp:txXfrm>
        <a:off x="2637777" y="3567567"/>
        <a:ext cx="711038" cy="711038"/>
      </dsp:txXfrm>
    </dsp:sp>
    <dsp:sp modelId="{C225CF12-E1DE-43ED-AC0E-77B13EB0A10B}">
      <dsp:nvSpPr>
        <dsp:cNvPr id="0" name=""/>
        <dsp:cNvSpPr/>
      </dsp:nvSpPr>
      <dsp:spPr>
        <a:xfrm rot="8100000">
          <a:off x="2037349" y="2803188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 rot="10800000">
        <a:off x="2371485" y="2800719"/>
        <a:ext cx="35172" cy="35172"/>
      </dsp:txXfrm>
    </dsp:sp>
    <dsp:sp modelId="{BAEF2113-C81E-493D-A642-908545D1D567}">
      <dsp:nvSpPr>
        <dsp:cNvPr id="0" name=""/>
        <dsp:cNvSpPr/>
      </dsp:nvSpPr>
      <dsp:spPr>
        <a:xfrm>
          <a:off x="1282066" y="291975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Natural Language Processing</a:t>
          </a:r>
          <a:endParaRPr lang="en-SG" sz="1100" kern="1200" dirty="0"/>
        </a:p>
      </dsp:txBody>
      <dsp:txXfrm>
        <a:off x="1429327" y="3067011"/>
        <a:ext cx="711038" cy="711038"/>
      </dsp:txXfrm>
    </dsp:sp>
    <dsp:sp modelId="{384D0EE3-562B-41CC-95CE-49D6DCAD31B5}">
      <dsp:nvSpPr>
        <dsp:cNvPr id="0" name=""/>
        <dsp:cNvSpPr/>
      </dsp:nvSpPr>
      <dsp:spPr>
        <a:xfrm rot="10800000">
          <a:off x="1787071" y="2198963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 rot="10800000">
        <a:off x="2121207" y="2196494"/>
        <a:ext cx="35172" cy="35172"/>
      </dsp:txXfrm>
    </dsp:sp>
    <dsp:sp modelId="{11C078D3-F874-4D33-ACD5-10A1A7C224A9}">
      <dsp:nvSpPr>
        <dsp:cNvPr id="0" name=""/>
        <dsp:cNvSpPr/>
      </dsp:nvSpPr>
      <dsp:spPr>
        <a:xfrm>
          <a:off x="781510" y="1711300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Web 3</a:t>
          </a:r>
        </a:p>
      </dsp:txBody>
      <dsp:txXfrm>
        <a:off x="928771" y="1858561"/>
        <a:ext cx="711038" cy="711038"/>
      </dsp:txXfrm>
    </dsp:sp>
    <dsp:sp modelId="{DDE27CAF-0374-4417-97AD-7E1BE7D7211C}">
      <dsp:nvSpPr>
        <dsp:cNvPr id="0" name=""/>
        <dsp:cNvSpPr/>
      </dsp:nvSpPr>
      <dsp:spPr>
        <a:xfrm rot="13500000">
          <a:off x="2037349" y="1594739"/>
          <a:ext cx="703444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03444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 rot="10800000">
        <a:off x="2371485" y="1592270"/>
        <a:ext cx="35172" cy="35172"/>
      </dsp:txXfrm>
    </dsp:sp>
    <dsp:sp modelId="{6400A029-81B9-4521-90D4-959F645C3020}">
      <dsp:nvSpPr>
        <dsp:cNvPr id="0" name=""/>
        <dsp:cNvSpPr/>
      </dsp:nvSpPr>
      <dsp:spPr>
        <a:xfrm>
          <a:off x="1282066" y="502851"/>
          <a:ext cx="1005560" cy="100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Automation</a:t>
          </a:r>
        </a:p>
      </dsp:txBody>
      <dsp:txXfrm>
        <a:off x="1429327" y="650112"/>
        <a:ext cx="711038" cy="711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FC5B3-379E-EF40-A0D2-38E640436CC2}" type="datetimeFigureOut">
              <a:rPr lang="en-US" smtClean="0">
                <a:latin typeface="Arial"/>
              </a:rPr>
              <a:t>4/21/2024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29101-7F9C-2D47-B95D-7561785BF174}" type="slidenum">
              <a:rPr lang="en-US" smtClean="0">
                <a:latin typeface="Arial"/>
              </a:r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17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A36F0-6936-4FC0-97A3-A708269A923B}" type="datetimeFigureOut">
              <a:rPr lang="en-SG" smtClean="0"/>
              <a:t>21/4/2024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0A2B-4052-4FBD-8A9E-819616F498F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7495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0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377A-8FCB-48AD-92CA-653A1909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0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2"/>
            <a:ext cx="82296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2296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3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499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94758"/>
            <a:ext cx="4040188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5499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94758"/>
            <a:ext cx="4041775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9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4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8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88618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8620"/>
            <a:ext cx="5111750" cy="53982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25147"/>
            <a:ext cx="3008313" cy="406167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7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9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63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89196"/>
            <a:ext cx="82296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9F1CC899-6CEC-9548-B06D-7E1EB6F78CA3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81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E6562B1-0B0F-0246-9532-09536BC2AE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TU_PP_slide_Footer_sized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7909"/>
            <a:ext cx="9144000" cy="5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3" r:id="rId10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1drv.ms/f/s!Aik2a4x7tvLygrcOVnorwa6X7zBxTg?e=g8dRKk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hihu.com/zvideo/1708839234071400449" TargetMode="External"/><Relationship Id="rId2" Type="http://schemas.openxmlformats.org/officeDocument/2006/relationships/hyperlink" Target="https://tv.sohu.com/v/dXMvMzM1OTQxODI1LzQ5MzE5Mjc3OS5zaHRtbA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986" y="2603322"/>
            <a:ext cx="2015285" cy="1651356"/>
          </a:xfrm>
        </p:spPr>
        <p:txBody>
          <a:bodyPr>
            <a:normAutofit fontScale="90000"/>
          </a:bodyPr>
          <a:lstStyle/>
          <a:p>
            <a:r>
              <a:rPr lang="en-SG" altLang="zh-CN" sz="2400" dirty="0">
                <a:solidFill>
                  <a:schemeClr val="bg1"/>
                </a:solidFill>
                <a:latin typeface="+mn-lt"/>
              </a:rPr>
              <a:t>Day 2 </a:t>
            </a:r>
            <a:r>
              <a:rPr lang="zh-CN" altLang="en-US" sz="2400" dirty="0">
                <a:solidFill>
                  <a:schemeClr val="bg1"/>
                </a:solidFill>
                <a:latin typeface="+mn-lt"/>
              </a:rPr>
              <a:t>人工智能和机器学习 </a:t>
            </a:r>
            <a:r>
              <a:rPr lang="en-SG" altLang="zh-CN" sz="2400" dirty="0">
                <a:solidFill>
                  <a:schemeClr val="bg1"/>
                </a:solidFill>
                <a:latin typeface="+mn-lt"/>
              </a:rPr>
              <a:t>- AI and machine learning</a:t>
            </a:r>
            <a:endParaRPr lang="en-US" sz="225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5709" y="4977700"/>
            <a:ext cx="3756540" cy="1265293"/>
          </a:xfrm>
        </p:spPr>
        <p:txBody>
          <a:bodyPr>
            <a:normAutofit/>
          </a:bodyPr>
          <a:lstStyle/>
          <a:p>
            <a:pPr algn="l"/>
            <a:r>
              <a:rPr lang="en-US" sz="1125">
                <a:solidFill>
                  <a:srgbClr val="FFFFFF"/>
                </a:solidFill>
                <a:cs typeface="Arial"/>
              </a:rPr>
              <a:t>Teoh Teik Toe</a:t>
            </a:r>
          </a:p>
          <a:p>
            <a:pPr algn="l"/>
            <a:r>
              <a:rPr lang="en-US" sz="1125">
                <a:solidFill>
                  <a:srgbClr val="FFFFFF"/>
                </a:solidFill>
                <a:cs typeface="Arial"/>
              </a:rPr>
              <a:t>ITOM/NBS</a:t>
            </a:r>
          </a:p>
          <a:p>
            <a:pPr algn="l"/>
            <a:r>
              <a:rPr lang="en-US" sz="1125" i="1">
                <a:solidFill>
                  <a:srgbClr val="FFFFFF"/>
                </a:solidFill>
                <a:cs typeface="Arial"/>
              </a:rPr>
              <a:t>ttteoh@ntu.edu.sg</a:t>
            </a:r>
          </a:p>
          <a:p>
            <a:pPr algn="l"/>
            <a:r>
              <a:rPr lang="en-US" sz="1125" i="1">
                <a:solidFill>
                  <a:srgbClr val="FFFFFF"/>
                </a:solidFill>
                <a:cs typeface="Arial"/>
              </a:rPr>
              <a:t>97905202</a:t>
            </a:r>
          </a:p>
        </p:txBody>
      </p:sp>
    </p:spTree>
    <p:extLst>
      <p:ext uri="{BB962C8B-B14F-4D97-AF65-F5344CB8AC3E}">
        <p14:creationId xmlns:p14="http://schemas.microsoft.com/office/powerpoint/2010/main" val="189798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2B6FE-FE16-73AC-6067-E036D24E9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89" y="791569"/>
            <a:ext cx="5159543" cy="50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91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E89B5-88A6-86A3-0CA1-4D7FC9C8F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80" y="655092"/>
            <a:ext cx="4050217" cy="52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12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BDF24E-9AC7-0280-59A5-AF2C0D1BB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60" y="921224"/>
            <a:ext cx="7541036" cy="449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79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301C-9967-B76F-0B74-E0F5F3B0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(100 trillion) vs Human (0.086 trillion) =&gt; about 10,000 times more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6F6D2-6541-67B5-6239-3CECCCEE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2" y="2171584"/>
            <a:ext cx="8229600" cy="3876123"/>
          </a:xfrm>
        </p:spPr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GPT-4 parameter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around 100 trillion</a:t>
            </a:r>
          </a:p>
          <a:p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Human brain — Approximately 86 billion neurons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FF1B0F-DE27-8EB4-BF4E-25BCFF15DD3E}"/>
              </a:ext>
            </a:extLst>
          </p:cNvPr>
          <p:cNvSpPr txBox="1"/>
          <p:nvPr/>
        </p:nvSpPr>
        <p:spPr>
          <a:xfrm>
            <a:off x="642097" y="5576188"/>
            <a:ext cx="7859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https://www.nature.com/scitable/blog/brain-metrics/are_thcere_really_as_many/</a:t>
            </a:r>
          </a:p>
        </p:txBody>
      </p:sp>
      <p:pic>
        <p:nvPicPr>
          <p:cNvPr id="1026" name="Picture 2" descr="Google has mapped a piece of human brain in the most detail ever | New  Scientist">
            <a:extLst>
              <a:ext uri="{FF2B5EF4-FFF2-40B4-BE49-F238E27FC236}">
                <a16:creationId xmlns:a16="http://schemas.microsoft.com/office/drawing/2014/main" id="{1B394AAB-EA2A-E1B2-541F-2E560ACE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7" y="378114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neural network models in Machine Learning work?">
            <a:extLst>
              <a:ext uri="{FF2B5EF4-FFF2-40B4-BE49-F238E27FC236}">
                <a16:creationId xmlns:a16="http://schemas.microsoft.com/office/drawing/2014/main" id="{2837F1CA-012D-5C9F-2280-823E5A3AC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80" y="3664060"/>
            <a:ext cx="4429685" cy="174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4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302D-E767-47AD-A5E3-5871EE8F6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  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ABDBD-37E3-44F4-90E5-66488E447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Intro to AI</a:t>
            </a:r>
          </a:p>
          <a:p>
            <a:r>
              <a:rPr lang="en-US" dirty="0"/>
              <a:t>AI Models</a:t>
            </a:r>
          </a:p>
          <a:p>
            <a:r>
              <a:rPr lang="en-US" dirty="0">
                <a:cs typeface="Arial"/>
                <a:hlinkClick r:id="rId2"/>
              </a:rPr>
              <a:t>Library: https://1drv.ms/f/s!Aik2a4x7tvLygrcOVnorwa6X7zBxTg?e</a:t>
            </a:r>
            <a:r>
              <a:rPr lang="en-US">
                <a:cs typeface="Arial"/>
                <a:hlinkClick r:id="rId2"/>
              </a:rPr>
              <a:t>=g8dRKk</a:t>
            </a:r>
            <a:endParaRPr lang="en-SG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266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2D5178-D989-208E-8B16-EF08C5C001CB}"/>
              </a:ext>
            </a:extLst>
          </p:cNvPr>
          <p:cNvSpPr txBox="1"/>
          <p:nvPr/>
        </p:nvSpPr>
        <p:spPr>
          <a:xfrm>
            <a:off x="236431" y="5477522"/>
            <a:ext cx="715383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https://www.straitstimes.com/business/microsoft-invests-13-billion-in-chatgpt-maker-openai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F21C5-6DA9-7216-095F-3BF7264EF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50" y="1683720"/>
            <a:ext cx="6908172" cy="3490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FD6F91-B41E-43CE-417F-CCB347E34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66" y="389099"/>
            <a:ext cx="8229600" cy="1143000"/>
          </a:xfrm>
        </p:spPr>
        <p:txBody>
          <a:bodyPr/>
          <a:lstStyle/>
          <a:p>
            <a:r>
              <a:rPr lang="en-US" dirty="0"/>
              <a:t>Microsoft 13.2 billion invest in </a:t>
            </a:r>
            <a:r>
              <a:rPr lang="en-US" dirty="0" err="1"/>
              <a:t>openAI</a:t>
            </a:r>
            <a:r>
              <a:rPr lang="en-US" dirty="0"/>
              <a:t>   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253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DAEA76-CF77-F036-1451-87E75164B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851" y="1740814"/>
            <a:ext cx="4686226" cy="3376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045756-01FF-FFD8-5C8B-5DC6CFDBE056}"/>
              </a:ext>
            </a:extLst>
          </p:cNvPr>
          <p:cNvSpPr txBox="1"/>
          <p:nvPr/>
        </p:nvSpPr>
        <p:spPr>
          <a:xfrm>
            <a:off x="780932" y="5408101"/>
            <a:ext cx="7034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https://www.straitstimes.com/asia/australianz/pfizer-buys-smartphone-app-that-can-detect-covid-19-from-coughing-sounds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A1260-3389-8565-D287-8F025595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66" y="3890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Pfizer bought Covid detection through cough sound 170million (Speech Detection)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40364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97DF9B-9326-4647-9CEB-D9019360D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58" y="996594"/>
            <a:ext cx="6624061" cy="4657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E01120-0ACA-2612-A885-7CD3C6FC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25" y="32825"/>
            <a:ext cx="8460769" cy="1143000"/>
          </a:xfrm>
        </p:spPr>
        <p:txBody>
          <a:bodyPr/>
          <a:lstStyle/>
          <a:p>
            <a:r>
              <a:rPr lang="en-SG"/>
              <a:t>Machine Learning types</a:t>
            </a:r>
          </a:p>
        </p:txBody>
      </p:sp>
    </p:spTree>
    <p:extLst>
      <p:ext uri="{BB962C8B-B14F-4D97-AF65-F5344CB8AC3E}">
        <p14:creationId xmlns:p14="http://schemas.microsoft.com/office/powerpoint/2010/main" val="3732111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95DE-C035-3B4A-253F-74374EABF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MLOps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DFD68-9C6E-0CE2-018E-92213C4A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09" y="2166839"/>
            <a:ext cx="8011236" cy="32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1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B1447-4533-4DEB-0F36-3CCA289E7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82" y="2039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>
                <a:cs typeface="Arial"/>
              </a:rPr>
              <a:t>The beginning - </a:t>
            </a:r>
            <a:r>
              <a:rPr lang="en-SG" b="0" i="0">
                <a:solidFill>
                  <a:srgbClr val="202122"/>
                </a:solidFill>
                <a:effectLst/>
                <a:cs typeface="Arial"/>
              </a:rPr>
              <a:t>Can machines think?</a:t>
            </a:r>
            <a:br>
              <a:rPr lang="en-GB">
                <a:cs typeface="Arial"/>
              </a:rPr>
            </a:br>
            <a:r>
              <a:rPr lang="en-GB">
                <a:cs typeface="Arial"/>
              </a:rPr>
              <a:t>1936 Alan Turing – Turing Machine </a:t>
            </a:r>
            <a:br>
              <a:rPr lang="en-GB">
                <a:cs typeface="Arial"/>
              </a:rPr>
            </a:br>
            <a:r>
              <a:rPr lang="en-GB">
                <a:cs typeface="Arial"/>
              </a:rPr>
              <a:t>1950 Turing Test</a:t>
            </a:r>
            <a:endParaRPr lang="en-GB"/>
          </a:p>
        </p:txBody>
      </p:sp>
      <p:pic>
        <p:nvPicPr>
          <p:cNvPr id="4" name="Picture 4" descr="A picture containing typewriter, keyboard&#10;&#10;Description automatically generated">
            <a:extLst>
              <a:ext uri="{FF2B5EF4-FFF2-40B4-BE49-F238E27FC236}">
                <a16:creationId xmlns:a16="http://schemas.microsoft.com/office/drawing/2014/main" id="{6B519242-485C-10CE-C958-D2684DBD8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8605" y="2002034"/>
            <a:ext cx="1929903" cy="1550674"/>
          </a:xfrm>
        </p:spPr>
      </p:pic>
      <p:pic>
        <p:nvPicPr>
          <p:cNvPr id="3" name="Picture 4" descr="A picture containing indoor, wall, microscope&#10;&#10;Description automatically generated">
            <a:extLst>
              <a:ext uri="{FF2B5EF4-FFF2-40B4-BE49-F238E27FC236}">
                <a16:creationId xmlns:a16="http://schemas.microsoft.com/office/drawing/2014/main" id="{C34B618C-EC6B-D751-2FD5-AEB4D2646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022" y="2778791"/>
            <a:ext cx="2423944" cy="105971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09CAC15-964F-09F9-FFC9-AD480050B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853" y="4229260"/>
            <a:ext cx="2579936" cy="1765711"/>
          </a:xfrm>
          <a:prstGeom prst="rect">
            <a:avLst/>
          </a:prstGeo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A4F0C366-DFE1-881D-B4D0-C5C10D166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05" y="3551348"/>
            <a:ext cx="3037805" cy="1888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E62735-1318-012C-A316-4B75861EBACC}"/>
              </a:ext>
            </a:extLst>
          </p:cNvPr>
          <p:cNvSpPr txBox="1"/>
          <p:nvPr/>
        </p:nvSpPr>
        <p:spPr>
          <a:xfrm>
            <a:off x="377780" y="1797158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Turing test, in which a computer tries to fool the system into thinking that it is a human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FAECEC-E4B5-4DCC-BB87-C388D4B1C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216" y="1048056"/>
            <a:ext cx="3316102" cy="1339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4F5561-CABE-4A21-8527-B1E83C3B1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00" y="4768186"/>
            <a:ext cx="1090895" cy="1488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16663A-295E-40FF-96BD-BF3349559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6467" y="4118887"/>
            <a:ext cx="1744275" cy="262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2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7479-16DD-204C-3AC7-D92C217B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2D61E-CCD8-7B6E-ADBC-BA6457C81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4531"/>
            <a:ext cx="8419514" cy="3667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SG" altLang="ja-JP" sz="2800" dirty="0">
                <a:latin typeface="+mn-lt"/>
              </a:rPr>
              <a:t>20 April </a:t>
            </a:r>
            <a:r>
              <a:rPr lang="ja-JP" altLang="en-US" sz="2800" dirty="0">
                <a:latin typeface="+mn-lt"/>
              </a:rPr>
              <a:t>技术创新 </a:t>
            </a:r>
            <a:r>
              <a:rPr lang="en-SG" altLang="ja-JP" sz="2800" dirty="0">
                <a:latin typeface="+mn-lt"/>
              </a:rPr>
              <a:t>- Technology Innovation -Construction</a:t>
            </a:r>
          </a:p>
          <a:p>
            <a:pPr marL="0" indent="0">
              <a:buNone/>
            </a:pPr>
            <a:r>
              <a:rPr lang="en-SG" sz="2800" dirty="0">
                <a:latin typeface="+mn-lt"/>
              </a:rPr>
              <a:t>12</a:t>
            </a:r>
            <a:r>
              <a:rPr lang="en-SG" sz="2800" baseline="30000" dirty="0">
                <a:latin typeface="+mn-lt"/>
              </a:rPr>
              <a:t>th</a:t>
            </a:r>
            <a:r>
              <a:rPr lang="en-SG" sz="2800" dirty="0">
                <a:latin typeface="+mn-lt"/>
              </a:rPr>
              <a:t> May </a:t>
            </a:r>
            <a:r>
              <a:rPr lang="zh-CN" altLang="en-US" sz="2800" dirty="0">
                <a:latin typeface="+mn-lt"/>
              </a:rPr>
              <a:t>人工智能和机器学习 </a:t>
            </a:r>
            <a:r>
              <a:rPr lang="en-SG" altLang="zh-CN" sz="2800" dirty="0">
                <a:latin typeface="+mn-lt"/>
              </a:rPr>
              <a:t>- AI and machine learning</a:t>
            </a:r>
          </a:p>
          <a:p>
            <a:pPr marL="0" indent="0">
              <a:buNone/>
            </a:pPr>
            <a:r>
              <a:rPr lang="en-SG" altLang="zh-CN" sz="2800" dirty="0">
                <a:latin typeface="+mn-lt"/>
              </a:rPr>
              <a:t>2</a:t>
            </a:r>
            <a:r>
              <a:rPr lang="en-SG" altLang="zh-CN" sz="2800" baseline="30000" dirty="0">
                <a:latin typeface="+mn-lt"/>
              </a:rPr>
              <a:t>nd</a:t>
            </a:r>
            <a:r>
              <a:rPr lang="en-SG" altLang="zh-CN" sz="2800" dirty="0">
                <a:latin typeface="+mn-lt"/>
              </a:rPr>
              <a:t> June</a:t>
            </a:r>
            <a:r>
              <a:rPr lang="zh-CN" altLang="en-US" sz="2800" dirty="0">
                <a:latin typeface="+mn-lt"/>
              </a:rPr>
              <a:t>科学研究论文</a:t>
            </a:r>
            <a:r>
              <a:rPr lang="en-SG" sz="2800" dirty="0">
                <a:latin typeface="+mn-lt"/>
              </a:rPr>
              <a:t>Scientific Research Paper – IMRAD</a:t>
            </a:r>
            <a:endParaRPr lang="zh-CN" altLang="en-US" sz="2800" dirty="0">
              <a:latin typeface="+mn-lt"/>
            </a:endParaRPr>
          </a:p>
          <a:p>
            <a:pPr marL="0" indent="0">
              <a:buNone/>
            </a:pPr>
            <a:r>
              <a:rPr lang="en-SG" altLang="zh-CN" sz="2800" dirty="0">
                <a:latin typeface="+mn-lt"/>
              </a:rPr>
              <a:t>9</a:t>
            </a:r>
            <a:r>
              <a:rPr lang="en-SG" altLang="zh-CN" sz="2800" baseline="30000" dirty="0">
                <a:latin typeface="+mn-lt"/>
              </a:rPr>
              <a:t>th</a:t>
            </a:r>
            <a:r>
              <a:rPr lang="en-SG" altLang="zh-CN" sz="2800" dirty="0">
                <a:latin typeface="+mn-lt"/>
              </a:rPr>
              <a:t> June </a:t>
            </a:r>
            <a:r>
              <a:rPr lang="zh-CN" altLang="en-US" sz="2800" dirty="0">
                <a:latin typeface="+mn-lt"/>
              </a:rPr>
              <a:t>增强现实</a:t>
            </a:r>
            <a:r>
              <a:rPr lang="en-SG" altLang="zh-CN" sz="2800" dirty="0">
                <a:latin typeface="+mn-lt"/>
              </a:rPr>
              <a:t>,</a:t>
            </a:r>
            <a:r>
              <a:rPr lang="zh-CN" altLang="en-US" sz="2800" dirty="0">
                <a:latin typeface="+mn-lt"/>
              </a:rPr>
              <a:t>虚拟现实</a:t>
            </a:r>
            <a:r>
              <a:rPr lang="en-SG" altLang="zh-CN" sz="2800" dirty="0">
                <a:latin typeface="+mn-lt"/>
              </a:rPr>
              <a:t>,</a:t>
            </a:r>
            <a:r>
              <a:rPr lang="ja-JP" altLang="en-US" sz="2800" dirty="0">
                <a:latin typeface="+mn-lt"/>
              </a:rPr>
              <a:t> 元宇宙</a:t>
            </a:r>
            <a:r>
              <a:rPr lang="zh-CN" altLang="en-US" sz="2800" dirty="0">
                <a:latin typeface="+mn-lt"/>
              </a:rPr>
              <a:t> </a:t>
            </a:r>
            <a:r>
              <a:rPr lang="en-SG" altLang="zh-CN" sz="2800" dirty="0">
                <a:latin typeface="+mn-lt"/>
              </a:rPr>
              <a:t>– AR VR and Metaverse</a:t>
            </a:r>
            <a:endParaRPr lang="en-SG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959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30CF289E-5902-4480-AE95-C7F5F37184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371" y="82003"/>
            <a:ext cx="6105076" cy="818950"/>
          </a:xfrm>
        </p:spPr>
        <p:txBody>
          <a:bodyPr/>
          <a:lstStyle/>
          <a:p>
            <a:r>
              <a:rPr lang="en-SG" altLang="en-US" dirty="0">
                <a:ea typeface="ＭＳ Ｐゴシック" panose="020B0600070205080204" pitchFamily="34" charset="-128"/>
              </a:rPr>
              <a:t>Evolution in AI</a:t>
            </a: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2BB04629-B580-4DE6-AEC8-37E641F54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49C852-A325-4011-A9CC-0946AE5FD816}" type="slidenum">
              <a:rPr lang="en-US" altLang="zh-CN" sz="10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zh-CN" sz="1050">
              <a:solidFill>
                <a:srgbClr val="000000"/>
              </a:solidFill>
            </a:endParaRPr>
          </a:p>
        </p:txBody>
      </p:sp>
      <p:pic>
        <p:nvPicPr>
          <p:cNvPr id="15364" name="Picture 1">
            <a:extLst>
              <a:ext uri="{FF2B5EF4-FFF2-40B4-BE49-F238E27FC236}">
                <a16:creationId xmlns:a16="http://schemas.microsoft.com/office/drawing/2014/main" id="{F45CB903-751D-4C70-BC4F-ECE5DB91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6" y="2235073"/>
            <a:ext cx="3448643" cy="335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970632-BED7-40E5-97CF-90DAADE18DC8}"/>
              </a:ext>
            </a:extLst>
          </p:cNvPr>
          <p:cNvSpPr/>
          <p:nvPr/>
        </p:nvSpPr>
        <p:spPr>
          <a:xfrm>
            <a:off x="624047" y="5553765"/>
            <a:ext cx="7543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Source: https://davidlecea.wordpress.com/2016/11/10/robots-on-the-rise-how-ai-can-change-the-financial-world/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B5BE39E7-E41B-5AB5-F474-41B8822C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50" y="2235073"/>
            <a:ext cx="2316749" cy="15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0EA64D3A-897A-B1A3-3D7C-12336ABF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50" y="4003977"/>
            <a:ext cx="2316749" cy="14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B10780-E21C-A422-292B-1A1378E7C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246" y="771736"/>
            <a:ext cx="8417747" cy="12394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1950s, Minsky and McCarthy, described artificial intelligence as any task performed by a machine that would have previously been considered to require human intelligence.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97761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5B031-1E73-5388-E791-01BF4698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632"/>
            <a:ext cx="2109127" cy="2609472"/>
          </a:xfrm>
        </p:spPr>
        <p:txBody>
          <a:bodyPr/>
          <a:lstStyle/>
          <a:p>
            <a:r>
              <a:rPr lang="en-GB" dirty="0">
                <a:cs typeface="Arial"/>
              </a:rPr>
              <a:t>Now &amp; Future</a:t>
            </a:r>
            <a:endParaRPr lang="en-GB" dirty="0"/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0AFA889A-798C-CF9C-0FE2-CD295BB34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327" y="331472"/>
            <a:ext cx="3652594" cy="231552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0F226AB-CA46-1900-BC5B-1F78F8F5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173" y="2770878"/>
            <a:ext cx="2743200" cy="1316244"/>
          </a:xfrm>
          <a:prstGeom prst="rect">
            <a:avLst/>
          </a:prstGeo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DD3D6D63-A01A-3C96-7C5F-74B3BB95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03" y="4507000"/>
            <a:ext cx="2743200" cy="169849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20C9A31-1EE8-0488-3DBE-7CECCE4B3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991" y="2030702"/>
            <a:ext cx="2743200" cy="1828800"/>
          </a:xfrm>
          <a:prstGeom prst="rect">
            <a:avLst/>
          </a:prstGeom>
        </p:spPr>
      </p:pic>
      <p:pic>
        <p:nvPicPr>
          <p:cNvPr id="9" name="Picture 9" descr="A picture containing text, person, computer&#10;&#10;Description automatically generated">
            <a:extLst>
              <a:ext uri="{FF2B5EF4-FFF2-40B4-BE49-F238E27FC236}">
                <a16:creationId xmlns:a16="http://schemas.microsoft.com/office/drawing/2014/main" id="{50811922-2C62-F681-56E5-2CCF021E5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042" y="4392833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02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63BE-15D5-4C44-A2E1-DAF9CE55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–Amazon and by Springer</a:t>
            </a:r>
            <a:endParaRPr lang="en-S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3A6D0-2AFE-41EE-A9BA-E0AF6FFB4A40}"/>
              </a:ext>
            </a:extLst>
          </p:cNvPr>
          <p:cNvSpPr txBox="1"/>
          <p:nvPr/>
        </p:nvSpPr>
        <p:spPr>
          <a:xfrm>
            <a:off x="618717" y="5341048"/>
            <a:ext cx="816357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/>
              <a:t>https://tssglobalsingapore-my.sharepoint.com/:f:/g/personal/teohteiktoe_tssglobalsingapore_onmicrosoft_com/EuIUbA0qyvFOugKwzm5IKesB_qwPBHox0n9mnlGqaRZ_xg?e=R70M28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0CA15A3-5479-FBCD-D6DD-193FF5A46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5" y="1825715"/>
            <a:ext cx="1780207" cy="2795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43B511-9073-E4DD-436D-5E93D5B4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366" y="1803789"/>
            <a:ext cx="1844121" cy="2806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462B7D-1CF6-6DA3-8854-0DD57461B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502" y="1825715"/>
            <a:ext cx="1984105" cy="2806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29C2E-A678-6C6D-FDB0-32973CD18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622" y="1817254"/>
            <a:ext cx="1749030" cy="279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54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116046-3C06-4790-BC99-833663F92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83" y="1333304"/>
            <a:ext cx="6278688" cy="3344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4E5262-8C94-4CDB-BF95-5E4CADA5F554}"/>
              </a:ext>
            </a:extLst>
          </p:cNvPr>
          <p:cNvSpPr/>
          <p:nvPr/>
        </p:nvSpPr>
        <p:spPr>
          <a:xfrm>
            <a:off x="795772" y="5327485"/>
            <a:ext cx="77831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350"/>
              <a:t>https://blogs.nvidia.com/blog/2016/07/29/whats-difference-artificial-intelligence-machine-learning-deep-learning-ai/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15DFF-BAA4-F624-960A-F554BDDDC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25" y="32825"/>
            <a:ext cx="8460769" cy="1143000"/>
          </a:xfrm>
        </p:spPr>
        <p:txBody>
          <a:bodyPr/>
          <a:lstStyle/>
          <a:p>
            <a:r>
              <a:rPr lang="en-SG">
                <a:cs typeface="Arial"/>
              </a:rPr>
              <a:t>AI terminology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90414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A675-7BDE-42B0-8E10-944CEFB4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36" y="292957"/>
            <a:ext cx="6863240" cy="941256"/>
          </a:xfrm>
        </p:spPr>
        <p:txBody>
          <a:bodyPr>
            <a:normAutofit/>
          </a:bodyPr>
          <a:lstStyle/>
          <a:p>
            <a:r>
              <a:rPr lang="en-US" dirty="0"/>
              <a:t>AI and other technology</a:t>
            </a:r>
            <a:endParaRPr lang="en-SG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00BBEE4-6090-4FF9-81C2-623B1181DE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38167"/>
              </p:ext>
            </p:extLst>
          </p:nvPr>
        </p:nvGraphicFramePr>
        <p:xfrm>
          <a:off x="1719025" y="1315092"/>
          <a:ext cx="5986593" cy="4428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2323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>
            <a:extLst>
              <a:ext uri="{FF2B5EF4-FFF2-40B4-BE49-F238E27FC236}">
                <a16:creationId xmlns:a16="http://schemas.microsoft.com/office/drawing/2014/main" id="{6F68DC65-8458-46F2-B600-8F737803C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3922" y="175258"/>
            <a:ext cx="6971041" cy="1293461"/>
          </a:xfrm>
        </p:spPr>
        <p:txBody>
          <a:bodyPr>
            <a:normAutofit/>
          </a:bodyPr>
          <a:lstStyle/>
          <a:p>
            <a:r>
              <a:rPr lang="en-SG" altLang="en-US" sz="3000" dirty="0">
                <a:ea typeface="ＭＳ Ｐゴシック" panose="020B0600070205080204" pitchFamily="34" charset="-128"/>
              </a:rPr>
              <a:t>Singapore AI: Detect Eye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F0A35-1E11-48D9-A06C-BBB1D02F2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22" y="4815323"/>
            <a:ext cx="8158825" cy="100005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en-US" sz="1350" dirty="0"/>
          </a:p>
          <a:p>
            <a:pPr marL="0" indent="0">
              <a:buNone/>
              <a:defRPr/>
            </a:pPr>
            <a:endParaRPr lang="en-US" sz="1350" dirty="0"/>
          </a:p>
          <a:p>
            <a:pPr marL="0" indent="0">
              <a:buNone/>
              <a:defRPr/>
            </a:pPr>
            <a:r>
              <a:rPr lang="en-US" sz="1400" dirty="0"/>
              <a:t>https://www.channelnewsasia.com/news/singapore/in-a-world-first-singapore-developed-artificial-intelligence-9498742</a:t>
            </a:r>
            <a:endParaRPr lang="en-SG" sz="1400" dirty="0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17AAE8D2-0637-414D-95ED-7A4A7E8748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57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17910" indent="-160735">
              <a:spcBef>
                <a:spcPct val="20000"/>
              </a:spcBef>
              <a:buChar char="–"/>
              <a:defRPr sz="135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642938" indent="-128588">
              <a:spcBef>
                <a:spcPct val="20000"/>
              </a:spcBef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900113" indent="-128588">
              <a:spcBef>
                <a:spcPct val="20000"/>
              </a:spcBef>
              <a:buChar char="–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157288" indent="-128588">
              <a:spcBef>
                <a:spcPct val="20000"/>
              </a:spcBef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736428-9C2A-44D4-8B36-1F13A50CA02F}" type="slidenum">
              <a:rPr lang="en-US" altLang="zh-CN" sz="788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zh-CN" sz="788">
              <a:solidFill>
                <a:srgbClr val="000000"/>
              </a:solidFill>
            </a:endParaRPr>
          </a:p>
        </p:txBody>
      </p:sp>
      <p:pic>
        <p:nvPicPr>
          <p:cNvPr id="133125" name="Picture 4">
            <a:extLst>
              <a:ext uri="{FF2B5EF4-FFF2-40B4-BE49-F238E27FC236}">
                <a16:creationId xmlns:a16="http://schemas.microsoft.com/office/drawing/2014/main" id="{A47610BD-9AC8-456C-BB6B-8EE3E80BA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0" y="1716269"/>
            <a:ext cx="3982261" cy="264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7BF9C4-F6E3-4A17-A4E6-913D82ED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430" y="514871"/>
            <a:ext cx="4272658" cy="614234"/>
          </a:xfrm>
          <a:prstGeom prst="rect">
            <a:avLst/>
          </a:prstGeom>
        </p:spPr>
      </p:pic>
      <p:pic>
        <p:nvPicPr>
          <p:cNvPr id="6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6127305-05E8-0FFF-4FBF-1A01F25BF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174" y="1750736"/>
            <a:ext cx="3139718" cy="257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70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2A50A182-A47E-43C0-AE8C-E9AA96580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9983"/>
            <a:ext cx="6172200" cy="857250"/>
          </a:xfrm>
        </p:spPr>
        <p:txBody>
          <a:bodyPr/>
          <a:lstStyle/>
          <a:p>
            <a:r>
              <a:rPr lang="en-SG" altLang="en-US">
                <a:ea typeface="ＭＳ Ｐゴシック" panose="020B0600070205080204" pitchFamily="34" charset="-128"/>
              </a:rPr>
              <a:t>Cardiologist vs AI</a:t>
            </a:r>
          </a:p>
        </p:txBody>
      </p:sp>
      <p:sp>
        <p:nvSpPr>
          <p:cNvPr id="134147" name="Slide Number Placeholder 3">
            <a:extLst>
              <a:ext uri="{FF2B5EF4-FFF2-40B4-BE49-F238E27FC236}">
                <a16:creationId xmlns:a16="http://schemas.microsoft.com/office/drawing/2014/main" id="{4BC91548-F843-45D1-8190-B945ED6233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57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17910" indent="-160735">
              <a:spcBef>
                <a:spcPct val="20000"/>
              </a:spcBef>
              <a:buChar char="–"/>
              <a:defRPr sz="135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642938" indent="-128588">
              <a:spcBef>
                <a:spcPct val="20000"/>
              </a:spcBef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900113" indent="-128588">
              <a:spcBef>
                <a:spcPct val="20000"/>
              </a:spcBef>
              <a:buChar char="–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157288" indent="-128588">
              <a:spcBef>
                <a:spcPct val="20000"/>
              </a:spcBef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C4F10A-43CF-41BB-88D6-0B5EA619DE7D}" type="slidenum">
              <a:rPr lang="en-US" altLang="zh-CN" sz="788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zh-CN" sz="788">
              <a:solidFill>
                <a:srgbClr val="000000"/>
              </a:solidFill>
            </a:endParaRPr>
          </a:p>
        </p:txBody>
      </p:sp>
      <p:pic>
        <p:nvPicPr>
          <p:cNvPr id="134148" name="Picture 4">
            <a:extLst>
              <a:ext uri="{FF2B5EF4-FFF2-40B4-BE49-F238E27FC236}">
                <a16:creationId xmlns:a16="http://schemas.microsoft.com/office/drawing/2014/main" id="{D5282574-84EF-48BF-A748-8490DB585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427512"/>
            <a:ext cx="6172200" cy="347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BBBBF9-9E94-4A1F-BB89-D64541200BB5}"/>
              </a:ext>
            </a:extLst>
          </p:cNvPr>
          <p:cNvSpPr/>
          <p:nvPr/>
        </p:nvSpPr>
        <p:spPr>
          <a:xfrm>
            <a:off x="504611" y="5430488"/>
            <a:ext cx="7550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Source: https://www.intel.com/content/www/us/en/healthcare-it/article/improved-diagnosis.html</a:t>
            </a:r>
          </a:p>
        </p:txBody>
      </p:sp>
    </p:spTree>
    <p:extLst>
      <p:ext uri="{BB962C8B-B14F-4D97-AF65-F5344CB8AC3E}">
        <p14:creationId xmlns:p14="http://schemas.microsoft.com/office/powerpoint/2010/main" val="224664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as an 'Asset' for the Banking &amp; Finance Industry | MEDICI">
            <a:extLst>
              <a:ext uri="{FF2B5EF4-FFF2-40B4-BE49-F238E27FC236}">
                <a16:creationId xmlns:a16="http://schemas.microsoft.com/office/drawing/2014/main" id="{27019EEE-B5C0-4615-8606-84403EFD1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6" y="32492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DE2489-B3B7-446C-8958-6A21E4A258D3}"/>
              </a:ext>
            </a:extLst>
          </p:cNvPr>
          <p:cNvSpPr/>
          <p:nvPr/>
        </p:nvSpPr>
        <p:spPr>
          <a:xfrm>
            <a:off x="6174769" y="1797978"/>
            <a:ext cx="1428107" cy="57535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07A23-C73D-4778-AF35-EE996AE002E1}"/>
              </a:ext>
            </a:extLst>
          </p:cNvPr>
          <p:cNvSpPr/>
          <p:nvPr/>
        </p:nvSpPr>
        <p:spPr>
          <a:xfrm>
            <a:off x="6789507" y="3796304"/>
            <a:ext cx="1542835" cy="76542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8107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CF6B4-B97E-44A4-B0C6-CA0EE971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15" y="273106"/>
            <a:ext cx="3143250" cy="1720001"/>
          </a:xfrm>
        </p:spPr>
        <p:txBody>
          <a:bodyPr>
            <a:normAutofit fontScale="90000"/>
          </a:bodyPr>
          <a:lstStyle/>
          <a:p>
            <a:r>
              <a:rPr lang="en-US" sz="2100" dirty="0"/>
              <a:t>Why not hire a robot? Straits Times - 13 Aug 2019</a:t>
            </a:r>
            <a:br>
              <a:rPr lang="en-US" sz="2100" dirty="0"/>
            </a:br>
            <a:r>
              <a:rPr lang="en-US" sz="2100" dirty="0">
                <a:solidFill>
                  <a:srgbClr val="FF0000"/>
                </a:solidFill>
              </a:rPr>
              <a:t>Teachers</a:t>
            </a:r>
            <a:br>
              <a:rPr lang="en-US" sz="2100" dirty="0">
                <a:solidFill>
                  <a:srgbClr val="FF0000"/>
                </a:solidFill>
              </a:rPr>
            </a:br>
            <a:r>
              <a:rPr lang="en-US" sz="2100" dirty="0">
                <a:solidFill>
                  <a:srgbClr val="FF0000"/>
                </a:solidFill>
              </a:rPr>
              <a:t>Librarian</a:t>
            </a:r>
            <a:br>
              <a:rPr lang="en-US" sz="2100" dirty="0">
                <a:solidFill>
                  <a:srgbClr val="FF0000"/>
                </a:solidFill>
              </a:rPr>
            </a:br>
            <a:r>
              <a:rPr lang="en-US" sz="2100" dirty="0">
                <a:solidFill>
                  <a:srgbClr val="FF0000"/>
                </a:solidFill>
              </a:rPr>
              <a:t>Security Guard</a:t>
            </a:r>
            <a:endParaRPr lang="en-SG" sz="21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6B197-97ED-49E4-9620-BBC78A76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50" y="2473840"/>
            <a:ext cx="2746772" cy="2150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BBC62C-8CE8-6B76-F524-25FFEA946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608" y="273106"/>
            <a:ext cx="2540903" cy="2630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1AF4C1-F526-85BD-9450-2245CF68D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09" y="2971264"/>
            <a:ext cx="4126941" cy="368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2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32"/>
            <a:ext cx="8229600" cy="1143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Big Data: 3V’s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928" y="1630183"/>
            <a:ext cx="5626421" cy="3978137"/>
          </a:xfrm>
          <a:prstGeom prst="rect">
            <a:avLst/>
          </a:prstGeom>
        </p:spPr>
      </p:pic>
      <p:pic>
        <p:nvPicPr>
          <p:cNvPr id="5" name="Picture 4" descr="Screen shot 2013-01-13 at 4.45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0" y="1707459"/>
            <a:ext cx="2043936" cy="24687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61608"/>
            <a:ext cx="2559729" cy="17778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4B81F9-83FE-433C-A811-A7EEC30CE096}"/>
              </a:ext>
            </a:extLst>
          </p:cNvPr>
          <p:cNvSpPr/>
          <p:nvPr/>
        </p:nvSpPr>
        <p:spPr>
          <a:xfrm>
            <a:off x="256854" y="2774022"/>
            <a:ext cx="2208944" cy="14875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2929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5E18-EB32-35B0-C114-AF298C950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Video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1B8EE-4082-BF96-6B8C-D12D7DA31D49}"/>
              </a:ext>
            </a:extLst>
          </p:cNvPr>
          <p:cNvSpPr txBox="1"/>
          <p:nvPr/>
        </p:nvSpPr>
        <p:spPr>
          <a:xfrm>
            <a:off x="457200" y="1706632"/>
            <a:ext cx="78611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>
                <a:hlinkClick r:id="rId2"/>
              </a:rPr>
              <a:t>https://tv.sohu.com/v/dXMvMzM1OTQxODI1LzQ5MzE5Mjc3OS5zaHRtbA.html</a:t>
            </a:r>
            <a:endParaRPr lang="en-SG" dirty="0"/>
          </a:p>
          <a:p>
            <a:endParaRPr lang="en-SG" dirty="0"/>
          </a:p>
          <a:p>
            <a:r>
              <a:rPr lang="zh-CN" altLang="en-US" dirty="0"/>
              <a:t>人工智能必学概念</a:t>
            </a:r>
            <a:r>
              <a:rPr lang="en-US" altLang="zh-CN" dirty="0"/>
              <a:t>——</a:t>
            </a:r>
            <a:r>
              <a:rPr lang="zh-CN" altLang="en-US" dirty="0"/>
              <a:t>机器学习！ 就看机器怎么学！ </a:t>
            </a:r>
            <a:r>
              <a:rPr lang="en-US" altLang="zh-CN" dirty="0"/>
              <a:t>- </a:t>
            </a:r>
            <a:r>
              <a:rPr lang="zh-CN" altLang="en-US" dirty="0"/>
              <a:t>发条</a:t>
            </a:r>
            <a:r>
              <a:rPr lang="en-US" altLang="zh-CN" dirty="0"/>
              <a:t>AI</a:t>
            </a:r>
            <a:r>
              <a:rPr lang="zh-CN" altLang="en-US" dirty="0"/>
              <a:t>笔记的视频 </a:t>
            </a:r>
            <a:r>
              <a:rPr lang="en-US" altLang="zh-CN" dirty="0"/>
              <a:t>- </a:t>
            </a:r>
            <a:r>
              <a:rPr lang="zh-CN" altLang="en-US" dirty="0"/>
              <a:t>知乎</a:t>
            </a:r>
            <a:r>
              <a:rPr lang="en-US" altLang="zh-CN" dirty="0">
                <a:hlinkClick r:id="rId3"/>
              </a:rPr>
              <a:t>https://www.zhihu.com/zvideo/1708839234071400449</a:t>
            </a:r>
            <a:endParaRPr lang="en-SG" altLang="zh-CN" dirty="0"/>
          </a:p>
          <a:p>
            <a:endParaRPr lang="en-SG" dirty="0"/>
          </a:p>
          <a:p>
            <a:r>
              <a:rPr lang="en-US" altLang="zh-CN" dirty="0"/>
              <a:t>【</a:t>
            </a:r>
            <a:r>
              <a:rPr lang="zh-CN" altLang="en-US" dirty="0"/>
              <a:t>人工智能和机器学习的顶级开发板有哪些？</a:t>
            </a:r>
            <a:r>
              <a:rPr lang="en-US" altLang="zh-CN"/>
              <a:t>】 https://www.bilibili.com/video/BV1t2421M7ax/?share_source=copy_web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33928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19534E-4F1E-475F-A881-F7E9D35BE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25" y="32825"/>
            <a:ext cx="8460769" cy="1143000"/>
          </a:xfrm>
        </p:spPr>
        <p:txBody>
          <a:bodyPr/>
          <a:lstStyle/>
          <a:p>
            <a:r>
              <a:rPr lang="en-SG"/>
              <a:t>Programming Language for 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A1140-ACF5-4B75-8092-6F2DF4D88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96" y="1555969"/>
            <a:ext cx="6096000" cy="43910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9A1080-FDCE-4AF6-977F-309AF655B5CF}"/>
              </a:ext>
            </a:extLst>
          </p:cNvPr>
          <p:cNvSpPr/>
          <p:nvPr/>
        </p:nvSpPr>
        <p:spPr>
          <a:xfrm>
            <a:off x="1967023" y="1555969"/>
            <a:ext cx="6624084" cy="815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6718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E06D3-1A8E-D2A0-E533-F12EA1D3B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vs Machine</a:t>
            </a:r>
            <a:endParaRPr lang="en-S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0630CA-235D-AE84-C2BA-B60806F5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2050" name="Picture 2" descr="Complementary strengths of humans and machines | Download Scientific Diagram">
            <a:extLst>
              <a:ext uri="{FF2B5EF4-FFF2-40B4-BE49-F238E27FC236}">
                <a16:creationId xmlns:a16="http://schemas.microsoft.com/office/drawing/2014/main" id="{C2516B3B-EA3A-6162-7CEA-23A810DD7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40" y="1706632"/>
            <a:ext cx="6885454" cy="43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698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192EB-98C8-ECAC-DA9E-CC84474C0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2D49A-D1A6-909A-0492-6FD2EAE07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76" y="295274"/>
            <a:ext cx="4806484" cy="59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9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67CB9-942D-10D0-B64B-D473D935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68744-CF0F-8E3D-6B16-9075B4F35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18" y="594459"/>
            <a:ext cx="59436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83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4013-BC4F-0766-A78D-750B5146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35" y="4066591"/>
            <a:ext cx="8229600" cy="1143000"/>
          </a:xfrm>
        </p:spPr>
        <p:txBody>
          <a:bodyPr/>
          <a:lstStyle/>
          <a:p>
            <a:r>
              <a:rPr lang="en-US" dirty="0"/>
              <a:t>Deep Learning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52485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149DC-BC52-473A-AD01-50BDCBE8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State of the Art – 2022 - Transfer Learning</a:t>
            </a:r>
            <a:endParaRPr lang="en-GB"/>
          </a:p>
        </p:txBody>
      </p:sp>
      <p:pic>
        <p:nvPicPr>
          <p:cNvPr id="4" name="Picture 4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E6BC4E60-7881-492E-A60E-C10BA10FD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9404" y="1889196"/>
            <a:ext cx="5585192" cy="3876123"/>
          </a:xfrm>
        </p:spPr>
      </p:pic>
    </p:spTree>
    <p:extLst>
      <p:ext uri="{BB962C8B-B14F-4D97-AF65-F5344CB8AC3E}">
        <p14:creationId xmlns:p14="http://schemas.microsoft.com/office/powerpoint/2010/main" val="1650314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C2D4-CD0F-49AB-911E-6AF22090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53" y="338369"/>
            <a:ext cx="3499082" cy="1727014"/>
          </a:xfrm>
        </p:spPr>
        <p:txBody>
          <a:bodyPr>
            <a:normAutofit fontScale="90000"/>
          </a:bodyPr>
          <a:lstStyle/>
          <a:p>
            <a:r>
              <a:rPr lang="en-GB">
                <a:cs typeface="Arial"/>
              </a:rPr>
              <a:t>Dual Neural Network</a:t>
            </a:r>
            <a:br>
              <a:rPr lang="en-GB">
                <a:cs typeface="Arial"/>
              </a:rPr>
            </a:br>
            <a:r>
              <a:rPr lang="en-GB">
                <a:cs typeface="Arial"/>
              </a:rPr>
              <a:t>GAN – Generative Adversarial Network</a:t>
            </a:r>
            <a:endParaRPr lang="en-GB"/>
          </a:p>
        </p:txBody>
      </p:sp>
      <p:pic>
        <p:nvPicPr>
          <p:cNvPr id="5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8C8425A-7ACD-4A1B-9EB2-84AA41EA6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638" y="386297"/>
            <a:ext cx="5412709" cy="203503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8248C51-B36D-8D1D-D58E-37D19117D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85" y="2777285"/>
            <a:ext cx="6988630" cy="30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54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C2D4-CD0F-49AB-911E-6AF22090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7" y="-3697"/>
            <a:ext cx="7670614" cy="1727014"/>
          </a:xfrm>
        </p:spPr>
        <p:txBody>
          <a:bodyPr>
            <a:normAutofit/>
          </a:bodyPr>
          <a:lstStyle/>
          <a:p>
            <a:r>
              <a:rPr lang="en-GB">
                <a:cs typeface="Arial"/>
              </a:rPr>
              <a:t>Transformer, Encoder, Attention RNN</a:t>
            </a:r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8342DC10-D2AA-44E8-B57D-BF511E826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957" y="1538897"/>
            <a:ext cx="3322749" cy="3243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8DEE7B-8E20-49E3-AF1D-D63DB6A19C94}"/>
              </a:ext>
            </a:extLst>
          </p:cNvPr>
          <p:cNvSpPr txBox="1"/>
          <p:nvPr/>
        </p:nvSpPr>
        <p:spPr>
          <a:xfrm>
            <a:off x="620996" y="5134684"/>
            <a:ext cx="79985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202124"/>
                </a:solidFill>
                <a:latin typeface="arial"/>
                <a:cs typeface="arial"/>
              </a:rPr>
              <a:t>The transformer is the model, while the attention is a technique used by the model</a:t>
            </a:r>
            <a:r>
              <a:rPr lang="en-US" dirty="0">
                <a:solidFill>
                  <a:srgbClr val="202124"/>
                </a:solidFill>
                <a:latin typeface="arial"/>
                <a:cs typeface="arial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90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89E8-251B-4704-9ED6-995D2592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Reinforcement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F00E7-61F2-4449-B90F-4B8C83640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19" y="1939515"/>
            <a:ext cx="5904750" cy="37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25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F613-AA22-38B0-3654-0285FC33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can deep learning do (CNN)?</a:t>
            </a:r>
            <a:endParaRPr lang="en-S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212A3-D2E2-4151-5A9F-2A696522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5122" name="Picture 2" descr="A Beginner's Guide to Neural Networks and Deep Learning | Pathmind">
            <a:extLst>
              <a:ext uri="{FF2B5EF4-FFF2-40B4-BE49-F238E27FC236}">
                <a16:creationId xmlns:a16="http://schemas.microsoft.com/office/drawing/2014/main" id="{2E076E92-96A4-3D0F-130E-4D639162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6" y="1865176"/>
            <a:ext cx="7081055" cy="41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5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02BF10-9BA7-E085-0DB1-25F5970C1D7A}"/>
              </a:ext>
            </a:extLst>
          </p:cNvPr>
          <p:cNvSpPr txBox="1"/>
          <p:nvPr/>
        </p:nvSpPr>
        <p:spPr>
          <a:xfrm>
            <a:off x="354841" y="498144"/>
            <a:ext cx="856397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 How can we ensure that the development of AI benefits society as a whole rather than exacerbating existing inequalities?</a:t>
            </a:r>
          </a:p>
          <a:p>
            <a:r>
              <a:rPr lang="en-US" dirty="0"/>
              <a:t>2. What ethical considerations should be made when implementing machine learning algorithms in decision-making processes that affect human lives?</a:t>
            </a:r>
          </a:p>
          <a:p>
            <a:r>
              <a:rPr lang="en-US" dirty="0"/>
              <a:t>3. In what ways can machine learning transform industries that have been slow to adopt new technologies, like healthcare or education?</a:t>
            </a:r>
          </a:p>
          <a:p>
            <a:r>
              <a:rPr lang="en-US" dirty="0"/>
              <a:t>4. How should we address the potential for bias in AI, considering that machine learning models are often only as unbiased as the data they are trained on?</a:t>
            </a:r>
          </a:p>
          <a:p>
            <a:r>
              <a:rPr lang="en-US" dirty="0"/>
              <a:t>5. What roles should humans play in the age of AI, and how do we prepare the workforce for a future where many tasks are automated?</a:t>
            </a:r>
          </a:p>
          <a:p>
            <a:r>
              <a:rPr lang="en-US" dirty="0"/>
              <a:t>6. As AI systems become more advanced, how do we ensure transparency and explainability in their decisions?</a:t>
            </a:r>
          </a:p>
          <a:p>
            <a:r>
              <a:rPr lang="en-US" dirty="0"/>
              <a:t>7. What are the implications of AI in the creative industries, and can a machine truly be 'creative'?</a:t>
            </a:r>
          </a:p>
          <a:p>
            <a:r>
              <a:rPr lang="en-US" dirty="0"/>
              <a:t>8. How might AI change the landscape of personal privacy and data security?</a:t>
            </a:r>
          </a:p>
          <a:p>
            <a:r>
              <a:rPr lang="en-US" dirty="0"/>
              <a:t>9. Can machine learning contribute to solving large-scale problems like climate change, and if so, how?</a:t>
            </a:r>
          </a:p>
          <a:p>
            <a:r>
              <a:rPr lang="en-US" dirty="0"/>
              <a:t>10. What regulations, if any, should be implemented to govern the use of AI and machine learning, especially in sensitive areas like surveillance and personal data?</a:t>
            </a:r>
          </a:p>
        </p:txBody>
      </p:sp>
    </p:spTree>
    <p:extLst>
      <p:ext uri="{BB962C8B-B14F-4D97-AF65-F5344CB8AC3E}">
        <p14:creationId xmlns:p14="http://schemas.microsoft.com/office/powerpoint/2010/main" val="3570535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BA9D-28F4-F3D1-A548-B9B3826A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cs typeface="Calibri Light"/>
              </a:rPr>
              <a:t>Midjourney</a:t>
            </a:r>
            <a:r>
              <a:rPr lang="en-GB" dirty="0">
                <a:cs typeface="Calibri Light"/>
              </a:rPr>
              <a:t> (9</a:t>
            </a:r>
            <a:r>
              <a:rPr lang="en-GB" baseline="30000" dirty="0">
                <a:cs typeface="Calibri Light"/>
              </a:rPr>
              <a:t>th</a:t>
            </a:r>
            <a:r>
              <a:rPr lang="en-GB" dirty="0">
                <a:cs typeface="Calibri Light"/>
              </a:rPr>
              <a:t> April)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D8A5-37C1-47D5-125E-5C9031F4F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200"/>
            <a:ext cx="7911821" cy="669773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r>
              <a:rPr lang="en-GB" dirty="0">
                <a:ea typeface="+mn-lt"/>
                <a:cs typeface="+mn-lt"/>
              </a:rPr>
              <a:t>https://www.straitstimes.com/world/europe/the-ai-obsessed-photographer-who-tricked-instagram</a:t>
            </a:r>
            <a:endParaRPr lang="en-GB" dirty="0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A4D6A7A-2656-37C1-C6C8-F2462EE7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06" y="2123869"/>
            <a:ext cx="5163377" cy="23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57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3603F-6756-96A9-DFAD-98E7C344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Image – </a:t>
            </a:r>
            <a:r>
              <a:rPr lang="en-SG" dirty="0" err="1"/>
              <a:t>Dalle</a:t>
            </a:r>
            <a:r>
              <a:rPr lang="en-SG" dirty="0"/>
              <a:t> vs </a:t>
            </a:r>
            <a:r>
              <a:rPr lang="en-SG" dirty="0" err="1"/>
              <a:t>MidJourney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3DB8D-F45A-3A8A-4635-666DB0B18B4E}"/>
              </a:ext>
            </a:extLst>
          </p:cNvPr>
          <p:cNvSpPr txBox="1"/>
          <p:nvPr/>
        </p:nvSpPr>
        <p:spPr>
          <a:xfrm>
            <a:off x="76200" y="5638800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https://www.google.com/amp/s/www.zdnet.com/google-amp/article/midjourney-vs-dall-e-3-in-chatgpt-which-ai-does-halloween-better/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D039C-3EA2-DE87-431D-3A4A75DDF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79" y="1524000"/>
            <a:ext cx="705184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5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FA68-FACD-54BA-1FC4-4E01EB49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Try https://www.craiyon.com/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F82FB-F708-D485-2D05-65944BE0A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04357"/>
            <a:ext cx="4514872" cy="435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19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AB10B-0863-3092-30B6-A39F0436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34" y="798394"/>
            <a:ext cx="7241041" cy="48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2C80-B80C-3852-365C-FCE843C3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Fine Tuning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A1431-8211-5F96-D2F5-5EB1328E9B08}"/>
              </a:ext>
            </a:extLst>
          </p:cNvPr>
          <p:cNvSpPr txBox="1"/>
          <p:nvPr/>
        </p:nvSpPr>
        <p:spPr>
          <a:xfrm>
            <a:off x="381000" y="5562600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https://medium.com/@iryna230520/fine-tune-google-palm-2-with-scikit-llm-d41b0aa673a5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4A28F-8448-4CA2-553B-AEE86040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1600200"/>
            <a:ext cx="54197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90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A675-7BDE-42B0-8E10-944CEFB4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36" y="292957"/>
            <a:ext cx="6863240" cy="941256"/>
          </a:xfrm>
        </p:spPr>
        <p:txBody>
          <a:bodyPr>
            <a:normAutofit/>
          </a:bodyPr>
          <a:lstStyle/>
          <a:p>
            <a:r>
              <a:rPr lang="en-US" dirty="0"/>
              <a:t>AI and other technology</a:t>
            </a:r>
            <a:endParaRPr lang="en-SG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00BBEE4-6090-4FF9-81C2-623B1181DE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19025" y="1315092"/>
          <a:ext cx="5986593" cy="4428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9990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E06D3-1A8E-D2A0-E533-F12EA1D3B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vs Machine</a:t>
            </a:r>
            <a:endParaRPr lang="en-S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0630CA-235D-AE84-C2BA-B60806F5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2050" name="Picture 2" descr="Complementary strengths of humans and machines | Download Scientific Diagram">
            <a:extLst>
              <a:ext uri="{FF2B5EF4-FFF2-40B4-BE49-F238E27FC236}">
                <a16:creationId xmlns:a16="http://schemas.microsoft.com/office/drawing/2014/main" id="{C2516B3B-EA3A-6162-7CEA-23A810DD7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40" y="1706632"/>
            <a:ext cx="6885454" cy="43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84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67CB9-942D-10D0-B64B-D473D935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68744-CF0F-8E3D-6B16-9075B4F35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18" y="594459"/>
            <a:ext cx="59436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94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as an 'Asset' for the Banking &amp; Finance Industry | MEDICI">
            <a:extLst>
              <a:ext uri="{FF2B5EF4-FFF2-40B4-BE49-F238E27FC236}">
                <a16:creationId xmlns:a16="http://schemas.microsoft.com/office/drawing/2014/main" id="{27019EEE-B5C0-4615-8606-84403EFD1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6" y="32492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DE2489-B3B7-446C-8958-6A21E4A258D3}"/>
              </a:ext>
            </a:extLst>
          </p:cNvPr>
          <p:cNvSpPr/>
          <p:nvPr/>
        </p:nvSpPr>
        <p:spPr>
          <a:xfrm>
            <a:off x="6174769" y="1797978"/>
            <a:ext cx="1428107" cy="57535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07A23-C73D-4778-AF35-EE996AE002E1}"/>
              </a:ext>
            </a:extLst>
          </p:cNvPr>
          <p:cNvSpPr/>
          <p:nvPr/>
        </p:nvSpPr>
        <p:spPr>
          <a:xfrm>
            <a:off x="6789507" y="3796304"/>
            <a:ext cx="1542835" cy="76542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7023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95DE-C035-3B4A-253F-74374EABF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MLOps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DFD68-9C6E-0CE2-018E-92213C4A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09" y="2166839"/>
            <a:ext cx="8011236" cy="32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4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69207-BF00-99F1-FB7E-F07A9E53DDAF}"/>
              </a:ext>
            </a:extLst>
          </p:cNvPr>
          <p:cNvSpPr txBox="1"/>
          <p:nvPr/>
        </p:nvSpPr>
        <p:spPr>
          <a:xfrm>
            <a:off x="634620" y="511791"/>
            <a:ext cx="715142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1. </a:t>
            </a:r>
            <a:r>
              <a:rPr lang="zh-CN" altLang="en-US" dirty="0"/>
              <a:t>我们如何确保人工智能的发展惠及全社会，而不是加剧现有的不平等？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当将机器学习算法应用于影响人类生活的决策过程时，应考虑哪些伦理问题？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机器学习将如何改变那些迟迟未采用新技术的行业，比如医疗保健或教育？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我们如何解决</a:t>
            </a:r>
            <a:r>
              <a:rPr lang="en-US" altLang="zh-CN" dirty="0"/>
              <a:t>AI</a:t>
            </a:r>
            <a:r>
              <a:rPr lang="zh-CN" altLang="en-US" dirty="0"/>
              <a:t>可能带来的偏见问题，考虑到机器学习模型通常只能和它们所训练的数据一样无偏见？</a:t>
            </a:r>
          </a:p>
          <a:p>
            <a:r>
              <a:rPr lang="en-US" altLang="zh-CN" dirty="0"/>
              <a:t>5. </a:t>
            </a:r>
            <a:r>
              <a:rPr lang="zh-CN" altLang="en-US" dirty="0"/>
              <a:t>在</a:t>
            </a:r>
            <a:r>
              <a:rPr lang="en-US" altLang="zh-CN" dirty="0"/>
              <a:t>AI</a:t>
            </a:r>
            <a:r>
              <a:rPr lang="zh-CN" altLang="en-US" dirty="0"/>
              <a:t>时代，人类应该扮演什么角色，我们如何为一个许多任务都被自动化的未来准备劳动力？</a:t>
            </a:r>
          </a:p>
          <a:p>
            <a:r>
              <a:rPr lang="en-US" altLang="zh-CN" dirty="0"/>
              <a:t>6. </a:t>
            </a:r>
            <a:r>
              <a:rPr lang="zh-CN" altLang="en-US" dirty="0"/>
              <a:t>随着</a:t>
            </a:r>
            <a:r>
              <a:rPr lang="en-US" altLang="zh-CN" dirty="0"/>
              <a:t>AI</a:t>
            </a:r>
            <a:r>
              <a:rPr lang="zh-CN" altLang="en-US" dirty="0"/>
              <a:t>系统变得更加先进，我们如何确保它们决策的透明度和可解释性？</a:t>
            </a:r>
          </a:p>
          <a:p>
            <a:r>
              <a:rPr lang="en-US" altLang="zh-CN" dirty="0"/>
              <a:t>7. AI</a:t>
            </a:r>
            <a:r>
              <a:rPr lang="zh-CN" altLang="en-US" dirty="0"/>
              <a:t>在创意产业中的应用将带来什么影响，机器能真正地“创造”吗？</a:t>
            </a:r>
          </a:p>
          <a:p>
            <a:r>
              <a:rPr lang="en-US" altLang="zh-CN" dirty="0"/>
              <a:t>8. AI</a:t>
            </a:r>
            <a:r>
              <a:rPr lang="zh-CN" altLang="en-US" dirty="0"/>
              <a:t>可能如何改变个人隐私和数据安全的格局？</a:t>
            </a:r>
          </a:p>
          <a:p>
            <a:r>
              <a:rPr lang="en-US" altLang="zh-CN" dirty="0"/>
              <a:t>9. </a:t>
            </a:r>
            <a:r>
              <a:rPr lang="zh-CN" altLang="en-US" dirty="0"/>
              <a:t>机器学习是否能够帮助解决气候变化等大规模问题，如果可以，应如何贡献？</a:t>
            </a:r>
          </a:p>
          <a:p>
            <a:r>
              <a:rPr lang="en-US" altLang="zh-CN" dirty="0"/>
              <a:t>10. </a:t>
            </a:r>
            <a:r>
              <a:rPr lang="zh-CN" altLang="en-US" dirty="0"/>
              <a:t>是否应该实施一些规范，以治理</a:t>
            </a:r>
            <a:r>
              <a:rPr lang="en-US" altLang="zh-CN" dirty="0"/>
              <a:t>AI</a:t>
            </a:r>
            <a:r>
              <a:rPr lang="zh-CN" altLang="en-US" dirty="0"/>
              <a:t>和机器学习的使用，特别是在监控和个人数据这样的敏感领域？</a:t>
            </a:r>
          </a:p>
        </p:txBody>
      </p:sp>
    </p:spTree>
    <p:extLst>
      <p:ext uri="{BB962C8B-B14F-4D97-AF65-F5344CB8AC3E}">
        <p14:creationId xmlns:p14="http://schemas.microsoft.com/office/powerpoint/2010/main" val="42481791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611E-EE8B-ABF1-BB23-8E970A03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96" y="122403"/>
            <a:ext cx="8229600" cy="1143000"/>
          </a:xfrm>
        </p:spPr>
        <p:txBody>
          <a:bodyPr/>
          <a:lstStyle/>
          <a:p>
            <a:r>
              <a:rPr lang="en-SG" dirty="0"/>
              <a:t>GAN – Used by </a:t>
            </a:r>
            <a:r>
              <a:rPr lang="en-SG" dirty="0" err="1"/>
              <a:t>Midjourney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1FA72-91DA-CB09-D81E-369BCEE23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01" y="1218264"/>
            <a:ext cx="7988782" cy="14543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0" i="0" dirty="0" err="1">
                <a:solidFill>
                  <a:srgbClr val="202124"/>
                </a:solidFill>
                <a:effectLst/>
                <a:latin typeface="Google Sans"/>
              </a:rPr>
              <a:t>Midjourney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is a new artificial intelligence (AI) art generator that can turn text into images. It is based on the principle of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Generative Adversarial Networks (GANs)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, which are a type of neural network that can generate new data from scratch.</a:t>
            </a:r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D326C-6977-03A1-8C4E-E1689275328A}"/>
              </a:ext>
            </a:extLst>
          </p:cNvPr>
          <p:cNvSpPr txBox="1"/>
          <p:nvPr/>
        </p:nvSpPr>
        <p:spPr>
          <a:xfrm>
            <a:off x="371901" y="2838771"/>
            <a:ext cx="457121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https://gratisgraphics.com/community/post/1030373305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EE0B5-AC0B-FD2C-A3DA-8582ED3F6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581400"/>
            <a:ext cx="2667000" cy="24759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FE8B73-1259-00A2-64D0-697B2698ADD1}"/>
              </a:ext>
            </a:extLst>
          </p:cNvPr>
          <p:cNvSpPr txBox="1"/>
          <p:nvPr/>
        </p:nvSpPr>
        <p:spPr>
          <a:xfrm>
            <a:off x="403746" y="3064303"/>
            <a:ext cx="457121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Alternative to </a:t>
            </a:r>
            <a:r>
              <a:rPr lang="en-SG" sz="1350" dirty="0" err="1"/>
              <a:t>Midjourney</a:t>
            </a:r>
            <a:r>
              <a:rPr lang="en-SG" sz="1350" dirty="0"/>
              <a:t>:</a:t>
            </a:r>
          </a:p>
          <a:p>
            <a:r>
              <a:rPr lang="en-SG" sz="1350" dirty="0"/>
              <a:t>Dall-E2 using GPT3</a:t>
            </a:r>
          </a:p>
          <a:p>
            <a:r>
              <a:rPr lang="en-SG" sz="1350" dirty="0"/>
              <a:t>https://openai.com/product/dall-e-2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0F003-ABDA-D65F-A590-8D4982FEB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52497"/>
            <a:ext cx="41148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8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F613-AA22-38B0-3654-0285FC33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can deep learning do (CNN)?</a:t>
            </a:r>
            <a:endParaRPr lang="en-S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212A3-D2E2-4151-5A9F-2A696522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5122" name="Picture 2" descr="A Beginner's Guide to Neural Networks and Deep Learning | Pathmind">
            <a:extLst>
              <a:ext uri="{FF2B5EF4-FFF2-40B4-BE49-F238E27FC236}">
                <a16:creationId xmlns:a16="http://schemas.microsoft.com/office/drawing/2014/main" id="{2E076E92-96A4-3D0F-130E-4D639162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6" y="1865176"/>
            <a:ext cx="7081055" cy="41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515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Content Placeholder 2">
            <a:extLst>
              <a:ext uri="{FF2B5EF4-FFF2-40B4-BE49-F238E27FC236}">
                <a16:creationId xmlns:a16="http://schemas.microsoft.com/office/drawing/2014/main" id="{FDB1CD3A-8FC9-47DA-AC5D-297FE422A1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26005" y="2403158"/>
            <a:ext cx="4629150" cy="2545854"/>
          </a:xfrm>
        </p:spPr>
        <p:txBody>
          <a:bodyPr/>
          <a:lstStyle/>
          <a:p>
            <a:pPr marL="0" indent="0">
              <a:buNone/>
            </a:pPr>
            <a:endParaRPr lang="en-SG" altLang="zh-CN">
              <a:ea typeface="ＭＳ Ｐゴシック" panose="020B0600070205080204" pitchFamily="34" charset="-128"/>
            </a:endParaRPr>
          </a:p>
          <a:p>
            <a:pPr marL="0" indent="0" algn="ctr">
              <a:buNone/>
            </a:pPr>
            <a:r>
              <a:rPr lang="en-SG" altLang="zh-CN" sz="3300">
                <a:ea typeface="ＭＳ Ｐゴシック" panose="020B0600070205080204" pitchFamily="34" charset="-128"/>
              </a:rPr>
              <a:t>Thank You</a:t>
            </a:r>
          </a:p>
        </p:txBody>
      </p:sp>
      <p:sp>
        <p:nvSpPr>
          <p:cNvPr id="163843" name="Slide Number Placeholder 1">
            <a:extLst>
              <a:ext uri="{FF2B5EF4-FFF2-40B4-BE49-F238E27FC236}">
                <a16:creationId xmlns:a16="http://schemas.microsoft.com/office/drawing/2014/main" id="{549FCC65-1970-4D9A-A078-D89EE098D9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57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17910" indent="-160735">
              <a:spcBef>
                <a:spcPct val="20000"/>
              </a:spcBef>
              <a:buChar char="–"/>
              <a:defRPr sz="135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642938" indent="-128588">
              <a:spcBef>
                <a:spcPct val="20000"/>
              </a:spcBef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900113" indent="-128588">
              <a:spcBef>
                <a:spcPct val="20000"/>
              </a:spcBef>
              <a:buChar char="–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157288" indent="-128588">
              <a:spcBef>
                <a:spcPct val="20000"/>
              </a:spcBef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3698A2-3308-4CA8-9ADE-C1E4645C9E12}" type="slidenum">
              <a:rPr lang="en-US" altLang="zh-CN" sz="788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zh-CN" sz="788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06191-8F7B-5729-AB5C-0C72AF4CF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42" y="320721"/>
            <a:ext cx="7356595" cy="568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39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B08D8E-9E6D-8B71-065D-1F267FCF9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152525"/>
            <a:ext cx="66675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08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EE5B3-9FB3-9334-330C-1AEEB8A4D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12" y="308472"/>
            <a:ext cx="6768000" cy="51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29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BE1709-D895-4221-3894-1FF04E2F4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70" y="426379"/>
            <a:ext cx="5421218" cy="54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0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8E816AC679FF4C86C22834E825BD05" ma:contentTypeVersion="1" ma:contentTypeDescription="Create a new document." ma:contentTypeScope="" ma:versionID="066e42d507d75a122d0db91dd470f30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42CDD3-2BBD-46F1-929C-F92F3B4EA860}">
  <ds:schemaRefs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FC2C9DE-C811-4406-9A96-B5F84A419B8F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733E57A-4545-40EE-B846-546C23E605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1449</Words>
  <Application>Microsoft Office PowerPoint</Application>
  <PresentationFormat>On-screen Show (4:3)</PresentationFormat>
  <Paragraphs>127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ＭＳ Ｐゴシック</vt:lpstr>
      <vt:lpstr>Arial</vt:lpstr>
      <vt:lpstr>Arial</vt:lpstr>
      <vt:lpstr>Calibri</vt:lpstr>
      <vt:lpstr>Calibri Light</vt:lpstr>
      <vt:lpstr>Google Sans</vt:lpstr>
      <vt:lpstr>Office Theme</vt:lpstr>
      <vt:lpstr>Day 2 人工智能和机器学习 - AI and machine learning</vt:lpstr>
      <vt:lpstr>Agenda</vt:lpstr>
      <vt:lpstr>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(100 trillion) vs Human (0.086 trillion) =&gt; about 10,000 times more</vt:lpstr>
      <vt:lpstr>Agenda   </vt:lpstr>
      <vt:lpstr>Microsoft 13.2 billion invest in openAI   </vt:lpstr>
      <vt:lpstr>Pfizer bought Covid detection through cough sound 170million (Speech Detection)</vt:lpstr>
      <vt:lpstr>Machine Learning types</vt:lpstr>
      <vt:lpstr>MLOps</vt:lpstr>
      <vt:lpstr>The beginning - Can machines think? 1936 Alan Turing – Turing Machine  1950 Turing Test</vt:lpstr>
      <vt:lpstr>Evolution in AI</vt:lpstr>
      <vt:lpstr>Now &amp; Future</vt:lpstr>
      <vt:lpstr>Book –Amazon and by Springer</vt:lpstr>
      <vt:lpstr>AI terminology</vt:lpstr>
      <vt:lpstr>AI and other technology</vt:lpstr>
      <vt:lpstr>Singapore AI: Detect Eye Conditions</vt:lpstr>
      <vt:lpstr>Cardiologist vs AI</vt:lpstr>
      <vt:lpstr>PowerPoint Presentation</vt:lpstr>
      <vt:lpstr>Why not hire a robot? Straits Times - 13 Aug 2019 Teachers Librarian Security Guard</vt:lpstr>
      <vt:lpstr>Big Data: 3V’s</vt:lpstr>
      <vt:lpstr>Programming Language for AI</vt:lpstr>
      <vt:lpstr>Human vs Machine</vt:lpstr>
      <vt:lpstr>PowerPoint Presentation</vt:lpstr>
      <vt:lpstr>PowerPoint Presentation</vt:lpstr>
      <vt:lpstr>Deep Learning</vt:lpstr>
      <vt:lpstr>State of the Art – 2022 - Transfer Learning</vt:lpstr>
      <vt:lpstr>Dual Neural Network GAN – Generative Adversarial Network</vt:lpstr>
      <vt:lpstr>Transformer, Encoder, Attention RNN</vt:lpstr>
      <vt:lpstr>Reinforcement Learning</vt:lpstr>
      <vt:lpstr>What can deep learning do (CNN)?</vt:lpstr>
      <vt:lpstr>Midjourney (9th April)</vt:lpstr>
      <vt:lpstr>Image – Dalle vs MidJourney</vt:lpstr>
      <vt:lpstr>Try https://www.craiyon.com/</vt:lpstr>
      <vt:lpstr>PowerPoint Presentation</vt:lpstr>
      <vt:lpstr>Fine Tuning</vt:lpstr>
      <vt:lpstr>AI and other technology</vt:lpstr>
      <vt:lpstr>Human vs Machine</vt:lpstr>
      <vt:lpstr>PowerPoint Presentation</vt:lpstr>
      <vt:lpstr>PowerPoint Presentation</vt:lpstr>
      <vt:lpstr>MLOps</vt:lpstr>
      <vt:lpstr>GAN – Used by Midjourney</vt:lpstr>
      <vt:lpstr>What can deep learning do (CNN)?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 goes on  these lines</dc:title>
  <dc:creator>User</dc:creator>
  <cp:lastModifiedBy>Teik Toe Teoh</cp:lastModifiedBy>
  <cp:revision>12</cp:revision>
  <dcterms:created xsi:type="dcterms:W3CDTF">2017-05-14T01:29:56Z</dcterms:created>
  <dcterms:modified xsi:type="dcterms:W3CDTF">2024-04-21T01:17:38Z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0x010100E28E816AC679FF4C86C22834E825BD05</vt:lpwstr>
  </property>
</Properties>
</file>