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7" r:id="rId1"/>
  </p:sldMasterIdLst>
  <p:notesMasterIdLst>
    <p:notesMasterId r:id="rId18"/>
  </p:notesMasterIdLst>
  <p:sldIdLst>
    <p:sldId id="951" r:id="rId2"/>
    <p:sldId id="1899" r:id="rId3"/>
    <p:sldId id="952" r:id="rId4"/>
    <p:sldId id="1895" r:id="rId5"/>
    <p:sldId id="1012" r:id="rId6"/>
    <p:sldId id="953" r:id="rId7"/>
    <p:sldId id="363" r:id="rId8"/>
    <p:sldId id="978" r:id="rId9"/>
    <p:sldId id="1433" r:id="rId10"/>
    <p:sldId id="1896" r:id="rId11"/>
    <p:sldId id="1065" r:id="rId12"/>
    <p:sldId id="1434" r:id="rId13"/>
    <p:sldId id="1435" r:id="rId14"/>
    <p:sldId id="1898" r:id="rId15"/>
    <p:sldId id="1897" r:id="rId16"/>
    <p:sldId id="149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D975E3-72AB-4904-B660-B4127CA95240}" v="2" dt="2023-10-29T23:54:09.5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03" autoAdjust="0"/>
    <p:restoredTop sz="94660"/>
  </p:normalViewPr>
  <p:slideViewPr>
    <p:cSldViewPr>
      <p:cViewPr varScale="1">
        <p:scale>
          <a:sx n="70" d="100"/>
          <a:sy n="70" d="100"/>
        </p:scale>
        <p:origin x="1563" y="48"/>
      </p:cViewPr>
      <p:guideLst>
        <p:guide orient="horz" pos="2160"/>
        <p:guide pos="2832"/>
      </p:guideLst>
    </p:cSldViewPr>
  </p:slideViewPr>
  <p:outlineViewPr>
    <p:cViewPr>
      <p:scale>
        <a:sx n="33" d="100"/>
        <a:sy n="33" d="100"/>
      </p:scale>
      <p:origin x="42" y="159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 Teoh Teik Toe" userId="55ecb6fd-ba51-4086-9090-c17ec3ac27f3" providerId="ADAL" clId="{97B3B4D2-E005-4959-89F0-083EC338AFEF}"/>
    <pc:docChg chg="undo custSel addSld modSld">
      <pc:chgData name="Dr Teoh Teik Toe" userId="55ecb6fd-ba51-4086-9090-c17ec3ac27f3" providerId="ADAL" clId="{97B3B4D2-E005-4959-89F0-083EC338AFEF}" dt="2023-08-04T01:12:46.857" v="14" actId="20577"/>
      <pc:docMkLst>
        <pc:docMk/>
      </pc:docMkLst>
      <pc:sldChg chg="modSp mod">
        <pc:chgData name="Dr Teoh Teik Toe" userId="55ecb6fd-ba51-4086-9090-c17ec3ac27f3" providerId="ADAL" clId="{97B3B4D2-E005-4959-89F0-083EC338AFEF}" dt="2023-08-04T01:12:46.857" v="14" actId="20577"/>
        <pc:sldMkLst>
          <pc:docMk/>
          <pc:sldMk cId="1217657711" sldId="1067"/>
        </pc:sldMkLst>
        <pc:spChg chg="mod">
          <ac:chgData name="Dr Teoh Teik Toe" userId="55ecb6fd-ba51-4086-9090-c17ec3ac27f3" providerId="ADAL" clId="{97B3B4D2-E005-4959-89F0-083EC338AFEF}" dt="2023-08-04T01:12:46.857" v="14" actId="20577"/>
          <ac:spMkLst>
            <pc:docMk/>
            <pc:sldMk cId="1217657711" sldId="1067"/>
            <ac:spMk id="5" creationId="{C21359CF-7A37-4C61-BE7C-A19DE009CC2F}"/>
          </ac:spMkLst>
        </pc:spChg>
      </pc:sldChg>
      <pc:sldChg chg="addSp delSp modSp new mod">
        <pc:chgData name="Dr Teoh Teik Toe" userId="55ecb6fd-ba51-4086-9090-c17ec3ac27f3" providerId="ADAL" clId="{97B3B4D2-E005-4959-89F0-083EC338AFEF}" dt="2023-07-24T02:55:41.761" v="12" actId="20577"/>
        <pc:sldMkLst>
          <pc:docMk/>
          <pc:sldMk cId="4149044901" sldId="1435"/>
        </pc:sldMkLst>
        <pc:spChg chg="mod">
          <ac:chgData name="Dr Teoh Teik Toe" userId="55ecb6fd-ba51-4086-9090-c17ec3ac27f3" providerId="ADAL" clId="{97B3B4D2-E005-4959-89F0-083EC338AFEF}" dt="2023-07-24T02:55:41.761" v="12" actId="20577"/>
          <ac:spMkLst>
            <pc:docMk/>
            <pc:sldMk cId="4149044901" sldId="1435"/>
            <ac:spMk id="2" creationId="{8A620C88-C593-9583-A667-49BC491BE0D8}"/>
          </ac:spMkLst>
        </pc:spChg>
        <pc:spChg chg="del">
          <ac:chgData name="Dr Teoh Teik Toe" userId="55ecb6fd-ba51-4086-9090-c17ec3ac27f3" providerId="ADAL" clId="{97B3B4D2-E005-4959-89F0-083EC338AFEF}" dt="2023-07-24T02:55:37.119" v="4" actId="478"/>
          <ac:spMkLst>
            <pc:docMk/>
            <pc:sldMk cId="4149044901" sldId="1435"/>
            <ac:spMk id="3" creationId="{0071EEAD-5443-DEAD-3A58-1E9E59A75685}"/>
          </ac:spMkLst>
        </pc:spChg>
        <pc:spChg chg="add mod">
          <ac:chgData name="Dr Teoh Teik Toe" userId="55ecb6fd-ba51-4086-9090-c17ec3ac27f3" providerId="ADAL" clId="{97B3B4D2-E005-4959-89F0-083EC338AFEF}" dt="2023-07-24T02:55:39.355" v="5" actId="1076"/>
          <ac:spMkLst>
            <pc:docMk/>
            <pc:sldMk cId="4149044901" sldId="1435"/>
            <ac:spMk id="5" creationId="{0D6D5DD4-4EA1-68B1-20B6-0D1AFD8AE6A1}"/>
          </ac:spMkLst>
        </pc:spChg>
      </pc:sldChg>
    </pc:docChg>
  </pc:docChgLst>
  <pc:docChgLst>
    <pc:chgData name="Teoh Teik Toe" userId="04285961-8f1d-4dac-83a4-2cd896b4506a" providerId="ADAL" clId="{51E094ED-8B08-467D-8FD4-17885D8F06B8}"/>
    <pc:docChg chg="modSld">
      <pc:chgData name="Teoh Teik Toe" userId="04285961-8f1d-4dac-83a4-2cd896b4506a" providerId="ADAL" clId="{51E094ED-8B08-467D-8FD4-17885D8F06B8}" dt="2022-05-07T04:09:11.714" v="2" actId="20577"/>
      <pc:docMkLst>
        <pc:docMk/>
      </pc:docMkLst>
      <pc:sldChg chg="modSp mod">
        <pc:chgData name="Teoh Teik Toe" userId="04285961-8f1d-4dac-83a4-2cd896b4506a" providerId="ADAL" clId="{51E094ED-8B08-467D-8FD4-17885D8F06B8}" dt="2022-05-07T04:09:11.714" v="2" actId="20577"/>
        <pc:sldMkLst>
          <pc:docMk/>
          <pc:sldMk cId="1217657711" sldId="1067"/>
        </pc:sldMkLst>
        <pc:spChg chg="mod">
          <ac:chgData name="Teoh Teik Toe" userId="04285961-8f1d-4dac-83a4-2cd896b4506a" providerId="ADAL" clId="{51E094ED-8B08-467D-8FD4-17885D8F06B8}" dt="2022-05-07T04:09:11.714" v="2" actId="20577"/>
          <ac:spMkLst>
            <pc:docMk/>
            <pc:sldMk cId="1217657711" sldId="1067"/>
            <ac:spMk id="5" creationId="{C21359CF-7A37-4C61-BE7C-A19DE009CC2F}"/>
          </ac:spMkLst>
        </pc:spChg>
      </pc:sldChg>
    </pc:docChg>
  </pc:docChgLst>
  <pc:docChgLst>
    <pc:chgData name="Teoh Teik Toe" userId="04285961-8f1d-4dac-83a4-2cd896b4506a" providerId="ADAL" clId="{CC546AC6-82CE-434D-B15F-691579668DD1}"/>
    <pc:docChg chg="custSel modSld">
      <pc:chgData name="Teoh Teik Toe" userId="04285961-8f1d-4dac-83a4-2cd896b4506a" providerId="ADAL" clId="{CC546AC6-82CE-434D-B15F-691579668DD1}" dt="2022-08-18T01:15:37.780" v="80" actId="1076"/>
      <pc:docMkLst>
        <pc:docMk/>
      </pc:docMkLst>
      <pc:sldChg chg="addSp modSp mod">
        <pc:chgData name="Teoh Teik Toe" userId="04285961-8f1d-4dac-83a4-2cd896b4506a" providerId="ADAL" clId="{CC546AC6-82CE-434D-B15F-691579668DD1}" dt="2022-08-18T01:15:37.780" v="80" actId="1076"/>
        <pc:sldMkLst>
          <pc:docMk/>
          <pc:sldMk cId="1217657711" sldId="1067"/>
        </pc:sldMkLst>
        <pc:spChg chg="mod">
          <ac:chgData name="Teoh Teik Toe" userId="04285961-8f1d-4dac-83a4-2cd896b4506a" providerId="ADAL" clId="{CC546AC6-82CE-434D-B15F-691579668DD1}" dt="2022-07-31T02:15:00.432" v="1" actId="20577"/>
          <ac:spMkLst>
            <pc:docMk/>
            <pc:sldMk cId="1217657711" sldId="1067"/>
            <ac:spMk id="5" creationId="{C21359CF-7A37-4C61-BE7C-A19DE009CC2F}"/>
          </ac:spMkLst>
        </pc:spChg>
        <pc:spChg chg="add mod">
          <ac:chgData name="Teoh Teik Toe" userId="04285961-8f1d-4dac-83a4-2cd896b4506a" providerId="ADAL" clId="{CC546AC6-82CE-434D-B15F-691579668DD1}" dt="2022-08-18T01:15:37.780" v="80" actId="1076"/>
          <ac:spMkLst>
            <pc:docMk/>
            <pc:sldMk cId="1217657711" sldId="1067"/>
            <ac:spMk id="6" creationId="{B8A380F2-A3F9-3B67-F9BA-A454327FA266}"/>
          </ac:spMkLst>
        </pc:spChg>
      </pc:sldChg>
    </pc:docChg>
  </pc:docChgLst>
  <pc:docChgLst>
    <pc:chgData name="Teik Toe Teoh" userId="f2f2b67b8c6b3629" providerId="LiveId" clId="{1327836F-C797-45DF-8D0F-3CA7B809DA4C}"/>
    <pc:docChg chg="custSel addSld delSld modSld">
      <pc:chgData name="Teik Toe Teoh" userId="f2f2b67b8c6b3629" providerId="LiveId" clId="{1327836F-C797-45DF-8D0F-3CA7B809DA4C}" dt="2023-09-20T00:59:53.012" v="7" actId="47"/>
      <pc:docMkLst>
        <pc:docMk/>
      </pc:docMkLst>
      <pc:sldChg chg="del">
        <pc:chgData name="Teik Toe Teoh" userId="f2f2b67b8c6b3629" providerId="LiveId" clId="{1327836F-C797-45DF-8D0F-3CA7B809DA4C}" dt="2023-09-20T00:59:53.012" v="7" actId="47"/>
        <pc:sldMkLst>
          <pc:docMk/>
          <pc:sldMk cId="1409072802" sldId="1496"/>
        </pc:sldMkLst>
      </pc:sldChg>
      <pc:sldChg chg="addSp delSp modSp new mod">
        <pc:chgData name="Teik Toe Teoh" userId="f2f2b67b8c6b3629" providerId="LiveId" clId="{1327836F-C797-45DF-8D0F-3CA7B809DA4C}" dt="2023-09-19T13:57:53.668" v="6"/>
        <pc:sldMkLst>
          <pc:docMk/>
          <pc:sldMk cId="3062508636" sldId="1497"/>
        </pc:sldMkLst>
        <pc:spChg chg="mod">
          <ac:chgData name="Teik Toe Teoh" userId="f2f2b67b8c6b3629" providerId="LiveId" clId="{1327836F-C797-45DF-8D0F-3CA7B809DA4C}" dt="2023-09-19T13:57:53.668" v="6"/>
          <ac:spMkLst>
            <pc:docMk/>
            <pc:sldMk cId="3062508636" sldId="1497"/>
            <ac:spMk id="2" creationId="{EB5046C1-5B98-78EB-EAEE-2F01301F7C86}"/>
          </ac:spMkLst>
        </pc:spChg>
        <pc:spChg chg="del">
          <ac:chgData name="Teik Toe Teoh" userId="f2f2b67b8c6b3629" providerId="LiveId" clId="{1327836F-C797-45DF-8D0F-3CA7B809DA4C}" dt="2023-09-19T13:57:35.902" v="2" actId="478"/>
          <ac:spMkLst>
            <pc:docMk/>
            <pc:sldMk cId="3062508636" sldId="1497"/>
            <ac:spMk id="3" creationId="{BD76ABE8-64E7-95A7-1C4F-6CA1FA9CB854}"/>
          </ac:spMkLst>
        </pc:spChg>
        <pc:spChg chg="add mod">
          <ac:chgData name="Teik Toe Teoh" userId="f2f2b67b8c6b3629" providerId="LiveId" clId="{1327836F-C797-45DF-8D0F-3CA7B809DA4C}" dt="2023-09-19T13:57:44.622" v="5" actId="14100"/>
          <ac:spMkLst>
            <pc:docMk/>
            <pc:sldMk cId="3062508636" sldId="1497"/>
            <ac:spMk id="5" creationId="{8F941514-F958-1647-CD24-6CCE47762CE7}"/>
          </ac:spMkLst>
        </pc:spChg>
      </pc:sldChg>
    </pc:docChg>
  </pc:docChgLst>
  <pc:docChgLst>
    <pc:chgData name="Teoh Teik Toe" userId="04285961-8f1d-4dac-83a4-2cd896b4506a" providerId="ADAL" clId="{F8A2F398-DF12-46F9-8779-A315B277DA1D}"/>
    <pc:docChg chg="custSel delSld modSld">
      <pc:chgData name="Teoh Teik Toe" userId="04285961-8f1d-4dac-83a4-2cd896b4506a" providerId="ADAL" clId="{F8A2F398-DF12-46F9-8779-A315B277DA1D}" dt="2022-12-28T01:27:46.726" v="20" actId="47"/>
      <pc:docMkLst>
        <pc:docMk/>
      </pc:docMkLst>
      <pc:sldChg chg="del">
        <pc:chgData name="Teoh Teik Toe" userId="04285961-8f1d-4dac-83a4-2cd896b4506a" providerId="ADAL" clId="{F8A2F398-DF12-46F9-8779-A315B277DA1D}" dt="2022-12-28T01:24:25.815" v="0" actId="47"/>
        <pc:sldMkLst>
          <pc:docMk/>
          <pc:sldMk cId="1981961325" sldId="284"/>
        </pc:sldMkLst>
      </pc:sldChg>
      <pc:sldChg chg="addSp delSp modSp mod">
        <pc:chgData name="Teoh Teik Toe" userId="04285961-8f1d-4dac-83a4-2cd896b4506a" providerId="ADAL" clId="{F8A2F398-DF12-46F9-8779-A315B277DA1D}" dt="2022-12-28T01:25:13.207" v="6" actId="14100"/>
        <pc:sldMkLst>
          <pc:docMk/>
          <pc:sldMk cId="139205554" sldId="979"/>
        </pc:sldMkLst>
        <pc:spChg chg="add del mod">
          <ac:chgData name="Teoh Teik Toe" userId="04285961-8f1d-4dac-83a4-2cd896b4506a" providerId="ADAL" clId="{F8A2F398-DF12-46F9-8779-A315B277DA1D}" dt="2022-12-28T01:25:09.625" v="4" actId="478"/>
          <ac:spMkLst>
            <pc:docMk/>
            <pc:sldMk cId="139205554" sldId="979"/>
            <ac:spMk id="5" creationId="{C6EB9149-39FE-49A1-D4E7-8BC9B60B3531}"/>
          </ac:spMkLst>
        </pc:spChg>
        <pc:picChg chg="add mod">
          <ac:chgData name="Teoh Teik Toe" userId="04285961-8f1d-4dac-83a4-2cd896b4506a" providerId="ADAL" clId="{F8A2F398-DF12-46F9-8779-A315B277DA1D}" dt="2022-12-28T01:25:13.207" v="6" actId="14100"/>
          <ac:picMkLst>
            <pc:docMk/>
            <pc:sldMk cId="139205554" sldId="979"/>
            <ac:picMk id="4" creationId="{4E162F84-233A-0658-DFA0-E22A49FFE3B0}"/>
          </ac:picMkLst>
        </pc:picChg>
        <pc:picChg chg="del">
          <ac:chgData name="Teoh Teik Toe" userId="04285961-8f1d-4dac-83a4-2cd896b4506a" providerId="ADAL" clId="{F8A2F398-DF12-46F9-8779-A315B277DA1D}" dt="2022-12-28T01:25:06.616" v="3" actId="478"/>
          <ac:picMkLst>
            <pc:docMk/>
            <pc:sldMk cId="139205554" sldId="979"/>
            <ac:picMk id="6146" creationId="{028CB4CF-A03B-47FF-813A-6D5850B3DE69}"/>
          </ac:picMkLst>
        </pc:picChg>
      </pc:sldChg>
      <pc:sldChg chg="del">
        <pc:chgData name="Teoh Teik Toe" userId="04285961-8f1d-4dac-83a4-2cd896b4506a" providerId="ADAL" clId="{F8A2F398-DF12-46F9-8779-A315B277DA1D}" dt="2022-12-28T01:26:33.641" v="11" actId="47"/>
        <pc:sldMkLst>
          <pc:docMk/>
          <pc:sldMk cId="3446590397" sldId="1068"/>
        </pc:sldMkLst>
      </pc:sldChg>
      <pc:sldChg chg="delSp modSp mod">
        <pc:chgData name="Teoh Teik Toe" userId="04285961-8f1d-4dac-83a4-2cd896b4506a" providerId="ADAL" clId="{F8A2F398-DF12-46F9-8779-A315B277DA1D}" dt="2022-12-28T01:27:19.869" v="18" actId="14100"/>
        <pc:sldMkLst>
          <pc:docMk/>
          <pc:sldMk cId="3517358198" sldId="1420"/>
        </pc:sldMkLst>
        <pc:spChg chg="mod">
          <ac:chgData name="Teoh Teik Toe" userId="04285961-8f1d-4dac-83a4-2cd896b4506a" providerId="ADAL" clId="{F8A2F398-DF12-46F9-8779-A315B277DA1D}" dt="2022-12-28T01:27:15.813" v="16" actId="14100"/>
          <ac:spMkLst>
            <pc:docMk/>
            <pc:sldMk cId="3517358198" sldId="1420"/>
            <ac:spMk id="10" creationId="{0F8DEE7B-8E20-49E3-AF1D-D63DB6A19C94}"/>
          </ac:spMkLst>
        </pc:spChg>
        <pc:picChg chg="del">
          <ac:chgData name="Teoh Teik Toe" userId="04285961-8f1d-4dac-83a4-2cd896b4506a" providerId="ADAL" clId="{F8A2F398-DF12-46F9-8779-A315B277DA1D}" dt="2022-12-28T01:26:53.635" v="12" actId="478"/>
          <ac:picMkLst>
            <pc:docMk/>
            <pc:sldMk cId="3517358198" sldId="1420"/>
            <ac:picMk id="6" creationId="{175EFF91-7025-4170-918A-47D40354E55D}"/>
          </ac:picMkLst>
        </pc:picChg>
        <pc:picChg chg="mod">
          <ac:chgData name="Teoh Teik Toe" userId="04285961-8f1d-4dac-83a4-2cd896b4506a" providerId="ADAL" clId="{F8A2F398-DF12-46F9-8779-A315B277DA1D}" dt="2022-12-28T01:27:19.869" v="18" actId="14100"/>
          <ac:picMkLst>
            <pc:docMk/>
            <pc:sldMk cId="3517358198" sldId="1420"/>
            <ac:picMk id="9" creationId="{8342DC10-D2AA-44E8-B57D-BF511E826A9F}"/>
          </ac:picMkLst>
        </pc:picChg>
      </pc:sldChg>
      <pc:sldChg chg="del">
        <pc:chgData name="Teoh Teik Toe" userId="04285961-8f1d-4dac-83a4-2cd896b4506a" providerId="ADAL" clId="{F8A2F398-DF12-46F9-8779-A315B277DA1D}" dt="2022-12-28T01:27:46.726" v="20" actId="47"/>
        <pc:sldMkLst>
          <pc:docMk/>
          <pc:sldMk cId="2136461684" sldId="1421"/>
        </pc:sldMkLst>
      </pc:sldChg>
      <pc:sldChg chg="del">
        <pc:chgData name="Teoh Teik Toe" userId="04285961-8f1d-4dac-83a4-2cd896b4506a" providerId="ADAL" clId="{F8A2F398-DF12-46F9-8779-A315B277DA1D}" dt="2022-12-28T01:27:22.192" v="19" actId="47"/>
        <pc:sldMkLst>
          <pc:docMk/>
          <pc:sldMk cId="3237680675" sldId="1422"/>
        </pc:sldMkLst>
      </pc:sldChg>
      <pc:sldChg chg="modSp del mod">
        <pc:chgData name="Teoh Teik Toe" userId="04285961-8f1d-4dac-83a4-2cd896b4506a" providerId="ADAL" clId="{F8A2F398-DF12-46F9-8779-A315B277DA1D}" dt="2022-12-28T01:26:14.115" v="10" actId="47"/>
        <pc:sldMkLst>
          <pc:docMk/>
          <pc:sldMk cId="2845085188" sldId="1432"/>
        </pc:sldMkLst>
        <pc:picChg chg="mod">
          <ac:chgData name="Teoh Teik Toe" userId="04285961-8f1d-4dac-83a4-2cd896b4506a" providerId="ADAL" clId="{F8A2F398-DF12-46F9-8779-A315B277DA1D}" dt="2022-12-28T01:25:36.904" v="9" actId="1076"/>
          <ac:picMkLst>
            <pc:docMk/>
            <pc:sldMk cId="2845085188" sldId="1432"/>
            <ac:picMk id="5" creationId="{64EDF717-6CD2-1493-843F-B7A253FEAA39}"/>
          </ac:picMkLst>
        </pc:picChg>
      </pc:sldChg>
    </pc:docChg>
  </pc:docChgLst>
  <pc:docChgLst>
    <pc:chgData name="Teoh Teik Toe" userId="04285961-8f1d-4dac-83a4-2cd896b4506a" providerId="ADAL" clId="{A7A447C0-9106-4B2D-8197-0EE08C839D27}"/>
    <pc:docChg chg="undo custSel addSld delSld modSld">
      <pc:chgData name="Teoh Teik Toe" userId="04285961-8f1d-4dac-83a4-2cd896b4506a" providerId="ADAL" clId="{A7A447C0-9106-4B2D-8197-0EE08C839D27}" dt="2023-03-22T07:21:21.221" v="81" actId="20577"/>
      <pc:docMkLst>
        <pc:docMk/>
      </pc:docMkLst>
      <pc:sldChg chg="del">
        <pc:chgData name="Teoh Teik Toe" userId="04285961-8f1d-4dac-83a4-2cd896b4506a" providerId="ADAL" clId="{A7A447C0-9106-4B2D-8197-0EE08C839D27}" dt="2023-03-21T00:27:59.112" v="55" actId="47"/>
        <pc:sldMkLst>
          <pc:docMk/>
          <pc:sldMk cId="3869613291" sldId="285"/>
        </pc:sldMkLst>
      </pc:sldChg>
      <pc:sldChg chg="modSp mod">
        <pc:chgData name="Teoh Teik Toe" userId="04285961-8f1d-4dac-83a4-2cd896b4506a" providerId="ADAL" clId="{A7A447C0-9106-4B2D-8197-0EE08C839D27}" dt="2023-03-22T07:21:21.221" v="81" actId="20577"/>
        <pc:sldMkLst>
          <pc:docMk/>
          <pc:sldMk cId="3813560546" sldId="1065"/>
        </pc:sldMkLst>
        <pc:spChg chg="mod">
          <ac:chgData name="Teoh Teik Toe" userId="04285961-8f1d-4dac-83a4-2cd896b4506a" providerId="ADAL" clId="{A7A447C0-9106-4B2D-8197-0EE08C839D27}" dt="2023-03-22T07:21:21.221" v="81" actId="20577"/>
          <ac:spMkLst>
            <pc:docMk/>
            <pc:sldMk cId="3813560546" sldId="1065"/>
            <ac:spMk id="5" creationId="{9B17E171-5DF4-4402-A2CD-23DC07000418}"/>
          </ac:spMkLst>
        </pc:spChg>
      </pc:sldChg>
      <pc:sldChg chg="modSp mod">
        <pc:chgData name="Teoh Teik Toe" userId="04285961-8f1d-4dac-83a4-2cd896b4506a" providerId="ADAL" clId="{A7A447C0-9106-4B2D-8197-0EE08C839D27}" dt="2023-03-11T02:09:57.690" v="11" actId="20577"/>
        <pc:sldMkLst>
          <pc:docMk/>
          <pc:sldMk cId="1217657711" sldId="1067"/>
        </pc:sldMkLst>
        <pc:spChg chg="mod">
          <ac:chgData name="Teoh Teik Toe" userId="04285961-8f1d-4dac-83a4-2cd896b4506a" providerId="ADAL" clId="{A7A447C0-9106-4B2D-8197-0EE08C839D27}" dt="2023-03-11T02:09:57.690" v="11" actId="20577"/>
          <ac:spMkLst>
            <pc:docMk/>
            <pc:sldMk cId="1217657711" sldId="1067"/>
            <ac:spMk id="5" creationId="{C21359CF-7A37-4C61-BE7C-A19DE009CC2F}"/>
          </ac:spMkLst>
        </pc:spChg>
      </pc:sldChg>
      <pc:sldChg chg="addSp delSp modSp new mod">
        <pc:chgData name="Teoh Teik Toe" userId="04285961-8f1d-4dac-83a4-2cd896b4506a" providerId="ADAL" clId="{A7A447C0-9106-4B2D-8197-0EE08C839D27}" dt="2023-03-19T02:44:46.731" v="54" actId="20577"/>
        <pc:sldMkLst>
          <pc:docMk/>
          <pc:sldMk cId="886349610" sldId="1434"/>
        </pc:sldMkLst>
        <pc:spChg chg="mod">
          <ac:chgData name="Teoh Teik Toe" userId="04285961-8f1d-4dac-83a4-2cd896b4506a" providerId="ADAL" clId="{A7A447C0-9106-4B2D-8197-0EE08C839D27}" dt="2023-03-19T02:34:26.414" v="29" actId="20577"/>
          <ac:spMkLst>
            <pc:docMk/>
            <pc:sldMk cId="886349610" sldId="1434"/>
            <ac:spMk id="2" creationId="{92FCB035-56B2-229E-CB4D-21FCBBCDB93D}"/>
          </ac:spMkLst>
        </pc:spChg>
        <pc:spChg chg="del">
          <ac:chgData name="Teoh Teik Toe" userId="04285961-8f1d-4dac-83a4-2cd896b4506a" providerId="ADAL" clId="{A7A447C0-9106-4B2D-8197-0EE08C839D27}" dt="2023-03-19T02:34:29.405" v="30" actId="478"/>
          <ac:spMkLst>
            <pc:docMk/>
            <pc:sldMk cId="886349610" sldId="1434"/>
            <ac:spMk id="3" creationId="{F0694273-C129-4C61-8FB9-90C02ECE9284}"/>
          </ac:spMkLst>
        </pc:spChg>
        <pc:spChg chg="add mod">
          <ac:chgData name="Teoh Teik Toe" userId="04285961-8f1d-4dac-83a4-2cd896b4506a" providerId="ADAL" clId="{A7A447C0-9106-4B2D-8197-0EE08C839D27}" dt="2023-03-19T02:44:46.731" v="54" actId="20577"/>
          <ac:spMkLst>
            <pc:docMk/>
            <pc:sldMk cId="886349610" sldId="1434"/>
            <ac:spMk id="5" creationId="{3506A364-B3E6-1037-9C88-93F063427B0D}"/>
          </ac:spMkLst>
        </pc:spChg>
      </pc:sldChg>
    </pc:docChg>
  </pc:docChgLst>
  <pc:docChgLst>
    <pc:chgData name="Teoh Teik Toe" userId="04285961-8f1d-4dac-83a4-2cd896b4506a" providerId="ADAL" clId="{A16757AB-C213-4526-84D6-4B6D4EA4E155}"/>
    <pc:docChg chg="undo custSel addSld delSld modSld">
      <pc:chgData name="Teoh Teik Toe" userId="04285961-8f1d-4dac-83a4-2cd896b4506a" providerId="ADAL" clId="{A16757AB-C213-4526-84D6-4B6D4EA4E155}" dt="2022-10-19T02:05:56.340" v="236"/>
      <pc:docMkLst>
        <pc:docMk/>
      </pc:docMkLst>
      <pc:sldChg chg="addSp modSp">
        <pc:chgData name="Teoh Teik Toe" userId="04285961-8f1d-4dac-83a4-2cd896b4506a" providerId="ADAL" clId="{A16757AB-C213-4526-84D6-4B6D4EA4E155}" dt="2022-10-19T02:05:56.340" v="236"/>
        <pc:sldMkLst>
          <pc:docMk/>
          <pc:sldMk cId="1545019970" sldId="952"/>
        </pc:sldMkLst>
        <pc:spChg chg="add mod">
          <ac:chgData name="Teoh Teik Toe" userId="04285961-8f1d-4dac-83a4-2cd896b4506a" providerId="ADAL" clId="{A16757AB-C213-4526-84D6-4B6D4EA4E155}" dt="2022-10-19T02:05:56.340" v="236"/>
          <ac:spMkLst>
            <pc:docMk/>
            <pc:sldMk cId="1545019970" sldId="952"/>
            <ac:spMk id="4" creationId="{DA457571-4EDD-94B6-4A25-5E42E7ED46F0}"/>
          </ac:spMkLst>
        </pc:spChg>
      </pc:sldChg>
      <pc:sldChg chg="addSp modSp mod">
        <pc:chgData name="Teoh Teik Toe" userId="04285961-8f1d-4dac-83a4-2cd896b4506a" providerId="ADAL" clId="{A16757AB-C213-4526-84D6-4B6D4EA4E155}" dt="2022-09-29T12:43:10.585" v="194" actId="14100"/>
        <pc:sldMkLst>
          <pc:docMk/>
          <pc:sldMk cId="3813560546" sldId="1065"/>
        </pc:sldMkLst>
        <pc:spChg chg="add mod">
          <ac:chgData name="Teoh Teik Toe" userId="04285961-8f1d-4dac-83a4-2cd896b4506a" providerId="ADAL" clId="{A16757AB-C213-4526-84D6-4B6D4EA4E155}" dt="2022-09-29T00:52:32.823" v="81" actId="20577"/>
          <ac:spMkLst>
            <pc:docMk/>
            <pc:sldMk cId="3813560546" sldId="1065"/>
            <ac:spMk id="3" creationId="{361EC581-3EA8-A31A-833E-1FD1B8D856B7}"/>
          </ac:spMkLst>
        </pc:spChg>
        <pc:spChg chg="mod">
          <ac:chgData name="Teoh Teik Toe" userId="04285961-8f1d-4dac-83a4-2cd896b4506a" providerId="ADAL" clId="{A16757AB-C213-4526-84D6-4B6D4EA4E155}" dt="2022-09-29T12:39:52.563" v="177" actId="20577"/>
          <ac:spMkLst>
            <pc:docMk/>
            <pc:sldMk cId="3813560546" sldId="1065"/>
            <ac:spMk id="5" creationId="{9B17E171-5DF4-4402-A2CD-23DC07000418}"/>
          </ac:spMkLst>
        </pc:spChg>
        <pc:spChg chg="mod">
          <ac:chgData name="Teoh Teik Toe" userId="04285961-8f1d-4dac-83a4-2cd896b4506a" providerId="ADAL" clId="{A16757AB-C213-4526-84D6-4B6D4EA4E155}" dt="2022-09-29T12:43:10.585" v="194" actId="14100"/>
          <ac:spMkLst>
            <pc:docMk/>
            <pc:sldMk cId="3813560546" sldId="1065"/>
            <ac:spMk id="6" creationId="{15ABF59C-D936-4E41-9774-BD91805C9A6E}"/>
          </ac:spMkLst>
        </pc:spChg>
      </pc:sldChg>
      <pc:sldChg chg="modSp mod">
        <pc:chgData name="Teoh Teik Toe" userId="04285961-8f1d-4dac-83a4-2cd896b4506a" providerId="ADAL" clId="{A16757AB-C213-4526-84D6-4B6D4EA4E155}" dt="2022-09-29T12:29:22.609" v="123" actId="1076"/>
        <pc:sldMkLst>
          <pc:docMk/>
          <pc:sldMk cId="1217657711" sldId="1067"/>
        </pc:sldMkLst>
        <pc:spChg chg="mod">
          <ac:chgData name="Teoh Teik Toe" userId="04285961-8f1d-4dac-83a4-2cd896b4506a" providerId="ADAL" clId="{A16757AB-C213-4526-84D6-4B6D4EA4E155}" dt="2022-09-29T12:29:22.609" v="123" actId="1076"/>
          <ac:spMkLst>
            <pc:docMk/>
            <pc:sldMk cId="1217657711" sldId="1067"/>
            <ac:spMk id="2" creationId="{72B5D616-C172-4C62-8831-1CB2E150AD63}"/>
          </ac:spMkLst>
        </pc:spChg>
        <pc:spChg chg="mod">
          <ac:chgData name="Teoh Teik Toe" userId="04285961-8f1d-4dac-83a4-2cd896b4506a" providerId="ADAL" clId="{A16757AB-C213-4526-84D6-4B6D4EA4E155}" dt="2022-09-29T12:29:18.583" v="122" actId="1076"/>
          <ac:spMkLst>
            <pc:docMk/>
            <pc:sldMk cId="1217657711" sldId="1067"/>
            <ac:spMk id="3" creationId="{99E20308-6C51-4228-8632-03612029EB0F}"/>
          </ac:spMkLst>
        </pc:spChg>
        <pc:spChg chg="mod">
          <ac:chgData name="Teoh Teik Toe" userId="04285961-8f1d-4dac-83a4-2cd896b4506a" providerId="ADAL" clId="{A16757AB-C213-4526-84D6-4B6D4EA4E155}" dt="2022-09-29T12:29:14.498" v="121" actId="1076"/>
          <ac:spMkLst>
            <pc:docMk/>
            <pc:sldMk cId="1217657711" sldId="1067"/>
            <ac:spMk id="4" creationId="{23CF0DE2-F4B5-46DF-BE57-DC7106A0C91E}"/>
          </ac:spMkLst>
        </pc:spChg>
        <pc:spChg chg="mod">
          <ac:chgData name="Teoh Teik Toe" userId="04285961-8f1d-4dac-83a4-2cd896b4506a" providerId="ADAL" clId="{A16757AB-C213-4526-84D6-4B6D4EA4E155}" dt="2022-09-29T12:29:07.792" v="120" actId="1076"/>
          <ac:spMkLst>
            <pc:docMk/>
            <pc:sldMk cId="1217657711" sldId="1067"/>
            <ac:spMk id="5" creationId="{C21359CF-7A37-4C61-BE7C-A19DE009CC2F}"/>
          </ac:spMkLst>
        </pc:spChg>
      </pc:sldChg>
      <pc:sldChg chg="modSp del mod">
        <pc:chgData name="Teoh Teik Toe" userId="04285961-8f1d-4dac-83a4-2cd896b4506a" providerId="ADAL" clId="{A16757AB-C213-4526-84D6-4B6D4EA4E155}" dt="2022-09-29T12:35:35.829" v="134" actId="47"/>
        <pc:sldMkLst>
          <pc:docMk/>
          <pc:sldMk cId="1532997271" sldId="1427"/>
        </pc:sldMkLst>
        <pc:spChg chg="mod">
          <ac:chgData name="Teoh Teik Toe" userId="04285961-8f1d-4dac-83a4-2cd896b4506a" providerId="ADAL" clId="{A16757AB-C213-4526-84D6-4B6D4EA4E155}" dt="2022-09-29T03:04:54.853" v="115" actId="1076"/>
          <ac:spMkLst>
            <pc:docMk/>
            <pc:sldMk cId="1532997271" sldId="1427"/>
            <ac:spMk id="5" creationId="{F2BBE2DE-48CD-426B-8767-3AFAFC5818BE}"/>
          </ac:spMkLst>
        </pc:spChg>
      </pc:sldChg>
      <pc:sldChg chg="del">
        <pc:chgData name="Teoh Teik Toe" userId="04285961-8f1d-4dac-83a4-2cd896b4506a" providerId="ADAL" clId="{A16757AB-C213-4526-84D6-4B6D4EA4E155}" dt="2022-09-29T12:35:36.495" v="135" actId="47"/>
        <pc:sldMkLst>
          <pc:docMk/>
          <pc:sldMk cId="467239519" sldId="1428"/>
        </pc:sldMkLst>
      </pc:sldChg>
      <pc:sldChg chg="modSp add mod">
        <pc:chgData name="Teoh Teik Toe" userId="04285961-8f1d-4dac-83a4-2cd896b4506a" providerId="ADAL" clId="{A16757AB-C213-4526-84D6-4B6D4EA4E155}" dt="2022-09-29T12:37:32.754" v="173" actId="1076"/>
        <pc:sldMkLst>
          <pc:docMk/>
          <pc:sldMk cId="4241571060" sldId="1430"/>
        </pc:sldMkLst>
        <pc:spChg chg="mod">
          <ac:chgData name="Teoh Teik Toe" userId="04285961-8f1d-4dac-83a4-2cd896b4506a" providerId="ADAL" clId="{A16757AB-C213-4526-84D6-4B6D4EA4E155}" dt="2022-09-29T12:37:11.433" v="168" actId="1076"/>
          <ac:spMkLst>
            <pc:docMk/>
            <pc:sldMk cId="4241571060" sldId="1430"/>
            <ac:spMk id="2" creationId="{CCF17548-6969-4819-B80A-E2EA961AAAEF}"/>
          </ac:spMkLst>
        </pc:spChg>
        <pc:spChg chg="mod">
          <ac:chgData name="Teoh Teik Toe" userId="04285961-8f1d-4dac-83a4-2cd896b4506a" providerId="ADAL" clId="{A16757AB-C213-4526-84D6-4B6D4EA4E155}" dt="2022-09-29T12:37:18.637" v="170" actId="1076"/>
          <ac:spMkLst>
            <pc:docMk/>
            <pc:sldMk cId="4241571060" sldId="1430"/>
            <ac:spMk id="5" creationId="{F2BBE2DE-48CD-426B-8767-3AFAFC5818BE}"/>
          </ac:spMkLst>
        </pc:spChg>
        <pc:spChg chg="mod">
          <ac:chgData name="Teoh Teik Toe" userId="04285961-8f1d-4dac-83a4-2cd896b4506a" providerId="ADAL" clId="{A16757AB-C213-4526-84D6-4B6D4EA4E155}" dt="2022-09-29T12:37:32.754" v="173" actId="1076"/>
          <ac:spMkLst>
            <pc:docMk/>
            <pc:sldMk cId="4241571060" sldId="1430"/>
            <ac:spMk id="6" creationId="{DBE86008-AACA-4BFC-AEC2-ACD3CE3966FE}"/>
          </ac:spMkLst>
        </pc:spChg>
      </pc:sldChg>
      <pc:sldChg chg="add">
        <pc:chgData name="Teoh Teik Toe" userId="04285961-8f1d-4dac-83a4-2cd896b4506a" providerId="ADAL" clId="{A16757AB-C213-4526-84D6-4B6D4EA4E155}" dt="2022-09-29T12:35:34.241" v="133"/>
        <pc:sldMkLst>
          <pc:docMk/>
          <pc:sldMk cId="4179352814" sldId="1431"/>
        </pc:sldMkLst>
      </pc:sldChg>
      <pc:sldChg chg="addSp delSp modSp new mod">
        <pc:chgData name="Teoh Teik Toe" userId="04285961-8f1d-4dac-83a4-2cd896b4506a" providerId="ADAL" clId="{A16757AB-C213-4526-84D6-4B6D4EA4E155}" dt="2022-10-05T15:33:13.350" v="202" actId="478"/>
        <pc:sldMkLst>
          <pc:docMk/>
          <pc:sldMk cId="2845085188" sldId="1432"/>
        </pc:sldMkLst>
        <pc:spChg chg="del">
          <ac:chgData name="Teoh Teik Toe" userId="04285961-8f1d-4dac-83a4-2cd896b4506a" providerId="ADAL" clId="{A16757AB-C213-4526-84D6-4B6D4EA4E155}" dt="2022-10-05T15:33:13.350" v="202" actId="478"/>
          <ac:spMkLst>
            <pc:docMk/>
            <pc:sldMk cId="2845085188" sldId="1432"/>
            <ac:spMk id="2" creationId="{D51F6D54-5BA3-1029-8653-C577109CC03B}"/>
          </ac:spMkLst>
        </pc:spChg>
        <pc:spChg chg="del">
          <ac:chgData name="Teoh Teik Toe" userId="04285961-8f1d-4dac-83a4-2cd896b4506a" providerId="ADAL" clId="{A16757AB-C213-4526-84D6-4B6D4EA4E155}" dt="2022-10-05T15:33:09.423" v="201" actId="478"/>
          <ac:spMkLst>
            <pc:docMk/>
            <pc:sldMk cId="2845085188" sldId="1432"/>
            <ac:spMk id="3" creationId="{89D23F12-D0D7-14F1-5858-8B1779B4E951}"/>
          </ac:spMkLst>
        </pc:spChg>
        <pc:picChg chg="add">
          <ac:chgData name="Teoh Teik Toe" userId="04285961-8f1d-4dac-83a4-2cd896b4506a" providerId="ADAL" clId="{A16757AB-C213-4526-84D6-4B6D4EA4E155}" dt="2022-10-05T15:33:06.267" v="200" actId="22"/>
          <ac:picMkLst>
            <pc:docMk/>
            <pc:sldMk cId="2845085188" sldId="1432"/>
            <ac:picMk id="5" creationId="{64EDF717-6CD2-1493-843F-B7A253FEAA39}"/>
          </ac:picMkLst>
        </pc:picChg>
        <pc:picChg chg="add del mod">
          <ac:chgData name="Teoh Teik Toe" userId="04285961-8f1d-4dac-83a4-2cd896b4506a" providerId="ADAL" clId="{A16757AB-C213-4526-84D6-4B6D4EA4E155}" dt="2022-10-05T15:32:24.273" v="199" actId="478"/>
          <ac:picMkLst>
            <pc:docMk/>
            <pc:sldMk cId="2845085188" sldId="1432"/>
            <ac:picMk id="1026" creationId="{4C7FD0F0-FE27-4395-CCA4-104081AA0AE2}"/>
          </ac:picMkLst>
        </pc:picChg>
      </pc:sldChg>
      <pc:sldChg chg="addSp delSp modSp new mod">
        <pc:chgData name="Teoh Teik Toe" userId="04285961-8f1d-4dac-83a4-2cd896b4506a" providerId="ADAL" clId="{A16757AB-C213-4526-84D6-4B6D4EA4E155}" dt="2022-10-17T01:10:01.189" v="235" actId="1076"/>
        <pc:sldMkLst>
          <pc:docMk/>
          <pc:sldMk cId="3464220296" sldId="1433"/>
        </pc:sldMkLst>
        <pc:spChg chg="add mod">
          <ac:chgData name="Teoh Teik Toe" userId="04285961-8f1d-4dac-83a4-2cd896b4506a" providerId="ADAL" clId="{A16757AB-C213-4526-84D6-4B6D4EA4E155}" dt="2022-10-17T01:01:43.991" v="233" actId="14100"/>
          <ac:spMkLst>
            <pc:docMk/>
            <pc:sldMk cId="3464220296" sldId="1433"/>
            <ac:spMk id="6" creationId="{F351F22F-EC6F-762B-4985-B8961670AD1E}"/>
          </ac:spMkLst>
        </pc:spChg>
        <pc:spChg chg="add mod">
          <ac:chgData name="Teoh Teik Toe" userId="04285961-8f1d-4dac-83a4-2cd896b4506a" providerId="ADAL" clId="{A16757AB-C213-4526-84D6-4B6D4EA4E155}" dt="2022-10-17T01:10:01.189" v="235" actId="1076"/>
          <ac:spMkLst>
            <pc:docMk/>
            <pc:sldMk cId="3464220296" sldId="1433"/>
            <ac:spMk id="8" creationId="{F9B664B7-2A35-752E-E42A-B30C841BD9CD}"/>
          </ac:spMkLst>
        </pc:spChg>
        <pc:picChg chg="add mod">
          <ac:chgData name="Teoh Teik Toe" userId="04285961-8f1d-4dac-83a4-2cd896b4506a" providerId="ADAL" clId="{A16757AB-C213-4526-84D6-4B6D4EA4E155}" dt="2022-10-17T01:01:30.986" v="225" actId="1076"/>
          <ac:picMkLst>
            <pc:docMk/>
            <pc:sldMk cId="3464220296" sldId="1433"/>
            <ac:picMk id="3" creationId="{DBF2F634-7347-E8B3-D828-9B136DF759AF}"/>
          </ac:picMkLst>
        </pc:picChg>
        <pc:picChg chg="add del mod">
          <ac:chgData name="Teoh Teik Toe" userId="04285961-8f1d-4dac-83a4-2cd896b4506a" providerId="ADAL" clId="{A16757AB-C213-4526-84D6-4B6D4EA4E155}" dt="2022-10-17T01:01:26.407" v="222" actId="478"/>
          <ac:picMkLst>
            <pc:docMk/>
            <pc:sldMk cId="3464220296" sldId="1433"/>
            <ac:picMk id="4" creationId="{4678AD42-9484-DA44-9FB4-150441E7CC35}"/>
          </ac:picMkLst>
        </pc:picChg>
        <pc:picChg chg="add mod">
          <ac:chgData name="Teoh Teik Toe" userId="04285961-8f1d-4dac-83a4-2cd896b4506a" providerId="ADAL" clId="{A16757AB-C213-4526-84D6-4B6D4EA4E155}" dt="2022-10-17T00:59:46.021" v="215" actId="1076"/>
          <ac:picMkLst>
            <pc:docMk/>
            <pc:sldMk cId="3464220296" sldId="1433"/>
            <ac:picMk id="5" creationId="{6235674C-2481-A86A-1F92-51163347FB78}"/>
          </ac:picMkLst>
        </pc:picChg>
        <pc:picChg chg="add mod">
          <ac:chgData name="Teoh Teik Toe" userId="04285961-8f1d-4dac-83a4-2cd896b4506a" providerId="ADAL" clId="{A16757AB-C213-4526-84D6-4B6D4EA4E155}" dt="2022-10-17T01:01:29.658" v="224" actId="1076"/>
          <ac:picMkLst>
            <pc:docMk/>
            <pc:sldMk cId="3464220296" sldId="1433"/>
            <ac:picMk id="1026" creationId="{582C3914-E19A-AD40-B70D-FDF20F4A8E5E}"/>
          </ac:picMkLst>
        </pc:picChg>
      </pc:sldChg>
    </pc:docChg>
  </pc:docChgLst>
  <pc:docChgLst>
    <pc:chgData name="Teoh Teik Toe" userId="04285961-8f1d-4dac-83a4-2cd896b4506a" providerId="ADAL" clId="{97B3B4D2-E005-4959-89F0-083EC338AFEF}"/>
    <pc:docChg chg="undo custSel modSld">
      <pc:chgData name="Teoh Teik Toe" userId="04285961-8f1d-4dac-83a4-2cd896b4506a" providerId="ADAL" clId="{97B3B4D2-E005-4959-89F0-083EC338AFEF}" dt="2023-08-16T02:51:34.961" v="1" actId="20577"/>
      <pc:docMkLst>
        <pc:docMk/>
      </pc:docMkLst>
      <pc:sldChg chg="modSp mod">
        <pc:chgData name="Teoh Teik Toe" userId="04285961-8f1d-4dac-83a4-2cd896b4506a" providerId="ADAL" clId="{97B3B4D2-E005-4959-89F0-083EC338AFEF}" dt="2023-08-16T02:51:34.961" v="1" actId="20577"/>
        <pc:sldMkLst>
          <pc:docMk/>
          <pc:sldMk cId="1217657711" sldId="1067"/>
        </pc:sldMkLst>
        <pc:spChg chg="mod">
          <ac:chgData name="Teoh Teik Toe" userId="04285961-8f1d-4dac-83a4-2cd896b4506a" providerId="ADAL" clId="{97B3B4D2-E005-4959-89F0-083EC338AFEF}" dt="2023-08-16T02:51:34.961" v="1" actId="20577"/>
          <ac:spMkLst>
            <pc:docMk/>
            <pc:sldMk cId="1217657711" sldId="1067"/>
            <ac:spMk id="5" creationId="{C21359CF-7A37-4C61-BE7C-A19DE009CC2F}"/>
          </ac:spMkLst>
        </pc:spChg>
      </pc:sldChg>
    </pc:docChg>
  </pc:docChgLst>
  <pc:docChgLst>
    <pc:chgData name="Teoh Teik Toe" userId="04285961-8f1d-4dac-83a4-2cd896b4506a" providerId="ADAL" clId="{9785C1D8-5876-4B5C-96C8-983B338455DB}"/>
    <pc:docChg chg="undo custSel addSld delSld modSld sldOrd">
      <pc:chgData name="Teoh Teik Toe" userId="04285961-8f1d-4dac-83a4-2cd896b4506a" providerId="ADAL" clId="{9785C1D8-5876-4B5C-96C8-983B338455DB}" dt="2023-09-07T07:14:58.878" v="571" actId="20577"/>
      <pc:docMkLst>
        <pc:docMk/>
      </pc:docMkLst>
      <pc:sldChg chg="add">
        <pc:chgData name="Teoh Teik Toe" userId="04285961-8f1d-4dac-83a4-2cd896b4506a" providerId="ADAL" clId="{9785C1D8-5876-4B5C-96C8-983B338455DB}" dt="2023-09-02T05:41:38.214" v="3"/>
        <pc:sldMkLst>
          <pc:docMk/>
          <pc:sldMk cId="3444229207" sldId="269"/>
        </pc:sldMkLst>
      </pc:sldChg>
      <pc:sldChg chg="del">
        <pc:chgData name="Teoh Teik Toe" userId="04285961-8f1d-4dac-83a4-2cd896b4506a" providerId="ADAL" clId="{9785C1D8-5876-4B5C-96C8-983B338455DB}" dt="2023-09-02T05:26:57.540" v="0" actId="47"/>
        <pc:sldMkLst>
          <pc:docMk/>
          <pc:sldMk cId="2472280208" sldId="980"/>
        </pc:sldMkLst>
      </pc:sldChg>
      <pc:sldChg chg="del">
        <pc:chgData name="Teoh Teik Toe" userId="04285961-8f1d-4dac-83a4-2cd896b4506a" providerId="ADAL" clId="{9785C1D8-5876-4B5C-96C8-983B338455DB}" dt="2023-09-04T06:26:24.021" v="186" actId="47"/>
        <pc:sldMkLst>
          <pc:docMk/>
          <pc:sldMk cId="427817143" sldId="1011"/>
        </pc:sldMkLst>
      </pc:sldChg>
      <pc:sldChg chg="del">
        <pc:chgData name="Teoh Teik Toe" userId="04285961-8f1d-4dac-83a4-2cd896b4506a" providerId="ADAL" clId="{9785C1D8-5876-4B5C-96C8-983B338455DB}" dt="2023-09-04T06:26:35.752" v="187" actId="47"/>
        <pc:sldMkLst>
          <pc:docMk/>
          <pc:sldMk cId="261331853" sldId="1014"/>
        </pc:sldMkLst>
      </pc:sldChg>
      <pc:sldChg chg="del">
        <pc:chgData name="Teoh Teik Toe" userId="04285961-8f1d-4dac-83a4-2cd896b4506a" providerId="ADAL" clId="{9785C1D8-5876-4B5C-96C8-983B338455DB}" dt="2023-09-02T05:27:06.939" v="1" actId="47"/>
        <pc:sldMkLst>
          <pc:docMk/>
          <pc:sldMk cId="1486486500" sldId="1015"/>
        </pc:sldMkLst>
      </pc:sldChg>
      <pc:sldChg chg="addSp delSp modSp mod">
        <pc:chgData name="Teoh Teik Toe" userId="04285961-8f1d-4dac-83a4-2cd896b4506a" providerId="ADAL" clId="{9785C1D8-5876-4B5C-96C8-983B338455DB}" dt="2023-09-04T07:28:22.228" v="292" actId="20577"/>
        <pc:sldMkLst>
          <pc:docMk/>
          <pc:sldMk cId="3813560546" sldId="1065"/>
        </pc:sldMkLst>
        <pc:spChg chg="add del mod">
          <ac:chgData name="Teoh Teik Toe" userId="04285961-8f1d-4dac-83a4-2cd896b4506a" providerId="ADAL" clId="{9785C1D8-5876-4B5C-96C8-983B338455DB}" dt="2023-09-04T03:08:25.021" v="101" actId="21"/>
          <ac:spMkLst>
            <pc:docMk/>
            <pc:sldMk cId="3813560546" sldId="1065"/>
            <ac:spMk id="4" creationId="{EDEBDADB-5710-3610-A36A-AA99D10E1E6B}"/>
          </ac:spMkLst>
        </pc:spChg>
        <pc:spChg chg="mod">
          <ac:chgData name="Teoh Teik Toe" userId="04285961-8f1d-4dac-83a4-2cd896b4506a" providerId="ADAL" clId="{9785C1D8-5876-4B5C-96C8-983B338455DB}" dt="2023-09-04T07:28:22.228" v="292" actId="20577"/>
          <ac:spMkLst>
            <pc:docMk/>
            <pc:sldMk cId="3813560546" sldId="1065"/>
            <ac:spMk id="5" creationId="{9B17E171-5DF4-4402-A2CD-23DC07000418}"/>
          </ac:spMkLst>
        </pc:spChg>
      </pc:sldChg>
      <pc:sldChg chg="addSp modSp mod">
        <pc:chgData name="Teoh Teik Toe" userId="04285961-8f1d-4dac-83a4-2cd896b4506a" providerId="ADAL" clId="{9785C1D8-5876-4B5C-96C8-983B338455DB}" dt="2023-09-07T07:10:25.443" v="551" actId="14100"/>
        <pc:sldMkLst>
          <pc:docMk/>
          <pc:sldMk cId="1217657711" sldId="1067"/>
        </pc:sldMkLst>
        <pc:spChg chg="mod">
          <ac:chgData name="Teoh Teik Toe" userId="04285961-8f1d-4dac-83a4-2cd896b4506a" providerId="ADAL" clId="{9785C1D8-5876-4B5C-96C8-983B338455DB}" dt="2023-09-07T07:10:19.492" v="549" actId="1076"/>
          <ac:spMkLst>
            <pc:docMk/>
            <pc:sldMk cId="1217657711" sldId="1067"/>
            <ac:spMk id="5" creationId="{C21359CF-7A37-4C61-BE7C-A19DE009CC2F}"/>
          </ac:spMkLst>
        </pc:spChg>
        <pc:spChg chg="add mod">
          <ac:chgData name="Teoh Teik Toe" userId="04285961-8f1d-4dac-83a4-2cd896b4506a" providerId="ADAL" clId="{9785C1D8-5876-4B5C-96C8-983B338455DB}" dt="2023-09-06T06:58:39.337" v="396" actId="1076"/>
          <ac:spMkLst>
            <pc:docMk/>
            <pc:sldMk cId="1217657711" sldId="1067"/>
            <ac:spMk id="8" creationId="{B2A39344-8771-C329-5F7E-DF5DE9C0ABFA}"/>
          </ac:spMkLst>
        </pc:spChg>
        <pc:spChg chg="add mod">
          <ac:chgData name="Teoh Teik Toe" userId="04285961-8f1d-4dac-83a4-2cd896b4506a" providerId="ADAL" clId="{9785C1D8-5876-4B5C-96C8-983B338455DB}" dt="2023-09-07T07:10:25.443" v="551" actId="14100"/>
          <ac:spMkLst>
            <pc:docMk/>
            <pc:sldMk cId="1217657711" sldId="1067"/>
            <ac:spMk id="9" creationId="{E93A2702-7770-F5FF-00A8-F2DD099546CE}"/>
          </ac:spMkLst>
        </pc:spChg>
      </pc:sldChg>
      <pc:sldChg chg="del">
        <pc:chgData name="Teoh Teik Toe" userId="04285961-8f1d-4dac-83a4-2cd896b4506a" providerId="ADAL" clId="{9785C1D8-5876-4B5C-96C8-983B338455DB}" dt="2023-09-02T05:29:35.524" v="2" actId="47"/>
        <pc:sldMkLst>
          <pc:docMk/>
          <pc:sldMk cId="1459930280" sldId="1070"/>
        </pc:sldMkLst>
      </pc:sldChg>
      <pc:sldChg chg="del">
        <pc:chgData name="Teoh Teik Toe" userId="04285961-8f1d-4dac-83a4-2cd896b4506a" providerId="ADAL" clId="{9785C1D8-5876-4B5C-96C8-983B338455DB}" dt="2023-09-02T05:29:35.524" v="2" actId="47"/>
        <pc:sldMkLst>
          <pc:docMk/>
          <pc:sldMk cId="1523342160" sldId="1071"/>
        </pc:sldMkLst>
      </pc:sldChg>
      <pc:sldChg chg="del">
        <pc:chgData name="Teoh Teik Toe" userId="04285961-8f1d-4dac-83a4-2cd896b4506a" providerId="ADAL" clId="{9785C1D8-5876-4B5C-96C8-983B338455DB}" dt="2023-09-02T05:29:35.524" v="2" actId="47"/>
        <pc:sldMkLst>
          <pc:docMk/>
          <pc:sldMk cId="1670458683" sldId="1072"/>
        </pc:sldMkLst>
      </pc:sldChg>
      <pc:sldChg chg="del">
        <pc:chgData name="Teoh Teik Toe" userId="04285961-8f1d-4dac-83a4-2cd896b4506a" providerId="ADAL" clId="{9785C1D8-5876-4B5C-96C8-983B338455DB}" dt="2023-09-02T05:29:35.524" v="2" actId="47"/>
        <pc:sldMkLst>
          <pc:docMk/>
          <pc:sldMk cId="3517358198" sldId="1420"/>
        </pc:sldMkLst>
      </pc:sldChg>
      <pc:sldChg chg="del">
        <pc:chgData name="Teoh Teik Toe" userId="04285961-8f1d-4dac-83a4-2cd896b4506a" providerId="ADAL" clId="{9785C1D8-5876-4B5C-96C8-983B338455DB}" dt="2023-09-02T05:29:35.524" v="2" actId="47"/>
        <pc:sldMkLst>
          <pc:docMk/>
          <pc:sldMk cId="28121043" sldId="1429"/>
        </pc:sldMkLst>
      </pc:sldChg>
      <pc:sldChg chg="del">
        <pc:chgData name="Teoh Teik Toe" userId="04285961-8f1d-4dac-83a4-2cd896b4506a" providerId="ADAL" clId="{9785C1D8-5876-4B5C-96C8-983B338455DB}" dt="2023-09-02T05:29:35.524" v="2" actId="47"/>
        <pc:sldMkLst>
          <pc:docMk/>
          <pc:sldMk cId="4241571060" sldId="1430"/>
        </pc:sldMkLst>
      </pc:sldChg>
      <pc:sldChg chg="del">
        <pc:chgData name="Teoh Teik Toe" userId="04285961-8f1d-4dac-83a4-2cd896b4506a" providerId="ADAL" clId="{9785C1D8-5876-4B5C-96C8-983B338455DB}" dt="2023-09-02T05:29:35.524" v="2" actId="47"/>
        <pc:sldMkLst>
          <pc:docMk/>
          <pc:sldMk cId="4179352814" sldId="1431"/>
        </pc:sldMkLst>
      </pc:sldChg>
      <pc:sldChg chg="addSp modSp mod">
        <pc:chgData name="Teoh Teik Toe" userId="04285961-8f1d-4dac-83a4-2cd896b4506a" providerId="ADAL" clId="{9785C1D8-5876-4B5C-96C8-983B338455DB}" dt="2023-09-07T07:14:58.878" v="571" actId="20577"/>
        <pc:sldMkLst>
          <pc:docMk/>
          <pc:sldMk cId="886349610" sldId="1434"/>
        </pc:sldMkLst>
        <pc:spChg chg="add mod">
          <ac:chgData name="Teoh Teik Toe" userId="04285961-8f1d-4dac-83a4-2cd896b4506a" providerId="ADAL" clId="{9785C1D8-5876-4B5C-96C8-983B338455DB}" dt="2023-09-07T07:14:58.878" v="571" actId="20577"/>
          <ac:spMkLst>
            <pc:docMk/>
            <pc:sldMk cId="886349610" sldId="1434"/>
            <ac:spMk id="3" creationId="{AAA0B0DB-8956-3CF1-F1F1-EF666A1F1C26}"/>
          </ac:spMkLst>
        </pc:spChg>
      </pc:sldChg>
      <pc:sldChg chg="add">
        <pc:chgData name="Teoh Teik Toe" userId="04285961-8f1d-4dac-83a4-2cd896b4506a" providerId="ADAL" clId="{9785C1D8-5876-4B5C-96C8-983B338455DB}" dt="2023-09-02T05:41:38.214" v="3"/>
        <pc:sldMkLst>
          <pc:docMk/>
          <pc:sldMk cId="2322067300" sldId="1492"/>
        </pc:sldMkLst>
      </pc:sldChg>
      <pc:sldChg chg="addSp delSp modSp new mod">
        <pc:chgData name="Teoh Teik Toe" userId="04285961-8f1d-4dac-83a4-2cd896b4506a" providerId="ADAL" clId="{9785C1D8-5876-4B5C-96C8-983B338455DB}" dt="2023-09-04T01:08:54.175" v="72" actId="1076"/>
        <pc:sldMkLst>
          <pc:docMk/>
          <pc:sldMk cId="1679876609" sldId="1493"/>
        </pc:sldMkLst>
        <pc:spChg chg="mod">
          <ac:chgData name="Teoh Teik Toe" userId="04285961-8f1d-4dac-83a4-2cd896b4506a" providerId="ADAL" clId="{9785C1D8-5876-4B5C-96C8-983B338455DB}" dt="2023-09-04T01:08:23.359" v="70" actId="20577"/>
          <ac:spMkLst>
            <pc:docMk/>
            <pc:sldMk cId="1679876609" sldId="1493"/>
            <ac:spMk id="2" creationId="{C7D13EC3-72B5-C835-AC26-C16C7A0E2E05}"/>
          </ac:spMkLst>
        </pc:spChg>
        <pc:spChg chg="del">
          <ac:chgData name="Teoh Teik Toe" userId="04285961-8f1d-4dac-83a4-2cd896b4506a" providerId="ADAL" clId="{9785C1D8-5876-4B5C-96C8-983B338455DB}" dt="2023-09-04T01:07:07.227" v="44" actId="22"/>
          <ac:spMkLst>
            <pc:docMk/>
            <pc:sldMk cId="1679876609" sldId="1493"/>
            <ac:spMk id="3" creationId="{DC32D400-0186-E019-5FE9-C6BDCF0CD412}"/>
          </ac:spMkLst>
        </pc:spChg>
        <pc:picChg chg="add mod ord">
          <ac:chgData name="Teoh Teik Toe" userId="04285961-8f1d-4dac-83a4-2cd896b4506a" providerId="ADAL" clId="{9785C1D8-5876-4B5C-96C8-983B338455DB}" dt="2023-09-04T01:08:54.175" v="72" actId="1076"/>
          <ac:picMkLst>
            <pc:docMk/>
            <pc:sldMk cId="1679876609" sldId="1493"/>
            <ac:picMk id="5" creationId="{FB38FA23-B8EA-0240-BEA8-CDB07FB98188}"/>
          </ac:picMkLst>
        </pc:picChg>
        <pc:picChg chg="add mod">
          <ac:chgData name="Teoh Teik Toe" userId="04285961-8f1d-4dac-83a4-2cd896b4506a" providerId="ADAL" clId="{9785C1D8-5876-4B5C-96C8-983B338455DB}" dt="2023-09-04T01:08:51.706" v="71" actId="1076"/>
          <ac:picMkLst>
            <pc:docMk/>
            <pc:sldMk cId="1679876609" sldId="1493"/>
            <ac:picMk id="7" creationId="{F9773A64-0B6E-A61D-F968-8968BDAE109A}"/>
          </ac:picMkLst>
        </pc:picChg>
      </pc:sldChg>
      <pc:sldChg chg="addSp delSp modSp new mod ord">
        <pc:chgData name="Teoh Teik Toe" userId="04285961-8f1d-4dac-83a4-2cd896b4506a" providerId="ADAL" clId="{9785C1D8-5876-4B5C-96C8-983B338455DB}" dt="2023-09-04T01:09:13.592" v="93" actId="20577"/>
        <pc:sldMkLst>
          <pc:docMk/>
          <pc:sldMk cId="2600352031" sldId="1494"/>
        </pc:sldMkLst>
        <pc:spChg chg="mod">
          <ac:chgData name="Teoh Teik Toe" userId="04285961-8f1d-4dac-83a4-2cd896b4506a" providerId="ADAL" clId="{9785C1D8-5876-4B5C-96C8-983B338455DB}" dt="2023-09-04T01:09:13.592" v="93" actId="20577"/>
          <ac:spMkLst>
            <pc:docMk/>
            <pc:sldMk cId="2600352031" sldId="1494"/>
            <ac:spMk id="2" creationId="{D710978F-0E37-5518-6E87-7890EB7AD423}"/>
          </ac:spMkLst>
        </pc:spChg>
        <pc:spChg chg="del">
          <ac:chgData name="Teoh Teik Toe" userId="04285961-8f1d-4dac-83a4-2cd896b4506a" providerId="ADAL" clId="{9785C1D8-5876-4B5C-96C8-983B338455DB}" dt="2023-09-04T01:09:07.512" v="80" actId="478"/>
          <ac:spMkLst>
            <pc:docMk/>
            <pc:sldMk cId="2600352031" sldId="1494"/>
            <ac:spMk id="3" creationId="{B06208D0-E0F3-22BE-A66F-2626B3994D3B}"/>
          </ac:spMkLst>
        </pc:spChg>
        <pc:picChg chg="add mod">
          <ac:chgData name="Teoh Teik Toe" userId="04285961-8f1d-4dac-83a4-2cd896b4506a" providerId="ADAL" clId="{9785C1D8-5876-4B5C-96C8-983B338455DB}" dt="2023-09-04T01:09:09.167" v="81" actId="1076"/>
          <ac:picMkLst>
            <pc:docMk/>
            <pc:sldMk cId="2600352031" sldId="1494"/>
            <ac:picMk id="5" creationId="{102CD82D-C456-29E2-B555-CDF37402837E}"/>
          </ac:picMkLst>
        </pc:picChg>
      </pc:sldChg>
      <pc:sldChg chg="addSp delSp modSp add mod">
        <pc:chgData name="Teoh Teik Toe" userId="04285961-8f1d-4dac-83a4-2cd896b4506a" providerId="ADAL" clId="{9785C1D8-5876-4B5C-96C8-983B338455DB}" dt="2023-09-07T07:14:46.666" v="554" actId="1076"/>
        <pc:sldMkLst>
          <pc:docMk/>
          <pc:sldMk cId="3245858155" sldId="1495"/>
        </pc:sldMkLst>
        <pc:spChg chg="del mod">
          <ac:chgData name="Teoh Teik Toe" userId="04285961-8f1d-4dac-83a4-2cd896b4506a" providerId="ADAL" clId="{9785C1D8-5876-4B5C-96C8-983B338455DB}" dt="2023-09-04T06:28:17.384" v="211" actId="21"/>
          <ac:spMkLst>
            <pc:docMk/>
            <pc:sldMk cId="3245858155" sldId="1495"/>
            <ac:spMk id="3" creationId="{361EC581-3EA8-A31A-833E-1FD1B8D856B7}"/>
          </ac:spMkLst>
        </pc:spChg>
        <pc:spChg chg="mod">
          <ac:chgData name="Teoh Teik Toe" userId="04285961-8f1d-4dac-83a4-2cd896b4506a" providerId="ADAL" clId="{9785C1D8-5876-4B5C-96C8-983B338455DB}" dt="2023-09-07T07:14:46.666" v="554" actId="1076"/>
          <ac:spMkLst>
            <pc:docMk/>
            <pc:sldMk cId="3245858155" sldId="1495"/>
            <ac:spMk id="4" creationId="{EDEBDADB-5710-3610-A36A-AA99D10E1E6B}"/>
          </ac:spMkLst>
        </pc:spChg>
        <pc:spChg chg="del">
          <ac:chgData name="Teoh Teik Toe" userId="04285961-8f1d-4dac-83a4-2cd896b4506a" providerId="ADAL" clId="{9785C1D8-5876-4B5C-96C8-983B338455DB}" dt="2023-09-04T03:08:31.220" v="102" actId="21"/>
          <ac:spMkLst>
            <pc:docMk/>
            <pc:sldMk cId="3245858155" sldId="1495"/>
            <ac:spMk id="5" creationId="{9B17E171-5DF4-4402-A2CD-23DC07000418}"/>
          </ac:spMkLst>
        </pc:spChg>
        <pc:spChg chg="mod">
          <ac:chgData name="Teoh Teik Toe" userId="04285961-8f1d-4dac-83a4-2cd896b4506a" providerId="ADAL" clId="{9785C1D8-5876-4B5C-96C8-983B338455DB}" dt="2023-09-04T06:27:36.845" v="205" actId="20577"/>
          <ac:spMkLst>
            <pc:docMk/>
            <pc:sldMk cId="3245858155" sldId="1495"/>
            <ac:spMk id="6" creationId="{15ABF59C-D936-4E41-9774-BD91805C9A6E}"/>
          </ac:spMkLst>
        </pc:spChg>
        <pc:spChg chg="add del mod">
          <ac:chgData name="Teoh Teik Toe" userId="04285961-8f1d-4dac-83a4-2cd896b4506a" providerId="ADAL" clId="{9785C1D8-5876-4B5C-96C8-983B338455DB}" dt="2023-09-04T03:24:34.524" v="111" actId="22"/>
          <ac:spMkLst>
            <pc:docMk/>
            <pc:sldMk cId="3245858155" sldId="1495"/>
            <ac:spMk id="7" creationId="{1100AA87-4B5A-AE38-91BA-4A3B955FB6F8}"/>
          </ac:spMkLst>
        </pc:spChg>
        <pc:spChg chg="add del mod">
          <ac:chgData name="Teoh Teik Toe" userId="04285961-8f1d-4dac-83a4-2cd896b4506a" providerId="ADAL" clId="{9785C1D8-5876-4B5C-96C8-983B338455DB}" dt="2023-09-07T07:14:43.374" v="552" actId="21"/>
          <ac:spMkLst>
            <pc:docMk/>
            <pc:sldMk cId="3245858155" sldId="1495"/>
            <ac:spMk id="9" creationId="{60785155-D2B9-EF9F-AC22-F73C18D28146}"/>
          </ac:spMkLst>
        </pc:spChg>
        <pc:spChg chg="add mod">
          <ac:chgData name="Teoh Teik Toe" userId="04285961-8f1d-4dac-83a4-2cd896b4506a" providerId="ADAL" clId="{9785C1D8-5876-4B5C-96C8-983B338455DB}" dt="2023-09-06T06:33:38.920" v="391" actId="20577"/>
          <ac:spMkLst>
            <pc:docMk/>
            <pc:sldMk cId="3245858155" sldId="1495"/>
            <ac:spMk id="11" creationId="{D2D04B07-6ED0-D930-76B7-290B688B3AD5}"/>
          </ac:spMkLst>
        </pc:spChg>
        <pc:spChg chg="add mod">
          <ac:chgData name="Teoh Teik Toe" userId="04285961-8f1d-4dac-83a4-2cd896b4506a" providerId="ADAL" clId="{9785C1D8-5876-4B5C-96C8-983B338455DB}" dt="2023-09-06T07:24:06.612" v="403" actId="20577"/>
          <ac:spMkLst>
            <pc:docMk/>
            <pc:sldMk cId="3245858155" sldId="1495"/>
            <ac:spMk id="13" creationId="{24CD323E-AD79-1461-EFDE-25F368AE5AFC}"/>
          </ac:spMkLst>
        </pc:spChg>
        <pc:picChg chg="add del mod">
          <ac:chgData name="Teoh Teik Toe" userId="04285961-8f1d-4dac-83a4-2cd896b4506a" providerId="ADAL" clId="{9785C1D8-5876-4B5C-96C8-983B338455DB}" dt="2023-09-04T07:28:11.459" v="278" actId="478"/>
          <ac:picMkLst>
            <pc:docMk/>
            <pc:sldMk cId="3245858155" sldId="1495"/>
            <ac:picMk id="2" creationId="{0E983355-F336-96DE-44F7-0A72AAD30181}"/>
          </ac:picMkLst>
        </pc:picChg>
        <pc:picChg chg="add mod">
          <ac:chgData name="Teoh Teik Toe" userId="04285961-8f1d-4dac-83a4-2cd896b4506a" providerId="ADAL" clId="{9785C1D8-5876-4B5C-96C8-983B338455DB}" dt="2023-09-04T11:58:32.099" v="348" actId="1076"/>
          <ac:picMkLst>
            <pc:docMk/>
            <pc:sldMk cId="3245858155" sldId="1495"/>
            <ac:picMk id="2" creationId="{C335A77E-7035-0E3F-E21F-458DBE3842A3}"/>
          </ac:picMkLst>
        </pc:picChg>
      </pc:sldChg>
      <pc:sldChg chg="modSp new mod">
        <pc:chgData name="Teoh Teik Toe" userId="04285961-8f1d-4dac-83a4-2cd896b4506a" providerId="ADAL" clId="{9785C1D8-5876-4B5C-96C8-983B338455DB}" dt="2023-09-07T06:35:34.034" v="547" actId="20577"/>
        <pc:sldMkLst>
          <pc:docMk/>
          <pc:sldMk cId="1409072802" sldId="1496"/>
        </pc:sldMkLst>
        <pc:spChg chg="mod">
          <ac:chgData name="Teoh Teik Toe" userId="04285961-8f1d-4dac-83a4-2cd896b4506a" providerId="ADAL" clId="{9785C1D8-5876-4B5C-96C8-983B338455DB}" dt="2023-09-07T00:44:43.714" v="405"/>
          <ac:spMkLst>
            <pc:docMk/>
            <pc:sldMk cId="1409072802" sldId="1496"/>
            <ac:spMk id="2" creationId="{C7AD6184-BCD3-2543-5B0B-765D4B870C63}"/>
          </ac:spMkLst>
        </pc:spChg>
        <pc:spChg chg="mod">
          <ac:chgData name="Teoh Teik Toe" userId="04285961-8f1d-4dac-83a4-2cd896b4506a" providerId="ADAL" clId="{9785C1D8-5876-4B5C-96C8-983B338455DB}" dt="2023-09-07T06:35:34.034" v="547" actId="20577"/>
          <ac:spMkLst>
            <pc:docMk/>
            <pc:sldMk cId="1409072802" sldId="1496"/>
            <ac:spMk id="3" creationId="{0DBE823B-B4A1-9BFC-D1EA-06C6870E5C65}"/>
          </ac:spMkLst>
        </pc:spChg>
      </pc:sldChg>
      <pc:sldChg chg="addSp delSp modSp new del mod">
        <pc:chgData name="Teoh Teik Toe" userId="04285961-8f1d-4dac-83a4-2cd896b4506a" providerId="ADAL" clId="{9785C1D8-5876-4B5C-96C8-983B338455DB}" dt="2023-09-04T11:58:53.193" v="353" actId="47"/>
        <pc:sldMkLst>
          <pc:docMk/>
          <pc:sldMk cId="3158421649" sldId="1496"/>
        </pc:sldMkLst>
        <pc:spChg chg="mod">
          <ac:chgData name="Teoh Teik Toe" userId="04285961-8f1d-4dac-83a4-2cd896b4506a" providerId="ADAL" clId="{9785C1D8-5876-4B5C-96C8-983B338455DB}" dt="2023-09-04T11:57:55.087" v="334" actId="20577"/>
          <ac:spMkLst>
            <pc:docMk/>
            <pc:sldMk cId="3158421649" sldId="1496"/>
            <ac:spMk id="2" creationId="{E3FDB296-3A24-7D6C-284B-801BEA8729B3}"/>
          </ac:spMkLst>
        </pc:spChg>
        <pc:spChg chg="del">
          <ac:chgData name="Teoh Teik Toe" userId="04285961-8f1d-4dac-83a4-2cd896b4506a" providerId="ADAL" clId="{9785C1D8-5876-4B5C-96C8-983B338455DB}" dt="2023-09-04T11:57:57.721" v="335" actId="478"/>
          <ac:spMkLst>
            <pc:docMk/>
            <pc:sldMk cId="3158421649" sldId="1496"/>
            <ac:spMk id="3" creationId="{EC571FFD-06C7-E90F-4B8E-BCD03DFFA41E}"/>
          </ac:spMkLst>
        </pc:spChg>
        <pc:picChg chg="add del mod">
          <ac:chgData name="Teoh Teik Toe" userId="04285961-8f1d-4dac-83a4-2cd896b4506a" providerId="ADAL" clId="{9785C1D8-5876-4B5C-96C8-983B338455DB}" dt="2023-09-04T11:58:24.984" v="346" actId="21"/>
          <ac:picMkLst>
            <pc:docMk/>
            <pc:sldMk cId="3158421649" sldId="1496"/>
            <ac:picMk id="1026" creationId="{F588E57A-E8DC-88B5-1613-EC416BC4762A}"/>
          </ac:picMkLst>
        </pc:picChg>
      </pc:sldChg>
    </pc:docChg>
  </pc:docChgLst>
  <pc:docChgLst>
    <pc:chgData name="Teik Toe Teoh" userId="f2f2b67b8c6b3629" providerId="LiveId" clId="{E5D975E3-72AB-4904-B660-B4127CA95240}"/>
    <pc:docChg chg="undo custSel addSld delSld modSld sldOrd">
      <pc:chgData name="Teik Toe Teoh" userId="f2f2b67b8c6b3629" providerId="LiveId" clId="{E5D975E3-72AB-4904-B660-B4127CA95240}" dt="2024-02-06T02:33:50.857" v="467"/>
      <pc:docMkLst>
        <pc:docMk/>
      </pc:docMkLst>
      <pc:sldChg chg="modSp del mod">
        <pc:chgData name="Teik Toe Teoh" userId="f2f2b67b8c6b3629" providerId="LiveId" clId="{E5D975E3-72AB-4904-B660-B4127CA95240}" dt="2023-12-05T02:33:34.456" v="77" actId="47"/>
        <pc:sldMkLst>
          <pc:docMk/>
          <pc:sldMk cId="3444229207" sldId="269"/>
        </pc:sldMkLst>
        <pc:spChg chg="mod">
          <ac:chgData name="Teik Toe Teoh" userId="f2f2b67b8c6b3629" providerId="LiveId" clId="{E5D975E3-72AB-4904-B660-B4127CA95240}" dt="2023-12-05T02:10:46.169" v="66"/>
          <ac:spMkLst>
            <pc:docMk/>
            <pc:sldMk cId="3444229207" sldId="269"/>
            <ac:spMk id="5" creationId="{CCD7BB67-2C91-3050-DBFC-814B8BEB6A31}"/>
          </ac:spMkLst>
        </pc:spChg>
      </pc:sldChg>
      <pc:sldChg chg="modSp mod">
        <pc:chgData name="Teik Toe Teoh" userId="f2f2b67b8c6b3629" providerId="LiveId" clId="{E5D975E3-72AB-4904-B660-B4127CA95240}" dt="2023-09-14T06:33:30.912" v="58" actId="20577"/>
        <pc:sldMkLst>
          <pc:docMk/>
          <pc:sldMk cId="3813560546" sldId="1065"/>
        </pc:sldMkLst>
        <pc:spChg chg="mod">
          <ac:chgData name="Teik Toe Teoh" userId="f2f2b67b8c6b3629" providerId="LiveId" clId="{E5D975E3-72AB-4904-B660-B4127CA95240}" dt="2023-09-14T06:33:30.912" v="58" actId="20577"/>
          <ac:spMkLst>
            <pc:docMk/>
            <pc:sldMk cId="3813560546" sldId="1065"/>
            <ac:spMk id="6" creationId="{15ABF59C-D936-4E41-9774-BD91805C9A6E}"/>
          </ac:spMkLst>
        </pc:spChg>
      </pc:sldChg>
      <pc:sldChg chg="del">
        <pc:chgData name="Teik Toe Teoh" userId="f2f2b67b8c6b3629" providerId="LiveId" clId="{E5D975E3-72AB-4904-B660-B4127CA95240}" dt="2023-10-29T23:54:12.454" v="61" actId="47"/>
        <pc:sldMkLst>
          <pc:docMk/>
          <pc:sldMk cId="1217657711" sldId="1067"/>
        </pc:sldMkLst>
      </pc:sldChg>
      <pc:sldChg chg="modSp mod">
        <pc:chgData name="Teik Toe Teoh" userId="f2f2b67b8c6b3629" providerId="LiveId" clId="{E5D975E3-72AB-4904-B660-B4127CA95240}" dt="2024-02-06T02:33:50.857" v="467"/>
        <pc:sldMkLst>
          <pc:docMk/>
          <pc:sldMk cId="2322067300" sldId="1492"/>
        </pc:sldMkLst>
        <pc:spChg chg="mod">
          <ac:chgData name="Teik Toe Teoh" userId="f2f2b67b8c6b3629" providerId="LiveId" clId="{E5D975E3-72AB-4904-B660-B4127CA95240}" dt="2023-12-07T00:22:13.695" v="315" actId="27636"/>
          <ac:spMkLst>
            <pc:docMk/>
            <pc:sldMk cId="2322067300" sldId="1492"/>
            <ac:spMk id="2" creationId="{0CFFDE2E-0DE1-BF56-D0E9-13DE6151B268}"/>
          </ac:spMkLst>
        </pc:spChg>
        <pc:spChg chg="mod">
          <ac:chgData name="Teik Toe Teoh" userId="f2f2b67b8c6b3629" providerId="LiveId" clId="{E5D975E3-72AB-4904-B660-B4127CA95240}" dt="2024-02-06T02:33:50.857" v="467"/>
          <ac:spMkLst>
            <pc:docMk/>
            <pc:sldMk cId="2322067300" sldId="1492"/>
            <ac:spMk id="5" creationId="{C4E79CA8-1CBD-2C53-5A72-22C1325BC016}"/>
          </ac:spMkLst>
        </pc:spChg>
      </pc:sldChg>
      <pc:sldChg chg="del">
        <pc:chgData name="Teik Toe Teoh" userId="f2f2b67b8c6b3629" providerId="LiveId" clId="{E5D975E3-72AB-4904-B660-B4127CA95240}" dt="2023-12-05T02:33:31.039" v="76" actId="47"/>
        <pc:sldMkLst>
          <pc:docMk/>
          <pc:sldMk cId="1679876609" sldId="1493"/>
        </pc:sldMkLst>
      </pc:sldChg>
      <pc:sldChg chg="del">
        <pc:chgData name="Teik Toe Teoh" userId="f2f2b67b8c6b3629" providerId="LiveId" clId="{E5D975E3-72AB-4904-B660-B4127CA95240}" dt="2023-12-05T02:33:27.449" v="75" actId="47"/>
        <pc:sldMkLst>
          <pc:docMk/>
          <pc:sldMk cId="2600352031" sldId="1494"/>
        </pc:sldMkLst>
      </pc:sldChg>
      <pc:sldChg chg="del">
        <pc:chgData name="Teik Toe Teoh" userId="f2f2b67b8c6b3629" providerId="LiveId" clId="{E5D975E3-72AB-4904-B660-B4127CA95240}" dt="2023-12-05T02:09:40.860" v="62" actId="47"/>
        <pc:sldMkLst>
          <pc:docMk/>
          <pc:sldMk cId="3245858155" sldId="1495"/>
        </pc:sldMkLst>
      </pc:sldChg>
      <pc:sldChg chg="del">
        <pc:chgData name="Teik Toe Teoh" userId="f2f2b67b8c6b3629" providerId="LiveId" clId="{E5D975E3-72AB-4904-B660-B4127CA95240}" dt="2023-12-05T02:09:53.066" v="63" actId="47"/>
        <pc:sldMkLst>
          <pc:docMk/>
          <pc:sldMk cId="3062508636" sldId="1497"/>
        </pc:sldMkLst>
      </pc:sldChg>
      <pc:sldChg chg="add">
        <pc:chgData name="Teik Toe Teoh" userId="f2f2b67b8c6b3629" providerId="LiveId" clId="{E5D975E3-72AB-4904-B660-B4127CA95240}" dt="2023-10-24T23:25:28.470" v="59"/>
        <pc:sldMkLst>
          <pc:docMk/>
          <pc:sldMk cId="2708510954" sldId="1895"/>
        </pc:sldMkLst>
      </pc:sldChg>
      <pc:sldChg chg="modSp add mod">
        <pc:chgData name="Teik Toe Teoh" userId="f2f2b67b8c6b3629" providerId="LiveId" clId="{E5D975E3-72AB-4904-B660-B4127CA95240}" dt="2023-12-27T02:06:28.736" v="405"/>
        <pc:sldMkLst>
          <pc:docMk/>
          <pc:sldMk cId="3240898385" sldId="1896"/>
        </pc:sldMkLst>
        <pc:spChg chg="mod">
          <ac:chgData name="Teik Toe Teoh" userId="f2f2b67b8c6b3629" providerId="LiveId" clId="{E5D975E3-72AB-4904-B660-B4127CA95240}" dt="2023-12-27T02:06:28.736" v="405"/>
          <ac:spMkLst>
            <pc:docMk/>
            <pc:sldMk cId="3240898385" sldId="1896"/>
            <ac:spMk id="8" creationId="{8A0176EF-F9B3-99D2-BABB-29878045BEF5}"/>
          </ac:spMkLst>
        </pc:spChg>
      </pc:sldChg>
      <pc:sldChg chg="addSp delSp modSp new mod">
        <pc:chgData name="Teik Toe Teoh" userId="f2f2b67b8c6b3629" providerId="LiveId" clId="{E5D975E3-72AB-4904-B660-B4127CA95240}" dt="2023-12-05T02:51:03.797" v="275" actId="1076"/>
        <pc:sldMkLst>
          <pc:docMk/>
          <pc:sldMk cId="929251485" sldId="1897"/>
        </pc:sldMkLst>
        <pc:spChg chg="mod">
          <ac:chgData name="Teik Toe Teoh" userId="f2f2b67b8c6b3629" providerId="LiveId" clId="{E5D975E3-72AB-4904-B660-B4127CA95240}" dt="2023-12-05T02:51:03.797" v="275" actId="1076"/>
          <ac:spMkLst>
            <pc:docMk/>
            <pc:sldMk cId="929251485" sldId="1897"/>
            <ac:spMk id="2" creationId="{E1ECB58E-B266-569B-898D-D2A200CF241D}"/>
          </ac:spMkLst>
        </pc:spChg>
        <pc:spChg chg="del">
          <ac:chgData name="Teik Toe Teoh" userId="f2f2b67b8c6b3629" providerId="LiveId" clId="{E5D975E3-72AB-4904-B660-B4127CA95240}" dt="2023-12-05T02:33:13.999" v="69" actId="478"/>
          <ac:spMkLst>
            <pc:docMk/>
            <pc:sldMk cId="929251485" sldId="1897"/>
            <ac:spMk id="3" creationId="{C496589E-F715-0E2D-C2DD-F3AF972D1AAE}"/>
          </ac:spMkLst>
        </pc:spChg>
        <pc:spChg chg="add mod">
          <ac:chgData name="Teik Toe Teoh" userId="f2f2b67b8c6b3629" providerId="LiveId" clId="{E5D975E3-72AB-4904-B660-B4127CA95240}" dt="2023-12-05T02:33:54.695" v="79" actId="1076"/>
          <ac:spMkLst>
            <pc:docMk/>
            <pc:sldMk cId="929251485" sldId="1897"/>
            <ac:spMk id="5" creationId="{DBE3EA85-3A24-9FFF-9DD7-17E5E176B1B4}"/>
          </ac:spMkLst>
        </pc:spChg>
        <pc:spChg chg="add mod">
          <ac:chgData name="Teik Toe Teoh" userId="f2f2b67b8c6b3629" providerId="LiveId" clId="{E5D975E3-72AB-4904-B660-B4127CA95240}" dt="2023-12-05T02:34:38.263" v="87" actId="1076"/>
          <ac:spMkLst>
            <pc:docMk/>
            <pc:sldMk cId="929251485" sldId="1897"/>
            <ac:spMk id="7" creationId="{027CA44F-DB06-A9B5-8431-946A97F78FBE}"/>
          </ac:spMkLst>
        </pc:spChg>
        <pc:spChg chg="add mod">
          <ac:chgData name="Teik Toe Teoh" userId="f2f2b67b8c6b3629" providerId="LiveId" clId="{E5D975E3-72AB-4904-B660-B4127CA95240}" dt="2023-12-05T02:34:41.205" v="88" actId="1076"/>
          <ac:spMkLst>
            <pc:docMk/>
            <pc:sldMk cId="929251485" sldId="1897"/>
            <ac:spMk id="9" creationId="{3BC2CB79-6869-4751-8ADA-BC0DBFD90988}"/>
          </ac:spMkLst>
        </pc:spChg>
        <pc:spChg chg="add mod">
          <ac:chgData name="Teik Toe Teoh" userId="f2f2b67b8c6b3629" providerId="LiveId" clId="{E5D975E3-72AB-4904-B660-B4127CA95240}" dt="2023-12-05T02:36:34.216" v="118" actId="1076"/>
          <ac:spMkLst>
            <pc:docMk/>
            <pc:sldMk cId="929251485" sldId="1897"/>
            <ac:spMk id="11" creationId="{A8DF85C7-DC6C-DEEB-2F49-2126F5E2FC7E}"/>
          </ac:spMkLst>
        </pc:spChg>
      </pc:sldChg>
      <pc:sldChg chg="addSp delSp modSp new mod">
        <pc:chgData name="Teik Toe Teoh" userId="f2f2b67b8c6b3629" providerId="LiveId" clId="{E5D975E3-72AB-4904-B660-B4127CA95240}" dt="2023-12-05T02:38:02.708" v="127" actId="1076"/>
        <pc:sldMkLst>
          <pc:docMk/>
          <pc:sldMk cId="2928030284" sldId="1898"/>
        </pc:sldMkLst>
        <pc:spChg chg="mod">
          <ac:chgData name="Teik Toe Teoh" userId="f2f2b67b8c6b3629" providerId="LiveId" clId="{E5D975E3-72AB-4904-B660-B4127CA95240}" dt="2023-12-05T02:37:32.535" v="122"/>
          <ac:spMkLst>
            <pc:docMk/>
            <pc:sldMk cId="2928030284" sldId="1898"/>
            <ac:spMk id="2" creationId="{1202D556-63D9-17B9-E1FD-B247A60B23DA}"/>
          </ac:spMkLst>
        </pc:spChg>
        <pc:spChg chg="del">
          <ac:chgData name="Teik Toe Teoh" userId="f2f2b67b8c6b3629" providerId="LiveId" clId="{E5D975E3-72AB-4904-B660-B4127CA95240}" dt="2023-12-05T02:37:37.582" v="123" actId="478"/>
          <ac:spMkLst>
            <pc:docMk/>
            <pc:sldMk cId="2928030284" sldId="1898"/>
            <ac:spMk id="3" creationId="{2622B946-D885-C66C-5FCB-40A705497E69}"/>
          </ac:spMkLst>
        </pc:spChg>
        <pc:picChg chg="add mod">
          <ac:chgData name="Teik Toe Teoh" userId="f2f2b67b8c6b3629" providerId="LiveId" clId="{E5D975E3-72AB-4904-B660-B4127CA95240}" dt="2023-12-05T02:38:02.708" v="127" actId="1076"/>
          <ac:picMkLst>
            <pc:docMk/>
            <pc:sldMk cId="2928030284" sldId="1898"/>
            <ac:picMk id="5" creationId="{E16316D0-E408-2AD9-83B9-6C7CA1E0C83D}"/>
          </ac:picMkLst>
        </pc:picChg>
      </pc:sldChg>
      <pc:sldChg chg="new del">
        <pc:chgData name="Teik Toe Teoh" userId="f2f2b67b8c6b3629" providerId="LiveId" clId="{E5D975E3-72AB-4904-B660-B4127CA95240}" dt="2023-12-27T01:24:58.046" v="385" actId="47"/>
        <pc:sldMkLst>
          <pc:docMk/>
          <pc:sldMk cId="2787243102" sldId="1899"/>
        </pc:sldMkLst>
      </pc:sldChg>
      <pc:sldChg chg="modSp new mod ord">
        <pc:chgData name="Teik Toe Teoh" userId="f2f2b67b8c6b3629" providerId="LiveId" clId="{E5D975E3-72AB-4904-B660-B4127CA95240}" dt="2023-12-27T03:54:14.517" v="461"/>
        <pc:sldMkLst>
          <pc:docMk/>
          <pc:sldMk cId="3512788465" sldId="1899"/>
        </pc:sldMkLst>
        <pc:spChg chg="mod">
          <ac:chgData name="Teik Toe Teoh" userId="f2f2b67b8c6b3629" providerId="LiveId" clId="{E5D975E3-72AB-4904-B660-B4127CA95240}" dt="2023-12-27T01:25:55.779" v="397" actId="20577"/>
          <ac:spMkLst>
            <pc:docMk/>
            <pc:sldMk cId="3512788465" sldId="1899"/>
            <ac:spMk id="2" creationId="{4173E6AF-685F-E747-F974-70020B6AC3E4}"/>
          </ac:spMkLst>
        </pc:spChg>
        <pc:spChg chg="mod">
          <ac:chgData name="Teik Toe Teoh" userId="f2f2b67b8c6b3629" providerId="LiveId" clId="{E5D975E3-72AB-4904-B660-B4127CA95240}" dt="2023-12-27T03:54:14.517" v="461"/>
          <ac:spMkLst>
            <pc:docMk/>
            <pc:sldMk cId="3512788465" sldId="1899"/>
            <ac:spMk id="3" creationId="{4A4FA112-72F0-BA8C-F87D-8DDDB14E56DA}"/>
          </ac:spMkLst>
        </pc:spChg>
      </pc:sldChg>
    </pc:docChg>
  </pc:docChgLst>
  <pc:docChgLst>
    <pc:chgData name="Teoh Teik Toe" userId="04285961-8f1d-4dac-83a4-2cd896b4506a" providerId="ADAL" clId="{4CDC5DAB-66CB-47A1-803E-6B88F6161C5D}"/>
    <pc:docChg chg="modSld">
      <pc:chgData name="Teoh Teik Toe" userId="04285961-8f1d-4dac-83a4-2cd896b4506a" providerId="ADAL" clId="{4CDC5DAB-66CB-47A1-803E-6B88F6161C5D}" dt="2023-01-31T05:33:46.554" v="3" actId="1076"/>
      <pc:docMkLst>
        <pc:docMk/>
      </pc:docMkLst>
      <pc:sldChg chg="modSp mod">
        <pc:chgData name="Teoh Teik Toe" userId="04285961-8f1d-4dac-83a4-2cd896b4506a" providerId="ADAL" clId="{4CDC5DAB-66CB-47A1-803E-6B88F6161C5D}" dt="2023-01-31T05:33:46.554" v="3" actId="1076"/>
        <pc:sldMkLst>
          <pc:docMk/>
          <pc:sldMk cId="3464220296" sldId="1433"/>
        </pc:sldMkLst>
        <pc:picChg chg="mod">
          <ac:chgData name="Teoh Teik Toe" userId="04285961-8f1d-4dac-83a4-2cd896b4506a" providerId="ADAL" clId="{4CDC5DAB-66CB-47A1-803E-6B88F6161C5D}" dt="2023-01-31T05:33:38.166" v="2" actId="1076"/>
          <ac:picMkLst>
            <pc:docMk/>
            <pc:sldMk cId="3464220296" sldId="1433"/>
            <ac:picMk id="3" creationId="{DBF2F634-7347-E8B3-D828-9B136DF759AF}"/>
          </ac:picMkLst>
        </pc:picChg>
        <pc:picChg chg="mod">
          <ac:chgData name="Teoh Teik Toe" userId="04285961-8f1d-4dac-83a4-2cd896b4506a" providerId="ADAL" clId="{4CDC5DAB-66CB-47A1-803E-6B88F6161C5D}" dt="2023-01-31T05:33:46.554" v="3" actId="1076"/>
          <ac:picMkLst>
            <pc:docMk/>
            <pc:sldMk cId="3464220296" sldId="1433"/>
            <ac:picMk id="1026" creationId="{582C3914-E19A-AD40-B70D-FDF20F4A8E5E}"/>
          </ac:picMkLst>
        </pc:picChg>
      </pc:sldChg>
    </pc:docChg>
  </pc:docChgLst>
  <pc:docChgLst>
    <pc:chgData name="Teoh Teik Toe" userId="S::teohteiktoe@tssglobalsingapore.onmicrosoft.com::04285961-8f1d-4dac-83a4-2cd896b4506a" providerId="AD" clId="Web-{A3DB3099-8275-4817-DC69-A18FCD024FC5}"/>
    <pc:docChg chg="addSld delSld modSld sldOrd">
      <pc:chgData name="Teoh Teik Toe" userId="S::teohteiktoe@tssglobalsingapore.onmicrosoft.com::04285961-8f1d-4dac-83a4-2cd896b4506a" providerId="AD" clId="Web-{A3DB3099-8275-4817-DC69-A18FCD024FC5}" dt="2022-06-03T01:07:47.175" v="9" actId="1076"/>
      <pc:docMkLst>
        <pc:docMk/>
      </pc:docMkLst>
      <pc:sldChg chg="del">
        <pc:chgData name="Teoh Teik Toe" userId="S::teohteiktoe@tssglobalsingapore.onmicrosoft.com::04285961-8f1d-4dac-83a4-2cd896b4506a" providerId="AD" clId="Web-{A3DB3099-8275-4817-DC69-A18FCD024FC5}" dt="2022-06-03T01:06:03.595" v="0"/>
        <pc:sldMkLst>
          <pc:docMk/>
          <pc:sldMk cId="1614651145" sldId="703"/>
        </pc:sldMkLst>
      </pc:sldChg>
      <pc:sldChg chg="ord">
        <pc:chgData name="Teoh Teik Toe" userId="S::teohteiktoe@tssglobalsingapore.onmicrosoft.com::04285961-8f1d-4dac-83a4-2cd896b4506a" providerId="AD" clId="Web-{A3DB3099-8275-4817-DC69-A18FCD024FC5}" dt="2022-06-03T01:06:19.642" v="1"/>
        <pc:sldMkLst>
          <pc:docMk/>
          <pc:sldMk cId="1486486500" sldId="1015"/>
        </pc:sldMkLst>
      </pc:sldChg>
      <pc:sldChg chg="delSp modSp new">
        <pc:chgData name="Teoh Teik Toe" userId="S::teohteiktoe@tssglobalsingapore.onmicrosoft.com::04285961-8f1d-4dac-83a4-2cd896b4506a" providerId="AD" clId="Web-{A3DB3099-8275-4817-DC69-A18FCD024FC5}" dt="2022-06-03T01:07:47.175" v="9" actId="1076"/>
        <pc:sldMkLst>
          <pc:docMk/>
          <pc:sldMk cId="28121043" sldId="1429"/>
        </pc:sldMkLst>
        <pc:spChg chg="mod">
          <ac:chgData name="Teoh Teik Toe" userId="S::teohteiktoe@tssglobalsingapore.onmicrosoft.com::04285961-8f1d-4dac-83a4-2cd896b4506a" providerId="AD" clId="Web-{A3DB3099-8275-4817-DC69-A18FCD024FC5}" dt="2022-06-03T01:07:47.175" v="9" actId="1076"/>
          <ac:spMkLst>
            <pc:docMk/>
            <pc:sldMk cId="28121043" sldId="1429"/>
            <ac:spMk id="2" creationId="{908860FF-0EE5-DA1D-6F5D-F2A86094EC4D}"/>
          </ac:spMkLst>
        </pc:spChg>
        <pc:spChg chg="del">
          <ac:chgData name="Teoh Teik Toe" userId="S::teohteiktoe@tssglobalsingapore.onmicrosoft.com::04285961-8f1d-4dac-83a4-2cd896b4506a" providerId="AD" clId="Web-{A3DB3099-8275-4817-DC69-A18FCD024FC5}" dt="2022-06-03T01:07:42.956" v="8"/>
          <ac:spMkLst>
            <pc:docMk/>
            <pc:sldMk cId="28121043" sldId="1429"/>
            <ac:spMk id="3" creationId="{EC9E5406-A94D-4BF8-1B7C-8E850C1FAF9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FFB5280-48B5-48E6-A9EC-CE34973719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61EE1D-3C74-4BD5-A7CE-A0721E2D168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6508A3CD-442D-4F5A-9415-A5D4AE3D1727}" type="datetime1">
              <a:rPr lang="en-US" altLang="en-US"/>
              <a:pPr/>
              <a:t>2/6/2024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2C67951-25CA-4EC7-A355-577049CE76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95687E6-5F2B-4BF2-90AF-6FC6F77AEC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E9624E-758F-4A32-8D98-4F0C973F494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C2EBF1-1AC9-44F6-B25F-A26286711D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2CAF42DD-37AC-4778-A8AB-9E9B715110C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B9CCE-EB14-4E71-8E91-076429403584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88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F1E44-3A91-4024-B52C-8E9920B8772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283C6A-32F7-4067-923D-14A7D330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E5F856-4CD0-4627-9230-B33DD8A3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B1FDE-0785-4836-81B6-C4FDB290A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food, sign&#10;&#10;Description automatically generated">
            <a:extLst>
              <a:ext uri="{FF2B5EF4-FFF2-40B4-BE49-F238E27FC236}">
                <a16:creationId xmlns:a16="http://schemas.microsoft.com/office/drawing/2014/main" id="{43DF4639-9443-45E5-B50A-34BF878EDC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46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46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88618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8620"/>
            <a:ext cx="5111750" cy="539820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25147"/>
            <a:ext cx="3008313" cy="406167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30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66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5717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87789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3029" y="4"/>
            <a:ext cx="3014587" cy="682718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90500">
            <a:solidFill>
              <a:schemeClr val="tx1"/>
            </a:solidFill>
            <a:bevel/>
          </a:ln>
        </p:spPr>
        <p:txBody>
          <a:bodyPr lIns="34256" tIns="17128" rIns="34256" bIns="17128" anchor="ctr"/>
          <a:lstStyle>
            <a:lvl1pPr marL="0" indent="0" algn="ctr">
              <a:buNone/>
              <a:defRPr baseline="0"/>
            </a:lvl1pPr>
          </a:lstStyle>
          <a:p>
            <a:r>
              <a:rPr lang="en-SG" dirty="0"/>
              <a:t>Insert image here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3027620" y="2"/>
            <a:ext cx="2903631" cy="380483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90500">
            <a:solidFill>
              <a:schemeClr val="tx1"/>
            </a:solidFill>
            <a:bevel/>
          </a:ln>
        </p:spPr>
        <p:txBody>
          <a:bodyPr lIns="34256" tIns="17128" rIns="34256" bIns="17128" anchor="ctr"/>
          <a:lstStyle>
            <a:lvl1pPr marL="0" indent="0" algn="ctr">
              <a:buNone/>
              <a:defRPr baseline="0"/>
            </a:lvl1pPr>
          </a:lstStyle>
          <a:p>
            <a:r>
              <a:rPr lang="en-SG" dirty="0"/>
              <a:t>Insert image here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3027620" y="3804841"/>
            <a:ext cx="2903631" cy="302235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90500">
            <a:solidFill>
              <a:schemeClr val="tx1"/>
            </a:solidFill>
            <a:bevel/>
          </a:ln>
        </p:spPr>
        <p:txBody>
          <a:bodyPr lIns="34256" tIns="17128" rIns="34256" bIns="17128" anchor="ctr"/>
          <a:lstStyle>
            <a:lvl1pPr marL="0" indent="0" algn="ctr">
              <a:buNone/>
              <a:defRPr baseline="0"/>
            </a:lvl1pPr>
          </a:lstStyle>
          <a:p>
            <a:r>
              <a:rPr lang="en-SG" dirty="0"/>
              <a:t>Insert image here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931249" y="-1"/>
            <a:ext cx="3238500" cy="237899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90500">
            <a:solidFill>
              <a:schemeClr val="tx1"/>
            </a:solidFill>
            <a:bevel/>
          </a:ln>
        </p:spPr>
        <p:txBody>
          <a:bodyPr lIns="34256" tIns="17128" rIns="34256" bIns="17128" anchor="ctr"/>
          <a:lstStyle>
            <a:lvl1pPr marL="0" indent="0" algn="ctr">
              <a:buNone/>
              <a:defRPr baseline="0"/>
            </a:lvl1pPr>
          </a:lstStyle>
          <a:p>
            <a:r>
              <a:rPr lang="en-SG" dirty="0"/>
              <a:t>Insert image here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931249" y="2378994"/>
            <a:ext cx="3238500" cy="444819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90500">
            <a:solidFill>
              <a:schemeClr val="tx1"/>
            </a:solidFill>
            <a:bevel/>
          </a:ln>
        </p:spPr>
        <p:txBody>
          <a:bodyPr lIns="34256" tIns="17128" rIns="34256" bIns="17128" anchor="ctr"/>
          <a:lstStyle>
            <a:lvl1pPr marL="0" indent="0" algn="ctr">
              <a:buNone/>
              <a:defRPr baseline="0"/>
            </a:lvl1pPr>
          </a:lstStyle>
          <a:p>
            <a:r>
              <a:rPr lang="en-SG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338104679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>
            <a:extLst>
              <a:ext uri="{FF2B5EF4-FFF2-40B4-BE49-F238E27FC236}">
                <a16:creationId xmlns:a16="http://schemas.microsoft.com/office/drawing/2014/main" id="{91369BB6-347F-4478-88C9-AA27E80E548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81000" y="3048000"/>
            <a:ext cx="464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69056" tIns="34529" rIns="69056" bIns="34529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en-US" sz="1800">
                <a:latin typeface="Times New Roman" panose="02020603050405020304" pitchFamily="18" charset="0"/>
                <a:ea typeface="+mn-ea"/>
              </a:rPr>
              <a:t>Eibe Frank</a:t>
            </a:r>
          </a:p>
        </p:txBody>
      </p:sp>
      <p:sp>
        <p:nvSpPr>
          <p:cNvPr id="4" name="Line 17">
            <a:extLst>
              <a:ext uri="{FF2B5EF4-FFF2-40B4-BE49-F238E27FC236}">
                <a16:creationId xmlns:a16="http://schemas.microsoft.com/office/drawing/2014/main" id="{7EB5BA18-3D9C-42AE-B455-A1A2478DD2A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562600" y="990600"/>
            <a:ext cx="0" cy="480060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SG" sz="1350"/>
          </a:p>
        </p:txBody>
      </p:sp>
      <p:sp>
        <p:nvSpPr>
          <p:cNvPr id="5" name="Text Box 18">
            <a:extLst>
              <a:ext uri="{FF2B5EF4-FFF2-40B4-BE49-F238E27FC236}">
                <a16:creationId xmlns:a16="http://schemas.microsoft.com/office/drawing/2014/main" id="{2A262196-88B7-4C6C-A7D1-718037D8D99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99126" y="650875"/>
            <a:ext cx="3292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  <a:defRPr/>
            </a:pPr>
            <a:endParaRPr lang="en-AU" sz="1800" i="1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BB951D2C-7E11-4EE0-B12E-69E30BB08A4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67400" y="990600"/>
            <a:ext cx="2971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69056" tIns="34529" rIns="69056" bIns="34529"/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en-US" altLang="en-US" sz="15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WEKA: A Machine Learning Toolkit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en-US" altLang="en-US" sz="15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Explorer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Times" panose="02020603050405020304" pitchFamily="18" charset="0"/>
              <a:buChar char="•"/>
              <a:defRPr/>
            </a:pPr>
            <a:r>
              <a:rPr kumimoji="0" lang="en-US" altLang="en-US" sz="15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Classification and Regression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Times" panose="02020603050405020304" pitchFamily="18" charset="0"/>
              <a:buChar char="•"/>
              <a:defRPr/>
            </a:pPr>
            <a:r>
              <a:rPr kumimoji="0" lang="en-US" altLang="en-US" sz="15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Clustering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Times" panose="02020603050405020304" pitchFamily="18" charset="0"/>
              <a:buChar char="•"/>
              <a:defRPr/>
            </a:pPr>
            <a:r>
              <a:rPr kumimoji="0" lang="en-US" altLang="en-US" sz="15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Association Rules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Times" panose="02020603050405020304" pitchFamily="18" charset="0"/>
              <a:buChar char="•"/>
              <a:defRPr/>
            </a:pPr>
            <a:r>
              <a:rPr kumimoji="0" lang="en-US" altLang="en-US" sz="15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Attribute Selection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Times" panose="02020603050405020304" pitchFamily="18" charset="0"/>
              <a:buChar char="•"/>
              <a:defRPr/>
            </a:pPr>
            <a:r>
              <a:rPr kumimoji="0" lang="en-US" altLang="en-US" sz="15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Visualization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en-US" altLang="en-US" sz="15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Experimenter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en-US" altLang="en-US" sz="15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Knowledge Flow GUI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en-US" altLang="en-US" sz="15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ctrTitle" sz="quarter"/>
          </p:nvPr>
        </p:nvSpPr>
        <p:spPr>
          <a:xfrm>
            <a:off x="228600" y="1066800"/>
            <a:ext cx="5105400" cy="1600200"/>
          </a:xfrm>
          <a:extLst>
            <a:ext uri="{AF507438-7753-43e0-B8FC-AC1667EBCBE1}"/>
          </a:extLst>
        </p:spPr>
        <p:txBody>
          <a:bodyPr/>
          <a:lstStyle>
            <a:lvl1pPr algn="ctr">
              <a:lnSpc>
                <a:spcPct val="80000"/>
              </a:lnSpc>
              <a:defRPr sz="2700" b="0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4745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186"/>
          <p:cNvSpPr txBox="1">
            <a:spLocks noGrp="1"/>
          </p:cNvSpPr>
          <p:nvPr>
            <p:ph type="body" sz="quarter" idx="13"/>
          </p:nvPr>
        </p:nvSpPr>
        <p:spPr>
          <a:xfrm>
            <a:off x="358912" y="643063"/>
            <a:ext cx="1463666" cy="313159"/>
          </a:xfrm>
          <a:prstGeom prst="rect">
            <a:avLst/>
          </a:prstGeom>
        </p:spPr>
        <p:txBody>
          <a:bodyPr wrap="none" lIns="45718" tIns="45718" rIns="45718" bIns="45718" anchor="ctr">
            <a:sp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435" spc="-58">
                <a:solidFill>
                  <a:srgbClr val="0F56A6"/>
                </a:solidFill>
              </a:defRPr>
            </a:lvl1pPr>
          </a:lstStyle>
          <a:p>
            <a:r>
              <a:t>Insert header here</a:t>
            </a:r>
          </a:p>
        </p:txBody>
      </p:sp>
      <p:sp>
        <p:nvSpPr>
          <p:cNvPr id="65" name="Insert subheader Here"/>
          <p:cNvSpPr txBox="1">
            <a:spLocks noGrp="1"/>
          </p:cNvSpPr>
          <p:nvPr>
            <p:ph type="body" sz="quarter" idx="14"/>
          </p:nvPr>
        </p:nvSpPr>
        <p:spPr>
          <a:xfrm>
            <a:off x="358914" y="1113800"/>
            <a:ext cx="1098378" cy="196208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675" b="1">
                <a:solidFill>
                  <a:srgbClr val="8D8D8D"/>
                </a:solidFill>
              </a:defRPr>
            </a:lvl1pPr>
          </a:lstStyle>
          <a:p>
            <a:r>
              <a:t>Insert subheader Here</a:t>
            </a:r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943826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02638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84582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000500"/>
            <a:ext cx="84582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61">
            <a:extLst>
              <a:ext uri="{FF2B5EF4-FFF2-40B4-BE49-F238E27FC236}">
                <a16:creationId xmlns:a16="http://schemas.microsoft.com/office/drawing/2014/main" id="{5CF0AF85-5306-490E-A70B-AAC33C2527C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BE59F-7E22-4731-BD97-ED57DD1D20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0411019"/>
      </p:ext>
    </p:extLst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BE468-1E4A-41AA-9AE9-F26C1A0B6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4BDFDC-3045-491E-8767-61AEF75B5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99D45-20B4-4D69-AA39-B3AA9CE5E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0273C2-3FCF-4A5B-B3E9-1F5C74552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329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F1E44-3A91-4024-B52C-8E9920B8772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283C6A-32F7-4067-923D-14A7D330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E5F856-4CD0-4627-9230-B33DD8A3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B1FDE-0785-4836-81B6-C4FDB290A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food, sign&#10;&#10;Description automatically generated">
            <a:extLst>
              <a:ext uri="{FF2B5EF4-FFF2-40B4-BE49-F238E27FC236}">
                <a16:creationId xmlns:a16="http://schemas.microsoft.com/office/drawing/2014/main" id="{43DF4639-9443-45E5-B50A-34BF878EDC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70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35804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8377A-8FCB-48AD-92CA-653A1909F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C3AE0B-4ABA-40D5-8CE4-582C9A3A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FDA372-DBC2-46DE-9DDA-FA86ACAF0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816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C3AE0B-4ABA-40D5-8CE4-582C9A3A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FDA372-DBC2-46DE-9DDA-FA86ACAF0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5A6818E-BA67-4D1D-A760-8268526D69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BE1111D-8976-4D95-983E-5347684502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91906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7048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3029" y="4"/>
            <a:ext cx="3014587" cy="682718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90500">
            <a:solidFill>
              <a:schemeClr val="tx1"/>
            </a:solidFill>
            <a:bevel/>
          </a:ln>
        </p:spPr>
        <p:txBody>
          <a:bodyPr lIns="34256" tIns="17128" rIns="34256" bIns="17128" anchor="ctr"/>
          <a:lstStyle>
            <a:lvl1pPr marL="0" indent="0" algn="ctr">
              <a:buNone/>
              <a:defRPr baseline="0"/>
            </a:lvl1pPr>
          </a:lstStyle>
          <a:p>
            <a:r>
              <a:rPr lang="en-SG" dirty="0"/>
              <a:t>Insert image here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3027620" y="2"/>
            <a:ext cx="2903631" cy="380483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90500">
            <a:solidFill>
              <a:schemeClr val="tx1"/>
            </a:solidFill>
            <a:bevel/>
          </a:ln>
        </p:spPr>
        <p:txBody>
          <a:bodyPr lIns="34256" tIns="17128" rIns="34256" bIns="17128" anchor="ctr"/>
          <a:lstStyle>
            <a:lvl1pPr marL="0" indent="0" algn="ctr">
              <a:buNone/>
              <a:defRPr baseline="0"/>
            </a:lvl1pPr>
          </a:lstStyle>
          <a:p>
            <a:r>
              <a:rPr lang="en-SG" dirty="0"/>
              <a:t>Insert image here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3027620" y="3804841"/>
            <a:ext cx="2903631" cy="302235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90500">
            <a:solidFill>
              <a:schemeClr val="tx1"/>
            </a:solidFill>
            <a:bevel/>
          </a:ln>
        </p:spPr>
        <p:txBody>
          <a:bodyPr lIns="34256" tIns="17128" rIns="34256" bIns="17128" anchor="ctr"/>
          <a:lstStyle>
            <a:lvl1pPr marL="0" indent="0" algn="ctr">
              <a:buNone/>
              <a:defRPr baseline="0"/>
            </a:lvl1pPr>
          </a:lstStyle>
          <a:p>
            <a:r>
              <a:rPr lang="en-SG" dirty="0"/>
              <a:t>Insert image here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931249" y="-1"/>
            <a:ext cx="3238500" cy="237899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90500">
            <a:solidFill>
              <a:schemeClr val="tx1"/>
            </a:solidFill>
            <a:bevel/>
          </a:ln>
        </p:spPr>
        <p:txBody>
          <a:bodyPr lIns="34256" tIns="17128" rIns="34256" bIns="17128" anchor="ctr"/>
          <a:lstStyle>
            <a:lvl1pPr marL="0" indent="0" algn="ctr">
              <a:buNone/>
              <a:defRPr baseline="0"/>
            </a:lvl1pPr>
          </a:lstStyle>
          <a:p>
            <a:r>
              <a:rPr lang="en-SG" dirty="0"/>
              <a:t>Insert image here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931249" y="2378994"/>
            <a:ext cx="3238500" cy="444819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90500">
            <a:solidFill>
              <a:schemeClr val="tx1"/>
            </a:solidFill>
            <a:bevel/>
          </a:ln>
        </p:spPr>
        <p:txBody>
          <a:bodyPr lIns="34256" tIns="17128" rIns="34256" bIns="17128" anchor="ctr"/>
          <a:lstStyle>
            <a:lvl1pPr marL="0" indent="0" algn="ctr">
              <a:buNone/>
              <a:defRPr baseline="0"/>
            </a:lvl1pPr>
          </a:lstStyle>
          <a:p>
            <a:r>
              <a:rPr lang="en-SG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272911497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BE468-1E4A-41AA-9AE9-F26C1A0B6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4BDFDC-3045-491E-8767-61AEF75B5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99D45-20B4-4D69-AA39-B3AA9CE5E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0273C2-3FCF-4A5B-B3E9-1F5C74552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2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8377A-8FCB-48AD-92CA-653A1909F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C3AE0B-4ABA-40D5-8CE4-582C9A3A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FDA372-DBC2-46DE-9DDA-FA86ACAF0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140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C3AE0B-4ABA-40D5-8CE4-582C9A3A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FDA372-DBC2-46DE-9DDA-FA86ACAF0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5A6818E-BA67-4D1D-A760-8268526D69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BE1111D-8976-4D95-983E-5347684502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88141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00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6902"/>
            <a:ext cx="82296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06713"/>
            <a:ext cx="82296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9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6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4994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94758"/>
            <a:ext cx="4040188" cy="362841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854994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94758"/>
            <a:ext cx="4041775" cy="362841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8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C899-6CEC-9548-B06D-7E1EB6F78CA3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62B1-0B0F-0246-9532-09536BC2A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04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63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89196"/>
            <a:ext cx="8229600" cy="3876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815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9F1CC899-6CEC-9548-B06D-7E1EB6F78CA3}" type="datetimeFigureOut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8153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815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8E6562B1-0B0F-0246-9532-09536BC2AE5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NTU_PP_slide_Footer_sized.png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7909"/>
            <a:ext cx="9144000" cy="53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2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  <p:sldLayoutId id="2147483960" r:id="rId13"/>
    <p:sldLayoutId id="2147483961" r:id="rId14"/>
    <p:sldLayoutId id="2147483962" r:id="rId15"/>
    <p:sldLayoutId id="2147483963" r:id="rId16"/>
    <p:sldLayoutId id="2147483964" r:id="rId17"/>
    <p:sldLayoutId id="2147483965" r:id="rId18"/>
    <p:sldLayoutId id="2147483929" r:id="rId19"/>
    <p:sldLayoutId id="2147483931" r:id="rId20"/>
    <p:sldLayoutId id="2147483932" r:id="rId21"/>
    <p:sldLayoutId id="2147483933" r:id="rId22"/>
    <p:sldLayoutId id="2147483942" r:id="rId23"/>
    <p:sldLayoutId id="2147483946" r:id="rId24"/>
  </p:sldLayoutIdLst>
  <p:txStyles>
    <p:titleStyle>
      <a:lvl1pPr algn="l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Arial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Arial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tteoh@ntu.edu.s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folders/1fXjR7HWQVDvW4b_UwFmEM_NymlOo4Wbw?usp=sharing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6B5DA32-2738-4C1A-949B-A81C28AE093E}"/>
              </a:ext>
            </a:extLst>
          </p:cNvPr>
          <p:cNvSpPr txBox="1">
            <a:spLocks/>
          </p:cNvSpPr>
          <p:nvPr/>
        </p:nvSpPr>
        <p:spPr>
          <a:xfrm>
            <a:off x="381000" y="2057400"/>
            <a:ext cx="3505200" cy="16513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4200" b="1">
                <a:solidFill>
                  <a:schemeClr val="bg1"/>
                </a:solidFill>
                <a:cs typeface="Arial"/>
              </a:rPr>
              <a:t>Speech</a:t>
            </a:r>
            <a:endParaRPr lang="en-US" sz="42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6DBFA9C-D9BE-4307-BEDE-EC966B9C2D03}"/>
              </a:ext>
            </a:extLst>
          </p:cNvPr>
          <p:cNvSpPr txBox="1">
            <a:spLocks/>
          </p:cNvSpPr>
          <p:nvPr/>
        </p:nvSpPr>
        <p:spPr>
          <a:xfrm>
            <a:off x="533400" y="4495800"/>
            <a:ext cx="3756540" cy="1265293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25" dirty="0">
                <a:solidFill>
                  <a:schemeClr val="bg1"/>
                </a:solidFill>
                <a:cs typeface="Arial"/>
              </a:rPr>
              <a:t>Teoh </a:t>
            </a:r>
            <a:r>
              <a:rPr lang="en-US" sz="1125" dirty="0" err="1">
                <a:solidFill>
                  <a:schemeClr val="bg1"/>
                </a:solidFill>
                <a:cs typeface="Arial"/>
              </a:rPr>
              <a:t>Teik</a:t>
            </a:r>
            <a:r>
              <a:rPr lang="en-US" sz="1125" dirty="0">
                <a:solidFill>
                  <a:schemeClr val="bg1"/>
                </a:solidFill>
                <a:cs typeface="Arial"/>
              </a:rPr>
              <a:t> Toe</a:t>
            </a:r>
          </a:p>
          <a:p>
            <a:pPr marL="0" indent="0">
              <a:buNone/>
            </a:pPr>
            <a:r>
              <a:rPr lang="en-US" sz="1125" dirty="0">
                <a:solidFill>
                  <a:schemeClr val="bg1"/>
                </a:solidFill>
                <a:cs typeface="Arial"/>
              </a:rPr>
              <a:t>ITOM/NBS</a:t>
            </a:r>
          </a:p>
          <a:p>
            <a:pPr marL="0" indent="0">
              <a:buNone/>
            </a:pPr>
            <a:r>
              <a:rPr lang="en-US" sz="1125" i="1" dirty="0">
                <a:solidFill>
                  <a:schemeClr val="bg1"/>
                </a:solidFill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ttteoh@ntu.edu.sg</a:t>
            </a:r>
            <a:endParaRPr lang="en-US" sz="1125" i="1" dirty="0">
              <a:solidFill>
                <a:schemeClr val="bg1"/>
              </a:solidFill>
              <a:cs typeface="Arial"/>
            </a:endParaRPr>
          </a:p>
          <a:p>
            <a:pPr marL="0" indent="0">
              <a:buNone/>
            </a:pPr>
            <a:r>
              <a:rPr lang="en-US" sz="1125" i="1" dirty="0">
                <a:solidFill>
                  <a:schemeClr val="bg1"/>
                </a:solidFill>
                <a:cs typeface="Arial"/>
              </a:rPr>
              <a:t>97905202</a:t>
            </a:r>
          </a:p>
        </p:txBody>
      </p:sp>
    </p:spTree>
    <p:extLst>
      <p:ext uri="{BB962C8B-B14F-4D97-AF65-F5344CB8AC3E}">
        <p14:creationId xmlns:p14="http://schemas.microsoft.com/office/powerpoint/2010/main" val="614160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5D616-C172-4C62-8831-1CB2E150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/>
          <a:lstStyle/>
          <a:p>
            <a:r>
              <a:rPr lang="en-SG" dirty="0"/>
              <a:t>Speech Recognition (.wav)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1359CF-7A37-4C61-BE7C-A19DE009CC2F}"/>
              </a:ext>
            </a:extLst>
          </p:cNvPr>
          <p:cNvSpPr txBox="1"/>
          <p:nvPr/>
        </p:nvSpPr>
        <p:spPr>
          <a:xfrm>
            <a:off x="228600" y="1639068"/>
            <a:ext cx="7010400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SG" dirty="0">
                <a:cs typeface="Calibri"/>
              </a:rPr>
              <a:t>#pip install </a:t>
            </a:r>
            <a:r>
              <a:rPr lang="en-SG" dirty="0" err="1">
                <a:cs typeface="Calibri"/>
              </a:rPr>
              <a:t>SpeechRecognition</a:t>
            </a:r>
            <a:endParaRPr lang="en-SG" dirty="0">
              <a:cs typeface="Calibri"/>
            </a:endParaRPr>
          </a:p>
          <a:p>
            <a:r>
              <a:rPr lang="en-SG" dirty="0">
                <a:ea typeface="+mn-lt"/>
                <a:cs typeface="+mn-lt"/>
              </a:rPr>
              <a:t>#May need to upgrade pip : </a:t>
            </a:r>
            <a:r>
              <a:rPr lang="sv-SE" dirty="0">
                <a:ea typeface="+mn-lt"/>
                <a:cs typeface="+mn-lt"/>
              </a:rPr>
              <a:t>python -m pip install --upgrade pip (conda prompt)</a:t>
            </a:r>
            <a:endParaRPr lang="en-SG" dirty="0">
              <a:ea typeface="+mn-lt"/>
              <a:cs typeface="+mn-lt"/>
            </a:endParaRPr>
          </a:p>
          <a:p>
            <a:endParaRPr lang="en-SG" dirty="0">
              <a:ea typeface="+mn-lt"/>
              <a:cs typeface="+mn-lt"/>
            </a:endParaRPr>
          </a:p>
          <a:p>
            <a:r>
              <a:rPr lang="en-SG" dirty="0">
                <a:ea typeface="+mn-lt"/>
                <a:cs typeface="+mn-lt"/>
              </a:rPr>
              <a:t>pip install </a:t>
            </a:r>
            <a:r>
              <a:rPr lang="en-SG" dirty="0" err="1">
                <a:ea typeface="+mn-lt"/>
                <a:cs typeface="+mn-lt"/>
              </a:rPr>
              <a:t>SpeechRecognition</a:t>
            </a:r>
            <a:endParaRPr lang="en-SG" dirty="0">
              <a:ea typeface="+mn-lt"/>
              <a:cs typeface="+mn-lt"/>
            </a:endParaRPr>
          </a:p>
          <a:p>
            <a:r>
              <a:rPr lang="en-SG" dirty="0">
                <a:ea typeface="+mn-lt"/>
                <a:cs typeface="+mn-lt"/>
              </a:rPr>
              <a:t>import </a:t>
            </a:r>
            <a:r>
              <a:rPr lang="en-SG" dirty="0" err="1">
                <a:ea typeface="+mn-lt"/>
                <a:cs typeface="+mn-lt"/>
              </a:rPr>
              <a:t>speech_recognition</a:t>
            </a:r>
            <a:r>
              <a:rPr lang="en-SG" dirty="0">
                <a:ea typeface="+mn-lt"/>
                <a:cs typeface="+mn-lt"/>
              </a:rPr>
              <a:t> as </a:t>
            </a:r>
            <a:r>
              <a:rPr lang="en-SG" dirty="0" err="1">
                <a:ea typeface="+mn-lt"/>
                <a:cs typeface="+mn-lt"/>
              </a:rPr>
              <a:t>sr</a:t>
            </a:r>
            <a:endParaRPr lang="en-SG" dirty="0">
              <a:ea typeface="+mn-lt"/>
              <a:cs typeface="+mn-lt"/>
            </a:endParaRPr>
          </a:p>
          <a:p>
            <a:r>
              <a:rPr lang="en-SG" dirty="0">
                <a:ea typeface="+mn-lt"/>
                <a:cs typeface="+mn-lt"/>
              </a:rPr>
              <a:t>a = </a:t>
            </a:r>
            <a:r>
              <a:rPr lang="en-SG" dirty="0" err="1">
                <a:ea typeface="+mn-lt"/>
                <a:cs typeface="+mn-lt"/>
              </a:rPr>
              <a:t>sr.AudioFile</a:t>
            </a:r>
            <a:r>
              <a:rPr lang="en-SG" dirty="0">
                <a:ea typeface="+mn-lt"/>
                <a:cs typeface="+mn-lt"/>
              </a:rPr>
              <a:t>("</a:t>
            </a:r>
            <a:r>
              <a:rPr lang="en-US" dirty="0">
                <a:ea typeface="+mn-lt"/>
                <a:cs typeface="+mn-lt"/>
              </a:rPr>
              <a:t>/content/drive/</a:t>
            </a:r>
            <a:r>
              <a:rPr lang="en-US" dirty="0" err="1">
                <a:ea typeface="+mn-lt"/>
                <a:cs typeface="+mn-lt"/>
              </a:rPr>
              <a:t>MyDrive</a:t>
            </a:r>
            <a:r>
              <a:rPr lang="en-US" dirty="0">
                <a:ea typeface="+mn-lt"/>
                <a:cs typeface="+mn-lt"/>
              </a:rPr>
              <a:t>/TT Library/AI Model/Data/Welcome.wav</a:t>
            </a:r>
            <a:r>
              <a:rPr lang="en-SG" dirty="0">
                <a:ea typeface="+mn-lt"/>
                <a:cs typeface="+mn-lt"/>
              </a:rPr>
              <a:t>")</a:t>
            </a:r>
          </a:p>
          <a:p>
            <a:r>
              <a:rPr lang="en-SG" dirty="0">
                <a:ea typeface="+mn-lt"/>
                <a:cs typeface="+mn-lt"/>
              </a:rPr>
              <a:t>with a as source:</a:t>
            </a:r>
          </a:p>
          <a:p>
            <a:r>
              <a:rPr lang="en-SG" dirty="0">
                <a:ea typeface="+mn-lt"/>
                <a:cs typeface="+mn-lt"/>
              </a:rPr>
              <a:t>    a = </a:t>
            </a:r>
            <a:r>
              <a:rPr lang="en-SG" dirty="0" err="1">
                <a:ea typeface="+mn-lt"/>
                <a:cs typeface="+mn-lt"/>
              </a:rPr>
              <a:t>sr.Recognizer</a:t>
            </a:r>
            <a:r>
              <a:rPr lang="en-SG" dirty="0">
                <a:ea typeface="+mn-lt"/>
                <a:cs typeface="+mn-lt"/>
              </a:rPr>
              <a:t>().record(source)</a:t>
            </a:r>
          </a:p>
          <a:p>
            <a:r>
              <a:rPr lang="en-SG" dirty="0">
                <a:ea typeface="+mn-lt"/>
                <a:cs typeface="+mn-lt"/>
              </a:rPr>
              <a:t>r = </a:t>
            </a:r>
            <a:r>
              <a:rPr lang="en-SG" dirty="0" err="1">
                <a:ea typeface="+mn-lt"/>
                <a:cs typeface="+mn-lt"/>
              </a:rPr>
              <a:t>sr.Recognizer</a:t>
            </a:r>
            <a:r>
              <a:rPr lang="en-SG" dirty="0">
                <a:ea typeface="+mn-lt"/>
                <a:cs typeface="+mn-lt"/>
              </a:rPr>
              <a:t>().</a:t>
            </a:r>
            <a:r>
              <a:rPr lang="en-SG" dirty="0" err="1">
                <a:ea typeface="+mn-lt"/>
                <a:cs typeface="+mn-lt"/>
              </a:rPr>
              <a:t>recognize_google</a:t>
            </a:r>
            <a:r>
              <a:rPr lang="en-SG" dirty="0">
                <a:ea typeface="+mn-lt"/>
                <a:cs typeface="+mn-lt"/>
              </a:rPr>
              <a:t>(a)</a:t>
            </a:r>
          </a:p>
          <a:p>
            <a:r>
              <a:rPr lang="en-SG" dirty="0">
                <a:ea typeface="+mn-lt"/>
                <a:cs typeface="+mn-lt"/>
              </a:rPr>
              <a:t>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E20308-6C51-4228-8632-03612029EB0F}"/>
              </a:ext>
            </a:extLst>
          </p:cNvPr>
          <p:cNvSpPr txBox="1"/>
          <p:nvPr/>
        </p:nvSpPr>
        <p:spPr>
          <a:xfrm>
            <a:off x="212508" y="5029200"/>
            <a:ext cx="700127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Sample Wave file https://www.voiptroubleshooter.com/open_speech/american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CF0DE2-F4B5-46DF-BE57-DC7106A0C91E}"/>
              </a:ext>
            </a:extLst>
          </p:cNvPr>
          <p:cNvSpPr txBox="1"/>
          <p:nvPr/>
        </p:nvSpPr>
        <p:spPr>
          <a:xfrm>
            <a:off x="5499551" y="438739"/>
            <a:ext cx="465705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204A87"/>
                </a:solidFill>
              </a:rPr>
              <a:t>To read:</a:t>
            </a:r>
            <a:endParaRPr lang="en-US" dirty="0"/>
          </a:p>
          <a:p>
            <a:r>
              <a:rPr lang="en-US" dirty="0">
                <a:solidFill>
                  <a:srgbClr val="204A87"/>
                </a:solidFill>
              </a:rPr>
              <a:t>import</a:t>
            </a:r>
            <a:r>
              <a:rPr lang="en-US" dirty="0"/>
              <a:t> </a:t>
            </a:r>
            <a:r>
              <a:rPr lang="en-US" dirty="0" err="1"/>
              <a:t>winsound</a:t>
            </a:r>
            <a:r>
              <a:rPr lang="en-US" dirty="0"/>
              <a:t> </a:t>
            </a:r>
          </a:p>
          <a:p>
            <a:r>
              <a:rPr lang="en-US" dirty="0" err="1"/>
              <a:t>winsound</a:t>
            </a:r>
            <a:r>
              <a:rPr lang="en-US" dirty="0" err="1">
                <a:solidFill>
                  <a:srgbClr val="CE5C00"/>
                </a:solidFill>
              </a:rPr>
              <a:t>.</a:t>
            </a:r>
            <a:r>
              <a:rPr lang="en-US" dirty="0" err="1"/>
              <a:t>PlaySound</a:t>
            </a:r>
            <a:r>
              <a:rPr lang="en-US" dirty="0"/>
              <a:t>("Welcome.wav", </a:t>
            </a:r>
            <a:r>
              <a:rPr lang="en-US" dirty="0" err="1"/>
              <a:t>winsound</a:t>
            </a:r>
            <a:r>
              <a:rPr lang="en-US" dirty="0" err="1">
                <a:solidFill>
                  <a:srgbClr val="CE5C00"/>
                </a:solidFill>
              </a:rPr>
              <a:t>.</a:t>
            </a:r>
            <a:r>
              <a:rPr lang="en-US" dirty="0" err="1"/>
              <a:t>SND_FILENAME</a:t>
            </a:r>
            <a:r>
              <a:rPr lang="en-US" dirty="0"/>
              <a:t>)</a:t>
            </a:r>
            <a:endParaRPr lang="en-US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A380F2-A3F9-3B67-F9BA-A454327FA266}"/>
              </a:ext>
            </a:extLst>
          </p:cNvPr>
          <p:cNvSpPr txBox="1"/>
          <p:nvPr/>
        </p:nvSpPr>
        <p:spPr>
          <a:xfrm>
            <a:off x="5791200" y="5675531"/>
            <a:ext cx="2767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/>
              <a:t>With statement is same as :</a:t>
            </a:r>
          </a:p>
          <a:p>
            <a:r>
              <a:rPr lang="en-SG" dirty="0"/>
              <a:t>Try, Except, Else, Finally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0176EF-F9B3-99D2-BABB-29878045BEF5}"/>
              </a:ext>
            </a:extLst>
          </p:cNvPr>
          <p:cNvSpPr txBox="1"/>
          <p:nvPr/>
        </p:nvSpPr>
        <p:spPr>
          <a:xfrm>
            <a:off x="4800600" y="4097939"/>
            <a:ext cx="3962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/>
              <a:t>https://colab.research.google.com/drive/1AG7fkCYo6bQ7I52qm-WbzAVAU6gEPA4X?usp=drive_link</a:t>
            </a:r>
          </a:p>
        </p:txBody>
      </p:sp>
    </p:spTree>
    <p:extLst>
      <p:ext uri="{BB962C8B-B14F-4D97-AF65-F5344CB8AC3E}">
        <p14:creationId xmlns:p14="http://schemas.microsoft.com/office/powerpoint/2010/main" val="3240898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B17E171-5DF4-4402-A2CD-23DC07000418}"/>
              </a:ext>
            </a:extLst>
          </p:cNvPr>
          <p:cNvSpPr txBox="1"/>
          <p:nvPr/>
        </p:nvSpPr>
        <p:spPr>
          <a:xfrm>
            <a:off x="324492" y="1066800"/>
            <a:ext cx="8382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/>
              <a:t>#pip install </a:t>
            </a:r>
            <a:r>
              <a:rPr lang="en-SG" dirty="0" err="1"/>
              <a:t>SpeechRecognition</a:t>
            </a:r>
            <a:endParaRPr lang="en-SG" dirty="0"/>
          </a:p>
          <a:p>
            <a:r>
              <a:rPr lang="en-SG" dirty="0"/>
              <a:t>#pip install </a:t>
            </a:r>
            <a:r>
              <a:rPr lang="en-SG" dirty="0" err="1"/>
              <a:t>pyaudio</a:t>
            </a:r>
            <a:endParaRPr lang="en-SG" dirty="0"/>
          </a:p>
          <a:p>
            <a:endParaRPr lang="en-SG" dirty="0"/>
          </a:p>
          <a:p>
            <a:r>
              <a:rPr lang="en-SG" dirty="0"/>
              <a:t>!pip install </a:t>
            </a:r>
            <a:r>
              <a:rPr lang="en-SG" dirty="0" err="1"/>
              <a:t>PyAudio</a:t>
            </a:r>
            <a:endParaRPr lang="en-SG" dirty="0"/>
          </a:p>
          <a:p>
            <a:r>
              <a:rPr lang="en-SG" dirty="0"/>
              <a:t>import </a:t>
            </a:r>
            <a:r>
              <a:rPr lang="en-SG" dirty="0" err="1"/>
              <a:t>speech_recognition</a:t>
            </a:r>
            <a:r>
              <a:rPr lang="en-SG" dirty="0"/>
              <a:t> as </a:t>
            </a:r>
            <a:r>
              <a:rPr lang="en-SG" dirty="0" err="1"/>
              <a:t>sr</a:t>
            </a:r>
            <a:endParaRPr lang="en-SG" dirty="0"/>
          </a:p>
          <a:p>
            <a:endParaRPr lang="en-SG" dirty="0"/>
          </a:p>
          <a:p>
            <a:r>
              <a:rPr lang="en-SG" dirty="0"/>
              <a:t>print("Accessing Microphone..")</a:t>
            </a:r>
          </a:p>
          <a:p>
            <a:endParaRPr lang="en-SG" dirty="0"/>
          </a:p>
          <a:p>
            <a:r>
              <a:rPr lang="en-SG" dirty="0"/>
              <a:t>with </a:t>
            </a:r>
            <a:r>
              <a:rPr lang="en-SG" dirty="0" err="1"/>
              <a:t>sr.Microphone</a:t>
            </a:r>
            <a:r>
              <a:rPr lang="en-SG" dirty="0"/>
              <a:t>() as source:   </a:t>
            </a:r>
          </a:p>
          <a:p>
            <a:r>
              <a:rPr lang="en-SG" dirty="0"/>
              <a:t>    </a:t>
            </a:r>
            <a:r>
              <a:rPr lang="en-SG" dirty="0" err="1"/>
              <a:t>sr.Recognizer</a:t>
            </a:r>
            <a:r>
              <a:rPr lang="en-SG" dirty="0"/>
              <a:t>().</a:t>
            </a:r>
            <a:r>
              <a:rPr lang="en-SG" dirty="0" err="1"/>
              <a:t>adjust_for_ambient_noise</a:t>
            </a:r>
            <a:r>
              <a:rPr lang="en-SG" dirty="0"/>
              <a:t>(source, duration=2)          </a:t>
            </a:r>
          </a:p>
          <a:p>
            <a:r>
              <a:rPr lang="en-SG" dirty="0"/>
              <a:t>    print("Waiting for you to speak...")</a:t>
            </a:r>
          </a:p>
          <a:p>
            <a:r>
              <a:rPr lang="en-SG" dirty="0"/>
              <a:t>    audio = </a:t>
            </a:r>
            <a:r>
              <a:rPr lang="en-SG" dirty="0" err="1"/>
              <a:t>sr.Recognizer</a:t>
            </a:r>
            <a:r>
              <a:rPr lang="en-SG" dirty="0"/>
              <a:t>().listen(</a:t>
            </a:r>
            <a:r>
              <a:rPr lang="en-SG" dirty="0" err="1"/>
              <a:t>source,timeout</a:t>
            </a:r>
            <a:r>
              <a:rPr lang="en-SG" dirty="0"/>
              <a:t>=3)                   </a:t>
            </a:r>
          </a:p>
          <a:p>
            <a:r>
              <a:rPr lang="en-SG" dirty="0"/>
              <a:t>try:</a:t>
            </a:r>
          </a:p>
          <a:p>
            <a:r>
              <a:rPr lang="en-SG" dirty="0"/>
              <a:t>    print("You said " + </a:t>
            </a:r>
            <a:r>
              <a:rPr lang="en-SG" dirty="0" err="1"/>
              <a:t>sr.Recognizer</a:t>
            </a:r>
            <a:r>
              <a:rPr lang="en-SG" dirty="0"/>
              <a:t>().</a:t>
            </a:r>
            <a:r>
              <a:rPr lang="en-SG" dirty="0" err="1"/>
              <a:t>recognize_google</a:t>
            </a:r>
            <a:r>
              <a:rPr lang="en-SG" dirty="0"/>
              <a:t>(audio))    </a:t>
            </a:r>
          </a:p>
          <a:p>
            <a:r>
              <a:rPr lang="en-SG" dirty="0"/>
              <a:t>except:</a:t>
            </a:r>
          </a:p>
          <a:p>
            <a:r>
              <a:rPr lang="en-SG" dirty="0"/>
              <a:t>    print("Please retry...")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ABF59C-D936-4E41-9774-BD91805C9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40" y="-76200"/>
            <a:ext cx="8570360" cy="1295400"/>
          </a:xfrm>
        </p:spPr>
        <p:txBody>
          <a:bodyPr/>
          <a:lstStyle/>
          <a:p>
            <a:r>
              <a:rPr lang="en-SG" dirty="0"/>
              <a:t>Speech to Text (</a:t>
            </a:r>
            <a:r>
              <a:rPr lang="en-SG" dirty="0" err="1"/>
              <a:t>MicroPhone</a:t>
            </a:r>
            <a:r>
              <a:rPr lang="en-SG" dirty="0"/>
              <a:t>) – Not in </a:t>
            </a:r>
            <a:r>
              <a:rPr lang="en-SG" dirty="0" err="1"/>
              <a:t>Colab</a:t>
            </a:r>
            <a:r>
              <a:rPr lang="en-SG" dirty="0"/>
              <a:t> – best to have microphone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1EC581-3EA8-A31A-833E-1FD1B8D856B7}"/>
              </a:ext>
            </a:extLst>
          </p:cNvPr>
          <p:cNvSpPr txBox="1"/>
          <p:nvPr/>
        </p:nvSpPr>
        <p:spPr>
          <a:xfrm>
            <a:off x="4038600" y="1143000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/>
              <a:t>Sometimes you may need </a:t>
            </a:r>
          </a:p>
          <a:p>
            <a:r>
              <a:rPr lang="en-SG" dirty="0"/>
              <a:t>#pip install </a:t>
            </a:r>
            <a:r>
              <a:rPr lang="en-SG" dirty="0" err="1"/>
              <a:t>pipwin</a:t>
            </a:r>
            <a:endParaRPr lang="en-SG" dirty="0"/>
          </a:p>
          <a:p>
            <a:r>
              <a:rPr lang="en-SG" dirty="0"/>
              <a:t>#pipwin install </a:t>
            </a:r>
            <a:r>
              <a:rPr lang="en-SG" dirty="0" err="1"/>
              <a:t>pyaudio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813560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CB035-56B2-229E-CB4D-21FCBBCDB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Text to speech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06A364-B3E6-1037-9C88-93F063427B0D}"/>
              </a:ext>
            </a:extLst>
          </p:cNvPr>
          <p:cNvSpPr txBox="1"/>
          <p:nvPr/>
        </p:nvSpPr>
        <p:spPr>
          <a:xfrm>
            <a:off x="457200" y="1828800"/>
            <a:ext cx="4572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/>
              <a:t>pip install pyttsx3</a:t>
            </a:r>
          </a:p>
          <a:p>
            <a:endParaRPr lang="en-SG" dirty="0"/>
          </a:p>
          <a:p>
            <a:r>
              <a:rPr lang="en-SG" dirty="0"/>
              <a:t>import pyttsx3</a:t>
            </a:r>
          </a:p>
          <a:p>
            <a:endParaRPr lang="en-SG" dirty="0"/>
          </a:p>
          <a:p>
            <a:r>
              <a:rPr lang="en-SG" dirty="0"/>
              <a:t>model = pyttsx3.init()</a:t>
            </a:r>
          </a:p>
          <a:p>
            <a:endParaRPr lang="en-SG" dirty="0"/>
          </a:p>
          <a:p>
            <a:r>
              <a:rPr lang="en-US" dirty="0" err="1"/>
              <a:t>model.say</a:t>
            </a:r>
            <a:r>
              <a:rPr lang="en-US" dirty="0"/>
              <a:t>("hi how are you")</a:t>
            </a:r>
            <a:endParaRPr lang="en-SG" dirty="0"/>
          </a:p>
          <a:p>
            <a:endParaRPr lang="en-SG" dirty="0"/>
          </a:p>
          <a:p>
            <a:r>
              <a:rPr lang="en-SG" dirty="0" err="1"/>
              <a:t>model.runAndWait</a:t>
            </a:r>
            <a:r>
              <a:rPr lang="en-SG" dirty="0"/>
              <a:t>()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A0B0DB-8956-3CF1-F1F1-EF666A1F1C26}"/>
              </a:ext>
            </a:extLst>
          </p:cNvPr>
          <p:cNvSpPr txBox="1"/>
          <p:nvPr/>
        </p:nvSpPr>
        <p:spPr>
          <a:xfrm>
            <a:off x="3657600" y="2443285"/>
            <a:ext cx="533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#for mac</a:t>
            </a:r>
          </a:p>
          <a:p>
            <a:r>
              <a:rPr lang="en-US" dirty="0"/>
              <a:t>import </a:t>
            </a:r>
            <a:r>
              <a:rPr lang="en-US" dirty="0" err="1"/>
              <a:t>os</a:t>
            </a:r>
            <a:endParaRPr lang="en-US" dirty="0"/>
          </a:p>
          <a:p>
            <a:r>
              <a:rPr lang="en-US" dirty="0" err="1"/>
              <a:t>os.system</a:t>
            </a:r>
            <a:r>
              <a:rPr lang="en-US" dirty="0"/>
              <a:t>("say how are you")</a:t>
            </a:r>
          </a:p>
        </p:txBody>
      </p:sp>
    </p:spTree>
    <p:extLst>
      <p:ext uri="{BB962C8B-B14F-4D97-AF65-F5344CB8AC3E}">
        <p14:creationId xmlns:p14="http://schemas.microsoft.com/office/powerpoint/2010/main" val="886349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20C88-C593-9583-A667-49BC491BE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Combine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6D5DD4-4EA1-68B1-20B6-0D1AFD8AE6A1}"/>
              </a:ext>
            </a:extLst>
          </p:cNvPr>
          <p:cNvSpPr txBox="1"/>
          <p:nvPr/>
        </p:nvSpPr>
        <p:spPr>
          <a:xfrm>
            <a:off x="685800" y="1905000"/>
            <a:ext cx="73914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/>
              <a:t>with </a:t>
            </a:r>
            <a:r>
              <a:rPr lang="en-SG" dirty="0" err="1"/>
              <a:t>sr.Microphone</a:t>
            </a:r>
            <a:r>
              <a:rPr lang="en-SG" dirty="0"/>
              <a:t>() as source:</a:t>
            </a:r>
          </a:p>
          <a:p>
            <a:r>
              <a:rPr lang="en-SG" dirty="0"/>
              <a:t>    </a:t>
            </a:r>
            <a:r>
              <a:rPr lang="en-SG" dirty="0" err="1"/>
              <a:t>sr.Recognizer</a:t>
            </a:r>
            <a:r>
              <a:rPr lang="en-SG" dirty="0"/>
              <a:t>().</a:t>
            </a:r>
            <a:r>
              <a:rPr lang="en-SG" dirty="0" err="1"/>
              <a:t>adjust_for_ambient_noise</a:t>
            </a:r>
            <a:r>
              <a:rPr lang="en-SG" dirty="0"/>
              <a:t>(</a:t>
            </a:r>
            <a:r>
              <a:rPr lang="en-SG" dirty="0" err="1"/>
              <a:t>source,duration</a:t>
            </a:r>
            <a:r>
              <a:rPr lang="en-SG" dirty="0"/>
              <a:t>=2)</a:t>
            </a:r>
          </a:p>
          <a:p>
            <a:r>
              <a:rPr lang="en-SG" dirty="0"/>
              <a:t>    print("waiting for you to speak")</a:t>
            </a:r>
          </a:p>
          <a:p>
            <a:r>
              <a:rPr lang="en-SG" dirty="0"/>
              <a:t>    </a:t>
            </a:r>
            <a:r>
              <a:rPr lang="en-SG" dirty="0" err="1"/>
              <a:t>model.say</a:t>
            </a:r>
            <a:r>
              <a:rPr lang="en-SG" dirty="0"/>
              <a:t>("Please say something")</a:t>
            </a:r>
          </a:p>
          <a:p>
            <a:r>
              <a:rPr lang="en-SG" dirty="0"/>
              <a:t>    </a:t>
            </a:r>
            <a:r>
              <a:rPr lang="en-SG" dirty="0" err="1"/>
              <a:t>model.runAndWait</a:t>
            </a:r>
            <a:r>
              <a:rPr lang="en-SG" dirty="0"/>
              <a:t>()</a:t>
            </a:r>
          </a:p>
          <a:p>
            <a:r>
              <a:rPr lang="en-SG" dirty="0"/>
              <a:t>    au2 = </a:t>
            </a:r>
            <a:r>
              <a:rPr lang="en-SG" dirty="0" err="1"/>
              <a:t>sr.Recognizer</a:t>
            </a:r>
            <a:r>
              <a:rPr lang="en-SG" dirty="0"/>
              <a:t>().listen(source)</a:t>
            </a:r>
          </a:p>
          <a:p>
            <a:r>
              <a:rPr lang="en-SG" dirty="0"/>
              <a:t>try:</a:t>
            </a:r>
          </a:p>
          <a:p>
            <a:r>
              <a:rPr lang="en-SG" dirty="0"/>
              <a:t>    r2 = </a:t>
            </a:r>
            <a:r>
              <a:rPr lang="en-SG" dirty="0" err="1"/>
              <a:t>sr.Recognizer</a:t>
            </a:r>
            <a:r>
              <a:rPr lang="en-SG" dirty="0"/>
              <a:t>().</a:t>
            </a:r>
            <a:r>
              <a:rPr lang="en-SG" dirty="0" err="1"/>
              <a:t>recognize_google</a:t>
            </a:r>
            <a:r>
              <a:rPr lang="en-SG" dirty="0"/>
              <a:t>(au2)</a:t>
            </a:r>
          </a:p>
          <a:p>
            <a:r>
              <a:rPr lang="en-SG" dirty="0"/>
              <a:t>    r2 = "You have just said " + r2</a:t>
            </a:r>
          </a:p>
          <a:p>
            <a:r>
              <a:rPr lang="en-SG" dirty="0"/>
              <a:t>    print(r2)</a:t>
            </a:r>
          </a:p>
          <a:p>
            <a:r>
              <a:rPr lang="en-SG" dirty="0"/>
              <a:t>    </a:t>
            </a:r>
            <a:r>
              <a:rPr lang="en-SG" dirty="0" err="1"/>
              <a:t>model.say</a:t>
            </a:r>
            <a:r>
              <a:rPr lang="en-SG" dirty="0"/>
              <a:t>(r2)</a:t>
            </a:r>
          </a:p>
          <a:p>
            <a:r>
              <a:rPr lang="en-SG" dirty="0"/>
              <a:t>    </a:t>
            </a:r>
            <a:r>
              <a:rPr lang="en-SG" dirty="0" err="1"/>
              <a:t>model.runAndWait</a:t>
            </a:r>
            <a:r>
              <a:rPr lang="en-SG" dirty="0"/>
              <a:t>()</a:t>
            </a:r>
          </a:p>
          <a:p>
            <a:r>
              <a:rPr lang="en-SG" dirty="0"/>
              <a:t>except:</a:t>
            </a:r>
          </a:p>
          <a:p>
            <a:r>
              <a:rPr lang="en-SG" dirty="0"/>
              <a:t>    print("please retry......")</a:t>
            </a:r>
          </a:p>
        </p:txBody>
      </p:sp>
    </p:spTree>
    <p:extLst>
      <p:ext uri="{BB962C8B-B14F-4D97-AF65-F5344CB8AC3E}">
        <p14:creationId xmlns:p14="http://schemas.microsoft.com/office/powerpoint/2010/main" val="4149044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2D556-63D9-17B9-E1FD-B247A60B2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Google </a:t>
            </a:r>
            <a:r>
              <a:rPr lang="en-SG" dirty="0" err="1"/>
              <a:t>makersuite</a:t>
            </a:r>
            <a:r>
              <a:rPr lang="en-SG" dirty="0"/>
              <a:t> - https://makersuite.google.com/app/home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6316D0-E408-2AD9-83B9-6C7CA1E0C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362200"/>
            <a:ext cx="7620000" cy="281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30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CB58E-B266-569B-898D-D2A200CF2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68360"/>
            <a:ext cx="8229600" cy="1143000"/>
          </a:xfrm>
        </p:spPr>
        <p:txBody>
          <a:bodyPr/>
          <a:lstStyle/>
          <a:p>
            <a:r>
              <a:rPr lang="en-SG" dirty="0"/>
              <a:t>palm chatbot (</a:t>
            </a:r>
            <a:r>
              <a:rPr lang="en-SG" dirty="0" err="1"/>
              <a:t>colab</a:t>
            </a:r>
            <a:r>
              <a:rPr lang="en-SG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E3EA85-3A24-9FFF-9DD7-17E5E176B1B4}"/>
              </a:ext>
            </a:extLst>
          </p:cNvPr>
          <p:cNvSpPr txBox="1"/>
          <p:nvPr/>
        </p:nvSpPr>
        <p:spPr>
          <a:xfrm>
            <a:off x="457200" y="152196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/>
              <a:t>pip install google-</a:t>
            </a:r>
            <a:r>
              <a:rPr lang="en-SG" dirty="0" err="1"/>
              <a:t>generativeai</a:t>
            </a:r>
            <a:endParaRPr lang="en-S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7CA44F-DB06-A9B5-8431-946A97F78FBE}"/>
              </a:ext>
            </a:extLst>
          </p:cNvPr>
          <p:cNvSpPr txBox="1"/>
          <p:nvPr/>
        </p:nvSpPr>
        <p:spPr>
          <a:xfrm>
            <a:off x="390098" y="2187455"/>
            <a:ext cx="836380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/>
              <a:t>import </a:t>
            </a:r>
            <a:r>
              <a:rPr lang="en-SG" dirty="0" err="1"/>
              <a:t>google.generativeai</a:t>
            </a:r>
            <a:r>
              <a:rPr lang="en-SG" dirty="0"/>
              <a:t> as palm</a:t>
            </a:r>
          </a:p>
          <a:p>
            <a:endParaRPr lang="en-SG" dirty="0"/>
          </a:p>
          <a:p>
            <a:r>
              <a:rPr lang="en-SG" dirty="0" err="1"/>
              <a:t>palm.configure</a:t>
            </a:r>
            <a:r>
              <a:rPr lang="en-SG" dirty="0"/>
              <a:t>(</a:t>
            </a:r>
            <a:r>
              <a:rPr lang="en-SG" dirty="0" err="1"/>
              <a:t>api_key</a:t>
            </a:r>
            <a:r>
              <a:rPr lang="en-SG" dirty="0"/>
              <a:t>="AIzaSyCaNG0OeUwcDAls6_aaAdFdSAujquF4vIo")</a:t>
            </a:r>
          </a:p>
          <a:p>
            <a:endParaRPr lang="en-SG" dirty="0"/>
          </a:p>
          <a:p>
            <a:r>
              <a:rPr lang="en-SG" dirty="0"/>
              <a:t>model = { 'model': "models/chat-bison-001"}</a:t>
            </a:r>
          </a:p>
          <a:p>
            <a:endParaRPr lang="en-SG" dirty="0"/>
          </a:p>
          <a:p>
            <a:r>
              <a:rPr lang="en-SG" dirty="0"/>
              <a:t>q = input("please enter your text : ")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C2CB79-6869-4751-8ADA-BC0DBFD90988}"/>
              </a:ext>
            </a:extLst>
          </p:cNvPr>
          <p:cNvSpPr txBox="1"/>
          <p:nvPr/>
        </p:nvSpPr>
        <p:spPr>
          <a:xfrm>
            <a:off x="457200" y="4458871"/>
            <a:ext cx="540565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/>
              <a:t>r = </a:t>
            </a:r>
            <a:r>
              <a:rPr lang="en-SG" dirty="0" err="1"/>
              <a:t>palm.chat</a:t>
            </a:r>
            <a:r>
              <a:rPr lang="en-SG" dirty="0"/>
              <a:t>(</a:t>
            </a:r>
          </a:p>
          <a:p>
            <a:r>
              <a:rPr lang="en-SG" dirty="0"/>
              <a:t>  **model,</a:t>
            </a:r>
          </a:p>
          <a:p>
            <a:r>
              <a:rPr lang="en-SG" dirty="0"/>
              <a:t>  messages=q</a:t>
            </a:r>
          </a:p>
          <a:p>
            <a:r>
              <a:rPr lang="en-SG" dirty="0"/>
              <a:t>)</a:t>
            </a:r>
          </a:p>
          <a:p>
            <a:endParaRPr lang="en-SG" dirty="0"/>
          </a:p>
          <a:p>
            <a:r>
              <a:rPr lang="en-SG" dirty="0"/>
              <a:t>print(</a:t>
            </a:r>
            <a:r>
              <a:rPr lang="en-SG" dirty="0" err="1"/>
              <a:t>r.last</a:t>
            </a:r>
            <a:r>
              <a:rPr lang="en-SG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DF85C7-DC6C-DEEB-2F49-2126F5E2FC7E}"/>
              </a:ext>
            </a:extLst>
          </p:cNvPr>
          <p:cNvSpPr txBox="1"/>
          <p:nvPr/>
        </p:nvSpPr>
        <p:spPr>
          <a:xfrm>
            <a:off x="4181901" y="302479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/>
              <a:t>https://colab.research.google.com/drive/1feZjGp5zT8b2eyMputRJ3weZWXnqKm9Y?usp=drive_link</a:t>
            </a:r>
          </a:p>
        </p:txBody>
      </p:sp>
    </p:spTree>
    <p:extLst>
      <p:ext uri="{BB962C8B-B14F-4D97-AF65-F5344CB8AC3E}">
        <p14:creationId xmlns:p14="http://schemas.microsoft.com/office/powerpoint/2010/main" val="929251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FDE2E-0DE1-BF56-D0E9-13DE6151B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704" y="152400"/>
            <a:ext cx="7723496" cy="457200"/>
          </a:xfrm>
        </p:spPr>
        <p:txBody>
          <a:bodyPr>
            <a:normAutofit fontScale="90000"/>
          </a:bodyPr>
          <a:lstStyle/>
          <a:p>
            <a:r>
              <a:rPr lang="en-SG" dirty="0"/>
              <a:t>Voice trigger ChatGPT (Anaconda)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E79CA8-1CBD-2C53-5A72-22C1325BC016}"/>
              </a:ext>
            </a:extLst>
          </p:cNvPr>
          <p:cNvSpPr txBox="1"/>
          <p:nvPr/>
        </p:nvSpPr>
        <p:spPr>
          <a:xfrm>
            <a:off x="304800" y="762000"/>
            <a:ext cx="762000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400" dirty="0"/>
              <a:t>import </a:t>
            </a:r>
            <a:r>
              <a:rPr lang="en-SG" sz="1400" dirty="0" err="1"/>
              <a:t>speech_recognition</a:t>
            </a:r>
            <a:r>
              <a:rPr lang="en-SG" sz="1400" dirty="0"/>
              <a:t> as </a:t>
            </a:r>
            <a:r>
              <a:rPr lang="en-SG" sz="1400" dirty="0" err="1"/>
              <a:t>sr</a:t>
            </a:r>
            <a:endParaRPr lang="en-SG" sz="1400" dirty="0"/>
          </a:p>
          <a:p>
            <a:r>
              <a:rPr lang="en-SG" sz="1400" dirty="0"/>
              <a:t>import pyttsx3</a:t>
            </a:r>
          </a:p>
          <a:p>
            <a:r>
              <a:rPr lang="en-SG" sz="1400" dirty="0"/>
              <a:t>import </a:t>
            </a:r>
            <a:r>
              <a:rPr lang="en-SG" sz="1400" dirty="0" err="1"/>
              <a:t>google.generativeai</a:t>
            </a:r>
            <a:r>
              <a:rPr lang="en-SG" sz="1400" dirty="0"/>
              <a:t> as palm</a:t>
            </a:r>
          </a:p>
          <a:p>
            <a:endParaRPr lang="en-SG" sz="1400" dirty="0"/>
          </a:p>
          <a:p>
            <a:r>
              <a:rPr lang="en-SG" sz="1400" dirty="0"/>
              <a:t>model = pyttsx3.init()</a:t>
            </a:r>
          </a:p>
          <a:p>
            <a:r>
              <a:rPr lang="en-SG" sz="1400" dirty="0" err="1"/>
              <a:t>palm.configure</a:t>
            </a:r>
            <a:r>
              <a:rPr lang="en-SG" sz="1400" dirty="0"/>
              <a:t>(</a:t>
            </a:r>
            <a:r>
              <a:rPr lang="en-SG" sz="1400" dirty="0" err="1"/>
              <a:t>api_key</a:t>
            </a:r>
            <a:r>
              <a:rPr lang="en-SG" sz="1400"/>
              <a:t>="AIzaSyCCT1K99BJ1JbLwhCE7qOcQ5KOZcPJ9ZZ4")</a:t>
            </a:r>
            <a:endParaRPr lang="en-SG" sz="1400" dirty="0"/>
          </a:p>
          <a:p>
            <a:r>
              <a:rPr lang="en-SG" sz="1400" dirty="0" err="1"/>
              <a:t>model_palm</a:t>
            </a:r>
            <a:r>
              <a:rPr lang="en-SG" sz="1400" dirty="0"/>
              <a:t> = { 'model': "models/chat-bison-001"}</a:t>
            </a:r>
          </a:p>
          <a:p>
            <a:endParaRPr lang="en-SG" sz="1400" dirty="0"/>
          </a:p>
          <a:p>
            <a:r>
              <a:rPr lang="en-SG" sz="1400" dirty="0"/>
              <a:t>with </a:t>
            </a:r>
            <a:r>
              <a:rPr lang="en-SG" sz="1400" dirty="0" err="1"/>
              <a:t>sr.Microphone</a:t>
            </a:r>
            <a:r>
              <a:rPr lang="en-SG" sz="1400" dirty="0"/>
              <a:t>() as source:</a:t>
            </a:r>
          </a:p>
          <a:p>
            <a:r>
              <a:rPr lang="en-SG" sz="1400" dirty="0"/>
              <a:t>    </a:t>
            </a:r>
            <a:r>
              <a:rPr lang="en-SG" sz="1400" dirty="0" err="1"/>
              <a:t>sr.Recognizer</a:t>
            </a:r>
            <a:r>
              <a:rPr lang="en-SG" sz="1400" dirty="0"/>
              <a:t>().</a:t>
            </a:r>
            <a:r>
              <a:rPr lang="en-SG" sz="1400" dirty="0" err="1"/>
              <a:t>adjust_for_ambient_noise</a:t>
            </a:r>
            <a:r>
              <a:rPr lang="en-SG" sz="1400" dirty="0"/>
              <a:t>(</a:t>
            </a:r>
            <a:r>
              <a:rPr lang="en-SG" sz="1400" dirty="0" err="1"/>
              <a:t>source,duration</a:t>
            </a:r>
            <a:r>
              <a:rPr lang="en-SG" sz="1400" dirty="0"/>
              <a:t>=2)</a:t>
            </a:r>
          </a:p>
          <a:p>
            <a:r>
              <a:rPr lang="en-SG" sz="1400" dirty="0"/>
              <a:t>    print("Waiting.......")</a:t>
            </a:r>
          </a:p>
          <a:p>
            <a:r>
              <a:rPr lang="en-SG" sz="1400" dirty="0"/>
              <a:t>    </a:t>
            </a:r>
            <a:r>
              <a:rPr lang="en-SG" sz="1400" dirty="0" err="1"/>
              <a:t>model.say</a:t>
            </a:r>
            <a:r>
              <a:rPr lang="en-SG" sz="1400" dirty="0"/>
              <a:t>("How can I help you")</a:t>
            </a:r>
          </a:p>
          <a:p>
            <a:r>
              <a:rPr lang="en-SG" sz="1400" dirty="0"/>
              <a:t>    </a:t>
            </a:r>
            <a:r>
              <a:rPr lang="en-SG" sz="1400" dirty="0" err="1"/>
              <a:t>model.runAndWait</a:t>
            </a:r>
            <a:r>
              <a:rPr lang="en-SG" sz="1400" dirty="0"/>
              <a:t>()</a:t>
            </a:r>
          </a:p>
          <a:p>
            <a:r>
              <a:rPr lang="en-SG" sz="1400" dirty="0"/>
              <a:t>    au = </a:t>
            </a:r>
            <a:r>
              <a:rPr lang="en-SG" sz="1400" dirty="0" err="1"/>
              <a:t>sr.Recognizer</a:t>
            </a:r>
            <a:r>
              <a:rPr lang="en-SG" sz="1400" dirty="0"/>
              <a:t>().listen(source)</a:t>
            </a:r>
          </a:p>
          <a:p>
            <a:r>
              <a:rPr lang="en-SG" sz="1400" dirty="0"/>
              <a:t>try:</a:t>
            </a:r>
          </a:p>
          <a:p>
            <a:r>
              <a:rPr lang="en-SG" sz="1400" dirty="0"/>
              <a:t>    q = </a:t>
            </a:r>
            <a:r>
              <a:rPr lang="en-SG" sz="1400" dirty="0" err="1"/>
              <a:t>sr.Recognizer</a:t>
            </a:r>
            <a:r>
              <a:rPr lang="en-SG" sz="1400" dirty="0"/>
              <a:t>().</a:t>
            </a:r>
            <a:r>
              <a:rPr lang="en-SG" sz="1400" dirty="0" err="1"/>
              <a:t>recognize_google</a:t>
            </a:r>
            <a:r>
              <a:rPr lang="en-SG" sz="1400" dirty="0"/>
              <a:t>(au)</a:t>
            </a:r>
          </a:p>
          <a:p>
            <a:r>
              <a:rPr lang="en-SG" sz="1400" dirty="0"/>
              <a:t>    q1 = "You said :………………. "+ q + "………………….Please wait for a few seconds…….. "</a:t>
            </a:r>
          </a:p>
          <a:p>
            <a:r>
              <a:rPr lang="en-SG" sz="1400" dirty="0"/>
              <a:t>    </a:t>
            </a:r>
            <a:r>
              <a:rPr lang="en-SG" sz="1400" dirty="0" err="1"/>
              <a:t>model.say</a:t>
            </a:r>
            <a:r>
              <a:rPr lang="en-SG" sz="1400" dirty="0"/>
              <a:t>(q1)</a:t>
            </a:r>
          </a:p>
          <a:p>
            <a:r>
              <a:rPr lang="en-SG" sz="1400" dirty="0"/>
              <a:t>    </a:t>
            </a:r>
            <a:r>
              <a:rPr lang="en-SG" sz="1400" dirty="0" err="1"/>
              <a:t>model.runAndWait</a:t>
            </a:r>
            <a:r>
              <a:rPr lang="en-SG" sz="1400" dirty="0"/>
              <a:t>()</a:t>
            </a:r>
          </a:p>
          <a:p>
            <a:r>
              <a:rPr lang="en-SG" sz="1400" dirty="0"/>
              <a:t>    print(q1)</a:t>
            </a:r>
          </a:p>
          <a:p>
            <a:r>
              <a:rPr lang="en-SG" sz="1400" dirty="0"/>
              <a:t>    r = </a:t>
            </a:r>
            <a:r>
              <a:rPr lang="en-SG" sz="1400" dirty="0" err="1"/>
              <a:t>palm.chat</a:t>
            </a:r>
            <a:r>
              <a:rPr lang="en-SG" sz="1400" dirty="0"/>
              <a:t>(**</a:t>
            </a:r>
            <a:r>
              <a:rPr lang="en-SG" sz="1400" dirty="0" err="1"/>
              <a:t>model_palm</a:t>
            </a:r>
            <a:r>
              <a:rPr lang="en-SG" sz="1400" dirty="0"/>
              <a:t>, messages=q)</a:t>
            </a:r>
          </a:p>
          <a:p>
            <a:r>
              <a:rPr lang="en-SG" sz="1400" dirty="0"/>
              <a:t>    </a:t>
            </a:r>
            <a:r>
              <a:rPr lang="en-SG" sz="1400" dirty="0" err="1"/>
              <a:t>model.say</a:t>
            </a:r>
            <a:r>
              <a:rPr lang="en-SG" sz="1400" dirty="0"/>
              <a:t>(</a:t>
            </a:r>
            <a:r>
              <a:rPr lang="en-SG" sz="1400" dirty="0" err="1"/>
              <a:t>r.last</a:t>
            </a:r>
            <a:r>
              <a:rPr lang="en-SG" sz="1400" dirty="0"/>
              <a:t>)</a:t>
            </a:r>
          </a:p>
          <a:p>
            <a:r>
              <a:rPr lang="en-SG" sz="1400" dirty="0"/>
              <a:t>    print(</a:t>
            </a:r>
            <a:r>
              <a:rPr lang="en-SG" sz="1400" dirty="0" err="1"/>
              <a:t>r.last</a:t>
            </a:r>
            <a:r>
              <a:rPr lang="en-SG" sz="1400" dirty="0"/>
              <a:t>)</a:t>
            </a:r>
          </a:p>
          <a:p>
            <a:r>
              <a:rPr lang="en-SG" sz="1400" dirty="0"/>
              <a:t>    </a:t>
            </a:r>
            <a:r>
              <a:rPr lang="en-SG" sz="1400" dirty="0" err="1"/>
              <a:t>model.runAndWait</a:t>
            </a:r>
            <a:r>
              <a:rPr lang="en-SG" sz="1400" dirty="0"/>
              <a:t>()</a:t>
            </a:r>
          </a:p>
          <a:p>
            <a:r>
              <a:rPr lang="en-SG" sz="1400" dirty="0"/>
              <a:t>except:</a:t>
            </a:r>
          </a:p>
          <a:p>
            <a:r>
              <a:rPr lang="en-SG" sz="1400" dirty="0"/>
              <a:t>    print("Please retry")</a:t>
            </a:r>
          </a:p>
        </p:txBody>
      </p:sp>
    </p:spTree>
    <p:extLst>
      <p:ext uri="{BB962C8B-B14F-4D97-AF65-F5344CB8AC3E}">
        <p14:creationId xmlns:p14="http://schemas.microsoft.com/office/powerpoint/2010/main" val="2322067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3E6AF-685F-E747-F974-70020B6AC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Recording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FA112-72F0-BA8C-F87D-8DDDB14E5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SG"/>
              <a:t>https://drive.google.com/file/d/1N2Lgtq4IARuc7wwLQjzP83q533iYxaL-/view?usp=drive_link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512788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83A3C-E743-4535-A38F-AF8232919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0FBA7-65E7-418D-A0D2-EC0681762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Speech</a:t>
            </a:r>
          </a:p>
          <a:p>
            <a:r>
              <a:rPr lang="en-US" dirty="0"/>
              <a:t>Deep Learning on Speech</a:t>
            </a:r>
          </a:p>
          <a:p>
            <a:endParaRPr lang="en-S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457571-4EDD-94B6-4A25-5E42E7ED46F0}"/>
              </a:ext>
            </a:extLst>
          </p:cNvPr>
          <p:cNvSpPr txBox="1"/>
          <p:nvPr/>
        </p:nvSpPr>
        <p:spPr>
          <a:xfrm>
            <a:off x="5551714" y="3901816"/>
            <a:ext cx="312088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200" dirty="0"/>
              <a:t>Code: </a:t>
            </a:r>
            <a:r>
              <a:rPr lang="en-SG" sz="1200" dirty="0">
                <a:hlinkClick r:id="rId2"/>
              </a:rPr>
              <a:t>https://drive.google.com/drive/folders/1fXjR7HWQVDvW4b_UwFmEM_NymlOo4Wbw?usp=sharing</a:t>
            </a:r>
            <a:endParaRPr lang="en-SG" sz="1200" dirty="0"/>
          </a:p>
          <a:p>
            <a:endParaRPr lang="en-SG" sz="1200" dirty="0"/>
          </a:p>
          <a:p>
            <a:r>
              <a:rPr lang="en-SG" sz="1200" dirty="0"/>
              <a:t>Data:</a:t>
            </a:r>
          </a:p>
          <a:p>
            <a:r>
              <a:rPr lang="en-SG" sz="1200" dirty="0"/>
              <a:t>https://drive.google.com/drive/folders/1DWSSkL9zMwXktar8rxC_3rUGqxwNNTrR?usp=sharing</a:t>
            </a:r>
          </a:p>
          <a:p>
            <a:endParaRPr lang="en-SG" sz="1200" dirty="0"/>
          </a:p>
          <a:p>
            <a:endParaRPr lang="en-SG" sz="1200" dirty="0"/>
          </a:p>
        </p:txBody>
      </p:sp>
    </p:spTree>
    <p:extLst>
      <p:ext uri="{BB962C8B-B14F-4D97-AF65-F5344CB8AC3E}">
        <p14:creationId xmlns:p14="http://schemas.microsoft.com/office/powerpoint/2010/main" val="1545019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1627C-87F3-432D-227B-C3EE052B9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Unstructured Data - Speech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4C341-D501-DE99-B759-9127F236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6632"/>
            <a:ext cx="8229600" cy="387612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Current systems have vocabularies of 50,000 words or more. Error less than 3%. Lag 0.02ms. </a:t>
            </a:r>
            <a:endParaRPr lang="en-S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47DA75-957E-53C2-49FA-369AD69EF64A}"/>
              </a:ext>
            </a:extLst>
          </p:cNvPr>
          <p:cNvSpPr txBox="1"/>
          <p:nvPr/>
        </p:nvSpPr>
        <p:spPr>
          <a:xfrm>
            <a:off x="457200" y="5606406"/>
            <a:ext cx="83933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000" dirty="0"/>
              <a:t>https://www.sciencedirect.com/topics/immunology-and-microbiology/automatic-speech-recognition#:~:text=Early%20systems%20had%20recognition%20vocabularies,of%2050%2C000%20words%20or%20more.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0B30FA-1C93-813D-6B08-B94F3A79D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7228"/>
            <a:ext cx="5179325" cy="23305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571FB2-776C-7E28-2683-AD6FAFF40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625" y="2878574"/>
            <a:ext cx="3586302" cy="233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10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0237F-F44E-4FF1-B1A5-7036865FE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/>
          <a:lstStyle/>
          <a:p>
            <a:r>
              <a:rPr lang="en-US" dirty="0"/>
              <a:t>Top Speech Recognition Brand</a:t>
            </a:r>
            <a:endParaRPr lang="en-SG" dirty="0"/>
          </a:p>
        </p:txBody>
      </p:sp>
      <p:pic>
        <p:nvPicPr>
          <p:cNvPr id="1026" name="Picture 2" descr="10 Best Voice Recognition Software (Speech Recognition in 2020)">
            <a:extLst>
              <a:ext uri="{FF2B5EF4-FFF2-40B4-BE49-F238E27FC236}">
                <a16:creationId xmlns:a16="http://schemas.microsoft.com/office/drawing/2014/main" id="{7365A9A8-0732-4FD7-B873-0054DEB42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295400"/>
            <a:ext cx="5734050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884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59291-EEC3-4D3A-8E60-ABE5A9FDB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Speech Format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9CFB1-A7DF-439A-BDFE-664BD7AF4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48khz 16bit =&gt; 1 sec will have 48 x 1000 x 2 bytes (16bits) = about 10k byte and 10sec about 100kbyte without compression</a:t>
            </a:r>
            <a:endParaRPr lang="en-SG" dirty="0"/>
          </a:p>
          <a:p>
            <a:r>
              <a:rPr lang="en-SG" dirty="0"/>
              <a:t>A Normal Photo (about 1000 x 1000) pixel RGB (</a:t>
            </a:r>
            <a:r>
              <a:rPr lang="en-SG" dirty="0" err="1"/>
              <a:t>Color</a:t>
            </a:r>
            <a:r>
              <a:rPr lang="en-SG" dirty="0"/>
              <a:t>) Photo will be 1,000 x 1,000 x 3 byte, about 100k byte without compression</a:t>
            </a:r>
            <a:endParaRPr lang="en-SG" dirty="0">
              <a:cs typeface="Arial"/>
            </a:endParaRPr>
          </a:p>
          <a:p>
            <a:r>
              <a:rPr lang="en-SG" dirty="0"/>
              <a:t>How strong is compression? Depends……</a:t>
            </a:r>
          </a:p>
          <a:p>
            <a:r>
              <a:rPr lang="en-SG" dirty="0"/>
              <a:t>Frequency domain like jpeg will reduce up to 95%.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838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7-04-19 at 4.35.31 PM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54221" y="3062107"/>
            <a:ext cx="4307681" cy="2214563"/>
          </a:xfrm>
        </p:spPr>
      </p:pic>
      <p:pic>
        <p:nvPicPr>
          <p:cNvPr id="7" name="Picture 6" descr="Screen Shot 2017-04-19 at 4.35.2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900" y="1035844"/>
            <a:ext cx="3756991" cy="1983364"/>
          </a:xfrm>
          <a:prstGeom prst="rect">
            <a:avLst/>
          </a:prstGeom>
        </p:spPr>
      </p:pic>
      <p:pic>
        <p:nvPicPr>
          <p:cNvPr id="8" name="Picture 7" descr="Screen Shot 2017-04-19 at 4.35.18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3" y="3136106"/>
            <a:ext cx="4513240" cy="2262809"/>
          </a:xfrm>
          <a:prstGeom prst="rect">
            <a:avLst/>
          </a:prstGeom>
        </p:spPr>
      </p:pic>
      <p:pic>
        <p:nvPicPr>
          <p:cNvPr id="9" name="Picture 8" descr="Screen Shot 2017-04-19 at 4.35.06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744" y="937852"/>
            <a:ext cx="4248409" cy="21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11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C1026-BEEE-4425-BD1C-FE982432C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Speech is similar but not exactly the same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4ABAE4-7E2A-4C62-B214-533239F1E3A8}"/>
              </a:ext>
            </a:extLst>
          </p:cNvPr>
          <p:cNvSpPr/>
          <p:nvPr/>
        </p:nvSpPr>
        <p:spPr>
          <a:xfrm>
            <a:off x="4038600" y="3048000"/>
            <a:ext cx="685800" cy="3048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/>
              <a:t>Hello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353254-5A7C-4B32-A49F-D34BC932AF2C}"/>
              </a:ext>
            </a:extLst>
          </p:cNvPr>
          <p:cNvSpPr/>
          <p:nvPr/>
        </p:nvSpPr>
        <p:spPr>
          <a:xfrm>
            <a:off x="548217" y="2895600"/>
            <a:ext cx="685800" cy="3048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/>
              <a:t>Hello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B9BB91-5EF4-4FB4-808A-7AD8D8E57219}"/>
              </a:ext>
            </a:extLst>
          </p:cNvPr>
          <p:cNvSpPr/>
          <p:nvPr/>
        </p:nvSpPr>
        <p:spPr>
          <a:xfrm>
            <a:off x="548217" y="5173133"/>
            <a:ext cx="685800" cy="3048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/>
              <a:t>Hello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8842E3-970B-4999-9E58-38676160CA7A}"/>
              </a:ext>
            </a:extLst>
          </p:cNvPr>
          <p:cNvSpPr/>
          <p:nvPr/>
        </p:nvSpPr>
        <p:spPr>
          <a:xfrm>
            <a:off x="4004733" y="5325533"/>
            <a:ext cx="685800" cy="3048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/>
              <a:t>Hello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F282F5-C50A-45D5-86A1-90FD38766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033" y="1524000"/>
            <a:ext cx="680085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372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F2F634-7347-E8B3-D828-9B136DF75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12480"/>
            <a:ext cx="4733404" cy="20901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35674C-2481-A86A-1F92-51163347F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36037"/>
            <a:ext cx="3355770" cy="2288025"/>
          </a:xfrm>
          <a:prstGeom prst="rect">
            <a:avLst/>
          </a:prstGeom>
        </p:spPr>
      </p:pic>
      <p:pic>
        <p:nvPicPr>
          <p:cNvPr id="1026" name="Picture 2" descr="Google AI Blog: Parrotron: New Research into Improving Verbal Communication  for People with Speech Impairments">
            <a:extLst>
              <a:ext uri="{FF2B5EF4-FFF2-40B4-BE49-F238E27FC236}">
                <a16:creationId xmlns:a16="http://schemas.microsoft.com/office/drawing/2014/main" id="{582C3914-E19A-AD40-B70D-FDF20F4A8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62400"/>
            <a:ext cx="4038600" cy="209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351F22F-EC6F-762B-4985-B8961670AD1E}"/>
              </a:ext>
            </a:extLst>
          </p:cNvPr>
          <p:cNvSpPr txBox="1">
            <a:spLocks/>
          </p:cNvSpPr>
          <p:nvPr/>
        </p:nvSpPr>
        <p:spPr>
          <a:xfrm>
            <a:off x="457200" y="563632"/>
            <a:ext cx="3276601" cy="884168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SG" dirty="0"/>
              <a:t>Speech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B664B7-2A35-752E-E42A-B30C841BD9CD}"/>
              </a:ext>
            </a:extLst>
          </p:cNvPr>
          <p:cNvSpPr txBox="1"/>
          <p:nvPr/>
        </p:nvSpPr>
        <p:spPr>
          <a:xfrm>
            <a:off x="703312" y="41148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/>
              <a:t>spectrogram</a:t>
            </a:r>
          </a:p>
        </p:txBody>
      </p:sp>
    </p:spTree>
    <p:extLst>
      <p:ext uri="{BB962C8B-B14F-4D97-AF65-F5344CB8AC3E}">
        <p14:creationId xmlns:p14="http://schemas.microsoft.com/office/powerpoint/2010/main" val="346422029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38076</TotalTime>
  <Words>980</Words>
  <Application>Microsoft Office PowerPoint</Application>
  <PresentationFormat>On-screen Show (4:3)</PresentationFormat>
  <Paragraphs>141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</vt:lpstr>
      <vt:lpstr>Times New Roman</vt:lpstr>
      <vt:lpstr>Wingdings</vt:lpstr>
      <vt:lpstr>1_Office Theme</vt:lpstr>
      <vt:lpstr>PowerPoint Presentation</vt:lpstr>
      <vt:lpstr>Recording</vt:lpstr>
      <vt:lpstr>Topics</vt:lpstr>
      <vt:lpstr>Unstructured Data - Speech</vt:lpstr>
      <vt:lpstr>Top Speech Recognition Brand</vt:lpstr>
      <vt:lpstr>Speech Format</vt:lpstr>
      <vt:lpstr>PowerPoint Presentation</vt:lpstr>
      <vt:lpstr>Speech is similar but not exactly the same</vt:lpstr>
      <vt:lpstr>PowerPoint Presentation</vt:lpstr>
      <vt:lpstr>Speech Recognition (.wav)</vt:lpstr>
      <vt:lpstr>Speech to Text (MicroPhone) – Not in Colab – best to have microphone</vt:lpstr>
      <vt:lpstr>Text to speech</vt:lpstr>
      <vt:lpstr>Combine</vt:lpstr>
      <vt:lpstr>Google makersuite - https://makersuite.google.com/app/home</vt:lpstr>
      <vt:lpstr>palm chatbot (colab)</vt:lpstr>
      <vt:lpstr>Voice trigger ChatGPT (Anaconda)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Teik Toe Teoh</cp:lastModifiedBy>
  <cp:revision>762</cp:revision>
  <dcterms:created xsi:type="dcterms:W3CDTF">2017-04-15T17:01:01Z</dcterms:created>
  <dcterms:modified xsi:type="dcterms:W3CDTF">2024-02-06T02:33:52Z</dcterms:modified>
</cp:coreProperties>
</file>