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59" r:id="rId5"/>
    <p:sldId id="1444" r:id="rId6"/>
    <p:sldId id="1443" r:id="rId7"/>
    <p:sldId id="1441" r:id="rId8"/>
    <p:sldId id="1449" r:id="rId9"/>
    <p:sldId id="1442" r:id="rId10"/>
    <p:sldId id="266" r:id="rId11"/>
    <p:sldId id="276" r:id="rId12"/>
    <p:sldId id="277" r:id="rId13"/>
    <p:sldId id="1440" r:id="rId14"/>
    <p:sldId id="310" r:id="rId15"/>
    <p:sldId id="1439" r:id="rId16"/>
    <p:sldId id="1398" r:id="rId17"/>
    <p:sldId id="1438" r:id="rId18"/>
    <p:sldId id="1437" r:id="rId19"/>
    <p:sldId id="1447" r:id="rId20"/>
    <p:sldId id="1448" r:id="rId21"/>
    <p:sldId id="257" r:id="rId22"/>
    <p:sldId id="260" r:id="rId23"/>
    <p:sldId id="261" r:id="rId24"/>
    <p:sldId id="267" r:id="rId25"/>
    <p:sldId id="265" r:id="rId26"/>
    <p:sldId id="264" r:id="rId27"/>
    <p:sldId id="1445" r:id="rId28"/>
    <p:sldId id="1446" r:id="rId29"/>
    <p:sldId id="1902" r:id="rId30"/>
    <p:sldId id="1903" r:id="rId31"/>
    <p:sldId id="386" r:id="rId32"/>
    <p:sldId id="1905" r:id="rId33"/>
    <p:sldId id="1915" r:id="rId34"/>
    <p:sldId id="1906" r:id="rId35"/>
    <p:sldId id="1908" r:id="rId36"/>
    <p:sldId id="1909" r:id="rId37"/>
    <p:sldId id="1910" r:id="rId38"/>
    <p:sldId id="1911" r:id="rId39"/>
    <p:sldId id="1912" r:id="rId40"/>
    <p:sldId id="1914" r:id="rId41"/>
    <p:sldId id="19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4D6D5-14FA-40BC-82BC-C701EAC6AF18}" v="379" dt="2024-03-09T00:39:3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5" autoAdjust="0"/>
    <p:restoredTop sz="94660"/>
  </p:normalViewPr>
  <p:slideViewPr>
    <p:cSldViewPr snapToGrid="0">
      <p:cViewPr varScale="1">
        <p:scale>
          <a:sx n="70" d="100"/>
          <a:sy n="70" d="100"/>
        </p:scale>
        <p:origin x="151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k Toe Teoh" userId="f2f2b67b8c6b3629" providerId="LiveId" clId="{E544D6D5-14FA-40BC-82BC-C701EAC6AF18}"/>
    <pc:docChg chg="undo custSel addSld delSld modSld sldOrd">
      <pc:chgData name="Teik Toe Teoh" userId="f2f2b67b8c6b3629" providerId="LiveId" clId="{E544D6D5-14FA-40BC-82BC-C701EAC6AF18}" dt="2024-03-10T02:24:25.700" v="1062"/>
      <pc:docMkLst>
        <pc:docMk/>
      </pc:docMkLst>
      <pc:sldChg chg="add del">
        <pc:chgData name="Teik Toe Teoh" userId="f2f2b67b8c6b3629" providerId="LiveId" clId="{E544D6D5-14FA-40BC-82BC-C701EAC6AF18}" dt="2024-02-13T01:18:15.940" v="582" actId="47"/>
        <pc:sldMkLst>
          <pc:docMk/>
          <pc:sldMk cId="2414219053" sldId="385"/>
        </pc:sldMkLst>
      </pc:sldChg>
      <pc:sldChg chg="add">
        <pc:chgData name="Teik Toe Teoh" userId="f2f2b67b8c6b3629" providerId="LiveId" clId="{E544D6D5-14FA-40BC-82BC-C701EAC6AF18}" dt="2024-02-12T07:45:34.383" v="580"/>
        <pc:sldMkLst>
          <pc:docMk/>
          <pc:sldMk cId="2329483987" sldId="386"/>
        </pc:sldMkLst>
      </pc:sldChg>
      <pc:sldChg chg="addSp delSp mod">
        <pc:chgData name="Teik Toe Teoh" userId="f2f2b67b8c6b3629" providerId="LiveId" clId="{E544D6D5-14FA-40BC-82BC-C701EAC6AF18}" dt="2024-01-19T00:27:45.914" v="2" actId="21"/>
        <pc:sldMkLst>
          <pc:docMk/>
          <pc:sldMk cId="450951953" sldId="1437"/>
        </pc:sldMkLst>
        <pc:picChg chg="add del">
          <ac:chgData name="Teik Toe Teoh" userId="f2f2b67b8c6b3629" providerId="LiveId" clId="{E544D6D5-14FA-40BC-82BC-C701EAC6AF18}" dt="2024-01-19T00:27:45.914" v="2" actId="21"/>
          <ac:picMkLst>
            <pc:docMk/>
            <pc:sldMk cId="450951953" sldId="1437"/>
            <ac:picMk id="5" creationId="{1D8AC4A8-3C22-86BB-A40A-17826B25E7D0}"/>
          </ac:picMkLst>
        </pc:picChg>
      </pc:sldChg>
      <pc:sldChg chg="addSp modSp new mod">
        <pc:chgData name="Teik Toe Teoh" userId="f2f2b67b8c6b3629" providerId="LiveId" clId="{E544D6D5-14FA-40BC-82BC-C701EAC6AF18}" dt="2024-01-19T00:28:05.570" v="16" actId="1076"/>
        <pc:sldMkLst>
          <pc:docMk/>
          <pc:sldMk cId="307728187" sldId="1447"/>
        </pc:sldMkLst>
        <pc:spChg chg="mod">
          <ac:chgData name="Teik Toe Teoh" userId="f2f2b67b8c6b3629" providerId="LiveId" clId="{E544D6D5-14FA-40BC-82BC-C701EAC6AF18}" dt="2024-01-19T00:28:03.703" v="15" actId="20577"/>
          <ac:spMkLst>
            <pc:docMk/>
            <pc:sldMk cId="307728187" sldId="1447"/>
            <ac:spMk id="2" creationId="{0C3BE703-54A9-3942-AD22-5B4F3DA464F6}"/>
          </ac:spMkLst>
        </pc:spChg>
        <pc:picChg chg="add mod">
          <ac:chgData name="Teik Toe Teoh" userId="f2f2b67b8c6b3629" providerId="LiveId" clId="{E544D6D5-14FA-40BC-82BC-C701EAC6AF18}" dt="2024-01-19T00:28:05.570" v="16" actId="1076"/>
          <ac:picMkLst>
            <pc:docMk/>
            <pc:sldMk cId="307728187" sldId="1447"/>
            <ac:picMk id="3" creationId="{5492A4F4-55C9-BB29-3DFA-88EFBCCB48ED}"/>
          </ac:picMkLst>
        </pc:picChg>
      </pc:sldChg>
      <pc:sldChg chg="addSp modSp new mod">
        <pc:chgData name="Teik Toe Teoh" userId="f2f2b67b8c6b3629" providerId="LiveId" clId="{E544D6D5-14FA-40BC-82BC-C701EAC6AF18}" dt="2024-01-28T02:00:28.279" v="579" actId="20577"/>
        <pc:sldMkLst>
          <pc:docMk/>
          <pc:sldMk cId="1241326530" sldId="1448"/>
        </pc:sldMkLst>
        <pc:spChg chg="mod">
          <ac:chgData name="Teik Toe Teoh" userId="f2f2b67b8c6b3629" providerId="LiveId" clId="{E544D6D5-14FA-40BC-82BC-C701EAC6AF18}" dt="2024-01-19T01:00:10.825" v="69" actId="20577"/>
          <ac:spMkLst>
            <pc:docMk/>
            <pc:sldMk cId="1241326530" sldId="1448"/>
            <ac:spMk id="2" creationId="{0497F2E4-1393-F8F7-0807-0A5E6D9B9E34}"/>
          </ac:spMkLst>
        </pc:spChg>
        <pc:spChg chg="add mod">
          <ac:chgData name="Teik Toe Teoh" userId="f2f2b67b8c6b3629" providerId="LiveId" clId="{E544D6D5-14FA-40BC-82BC-C701EAC6AF18}" dt="2024-01-25T00:46:46.080" v="189" actId="313"/>
          <ac:spMkLst>
            <pc:docMk/>
            <pc:sldMk cId="1241326530" sldId="1448"/>
            <ac:spMk id="4" creationId="{14EEF32E-392C-E37B-0C61-2696FFC83447}"/>
          </ac:spMkLst>
        </pc:spChg>
        <pc:spChg chg="add mod">
          <ac:chgData name="Teik Toe Teoh" userId="f2f2b67b8c6b3629" providerId="LiveId" clId="{E544D6D5-14FA-40BC-82BC-C701EAC6AF18}" dt="2024-01-28T02:00:28.279" v="579" actId="20577"/>
          <ac:spMkLst>
            <pc:docMk/>
            <pc:sldMk cId="1241326530" sldId="1448"/>
            <ac:spMk id="6" creationId="{1976342B-6CFC-D891-7FC8-129C8757F799}"/>
          </ac:spMkLst>
        </pc:spChg>
        <pc:spChg chg="add mod">
          <ac:chgData name="Teik Toe Teoh" userId="f2f2b67b8c6b3629" providerId="LiveId" clId="{E544D6D5-14FA-40BC-82BC-C701EAC6AF18}" dt="2024-01-25T00:42:05.934" v="143" actId="20577"/>
          <ac:spMkLst>
            <pc:docMk/>
            <pc:sldMk cId="1241326530" sldId="1448"/>
            <ac:spMk id="8" creationId="{1D8881D6-E19B-7D04-A8A8-011CCAAC353B}"/>
          </ac:spMkLst>
        </pc:spChg>
      </pc:sldChg>
      <pc:sldChg chg="addSp delSp modSp new mod">
        <pc:chgData name="Teik Toe Teoh" userId="f2f2b67b8c6b3629" providerId="LiveId" clId="{E544D6D5-14FA-40BC-82BC-C701EAC6AF18}" dt="2024-01-27T01:51:47.068" v="577" actId="20577"/>
        <pc:sldMkLst>
          <pc:docMk/>
          <pc:sldMk cId="1020156065" sldId="1449"/>
        </pc:sldMkLst>
        <pc:spChg chg="mod">
          <ac:chgData name="Teik Toe Teoh" userId="f2f2b67b8c6b3629" providerId="LiveId" clId="{E544D6D5-14FA-40BC-82BC-C701EAC6AF18}" dt="2024-01-25T01:08:41.713" v="541" actId="1076"/>
          <ac:spMkLst>
            <pc:docMk/>
            <pc:sldMk cId="1020156065" sldId="1449"/>
            <ac:spMk id="2" creationId="{142D4D74-7479-C354-4822-D6492A55068E}"/>
          </ac:spMkLst>
        </pc:spChg>
        <pc:spChg chg="del">
          <ac:chgData name="Teik Toe Teoh" userId="f2f2b67b8c6b3629" providerId="LiveId" clId="{E544D6D5-14FA-40BC-82BC-C701EAC6AF18}" dt="2024-01-25T01:01:16.983" v="200" actId="478"/>
          <ac:spMkLst>
            <pc:docMk/>
            <pc:sldMk cId="1020156065" sldId="1449"/>
            <ac:spMk id="3" creationId="{6355793B-3B94-DD19-28FC-918558787AB6}"/>
          </ac:spMkLst>
        </pc:spChg>
        <pc:graphicFrameChg chg="add mod modGraphic">
          <ac:chgData name="Teik Toe Teoh" userId="f2f2b67b8c6b3629" providerId="LiveId" clId="{E544D6D5-14FA-40BC-82BC-C701EAC6AF18}" dt="2024-01-27T01:51:47.068" v="577" actId="20577"/>
          <ac:graphicFrameMkLst>
            <pc:docMk/>
            <pc:sldMk cId="1020156065" sldId="1449"/>
            <ac:graphicFrameMk id="4" creationId="{8E323221-3B02-F5D2-C60A-7788122FAE8E}"/>
          </ac:graphicFrameMkLst>
        </pc:graphicFrameChg>
      </pc:sldChg>
      <pc:sldChg chg="add">
        <pc:chgData name="Teik Toe Teoh" userId="f2f2b67b8c6b3629" providerId="LiveId" clId="{E544D6D5-14FA-40BC-82BC-C701EAC6AF18}" dt="2024-02-12T07:45:34.383" v="580"/>
        <pc:sldMkLst>
          <pc:docMk/>
          <pc:sldMk cId="2386035785" sldId="1902"/>
        </pc:sldMkLst>
      </pc:sldChg>
      <pc:sldChg chg="add">
        <pc:chgData name="Teik Toe Teoh" userId="f2f2b67b8c6b3629" providerId="LiveId" clId="{E544D6D5-14FA-40BC-82BC-C701EAC6AF18}" dt="2024-02-13T01:18:14.252" v="581"/>
        <pc:sldMkLst>
          <pc:docMk/>
          <pc:sldMk cId="2888064443" sldId="1903"/>
        </pc:sldMkLst>
      </pc:sldChg>
      <pc:sldChg chg="addSp modSp new mod ord">
        <pc:chgData name="Teik Toe Teoh" userId="f2f2b67b8c6b3629" providerId="LiveId" clId="{E544D6D5-14FA-40BC-82BC-C701EAC6AF18}" dt="2024-03-10T02:24:25.700" v="1062"/>
        <pc:sldMkLst>
          <pc:docMk/>
          <pc:sldMk cId="2179737329" sldId="1904"/>
        </pc:sldMkLst>
        <pc:spChg chg="mod">
          <ac:chgData name="Teik Toe Teoh" userId="f2f2b67b8c6b3629" providerId="LiveId" clId="{E544D6D5-14FA-40BC-82BC-C701EAC6AF18}" dt="2024-03-07T05:38:01.437" v="595" actId="1076"/>
          <ac:spMkLst>
            <pc:docMk/>
            <pc:sldMk cId="2179737329" sldId="1904"/>
            <ac:spMk id="2" creationId="{53465CF8-608B-57FE-2F22-2DF42A9CD7DA}"/>
          </ac:spMkLst>
        </pc:spChg>
        <pc:spChg chg="add mod">
          <ac:chgData name="Teik Toe Teoh" userId="f2f2b67b8c6b3629" providerId="LiveId" clId="{E544D6D5-14FA-40BC-82BC-C701EAC6AF18}" dt="2024-03-07T05:38:04.290" v="596" actId="1076"/>
          <ac:spMkLst>
            <pc:docMk/>
            <pc:sldMk cId="2179737329" sldId="1904"/>
            <ac:spMk id="4" creationId="{7B96E4ED-8572-A769-EBF0-3AFA6E6DA444}"/>
          </ac:spMkLst>
        </pc:spChg>
        <pc:spChg chg="add mod">
          <ac:chgData name="Teik Toe Teoh" userId="f2f2b67b8c6b3629" providerId="LiveId" clId="{E544D6D5-14FA-40BC-82BC-C701EAC6AF18}" dt="2024-03-07T05:38:55.872" v="606" actId="1076"/>
          <ac:spMkLst>
            <pc:docMk/>
            <pc:sldMk cId="2179737329" sldId="1904"/>
            <ac:spMk id="5" creationId="{E2F19ACD-7960-B63F-937D-5EBB06AD60AE}"/>
          </ac:spMkLst>
        </pc:spChg>
      </pc:sldChg>
      <pc:sldChg chg="addSp delSp modSp new mod">
        <pc:chgData name="Teik Toe Teoh" userId="f2f2b67b8c6b3629" providerId="LiveId" clId="{E544D6D5-14FA-40BC-82BC-C701EAC6AF18}" dt="2024-03-08T07:37:07.029" v="700" actId="1076"/>
        <pc:sldMkLst>
          <pc:docMk/>
          <pc:sldMk cId="1429653761" sldId="1905"/>
        </pc:sldMkLst>
        <pc:spChg chg="mod">
          <ac:chgData name="Teik Toe Teoh" userId="f2f2b67b8c6b3629" providerId="LiveId" clId="{E544D6D5-14FA-40BC-82BC-C701EAC6AF18}" dt="2024-03-07T05:43:38.593" v="655" actId="27636"/>
          <ac:spMkLst>
            <pc:docMk/>
            <pc:sldMk cId="1429653761" sldId="1905"/>
            <ac:spMk id="2" creationId="{0026D63C-8D64-AD46-849C-A71D62B3C32C}"/>
          </ac:spMkLst>
        </pc:spChg>
        <pc:spChg chg="add del mod">
          <ac:chgData name="Teik Toe Teoh" userId="f2f2b67b8c6b3629" providerId="LiveId" clId="{E544D6D5-14FA-40BC-82BC-C701EAC6AF18}" dt="2024-03-08T07:26:54.867" v="666" actId="478"/>
          <ac:spMkLst>
            <pc:docMk/>
            <pc:sldMk cId="1429653761" sldId="1905"/>
            <ac:spMk id="4" creationId="{B6687148-5F0E-0182-F2B3-BA4349F9C305}"/>
          </ac:spMkLst>
        </pc:spChg>
        <pc:spChg chg="add mod">
          <ac:chgData name="Teik Toe Teoh" userId="f2f2b67b8c6b3629" providerId="LiveId" clId="{E544D6D5-14FA-40BC-82BC-C701EAC6AF18}" dt="2024-03-08T07:37:00.090" v="697" actId="1076"/>
          <ac:spMkLst>
            <pc:docMk/>
            <pc:sldMk cId="1429653761" sldId="1905"/>
            <ac:spMk id="5" creationId="{EFA1B653-7FA6-EE8A-56A3-41C923D266A3}"/>
          </ac:spMkLst>
        </pc:spChg>
        <pc:spChg chg="add del mod">
          <ac:chgData name="Teik Toe Teoh" userId="f2f2b67b8c6b3629" providerId="LiveId" clId="{E544D6D5-14FA-40BC-82BC-C701EAC6AF18}" dt="2024-03-08T07:26:54.867" v="666" actId="478"/>
          <ac:spMkLst>
            <pc:docMk/>
            <pc:sldMk cId="1429653761" sldId="1905"/>
            <ac:spMk id="6" creationId="{F733FA30-24D1-4F24-8BC1-DE3612A9CCD4}"/>
          </ac:spMkLst>
        </pc:spChg>
        <pc:spChg chg="add del mod">
          <ac:chgData name="Teik Toe Teoh" userId="f2f2b67b8c6b3629" providerId="LiveId" clId="{E544D6D5-14FA-40BC-82BC-C701EAC6AF18}" dt="2024-03-08T07:26:54.867" v="666" actId="478"/>
          <ac:spMkLst>
            <pc:docMk/>
            <pc:sldMk cId="1429653761" sldId="1905"/>
            <ac:spMk id="8" creationId="{67B5B653-5986-EB48-4564-0AF19AA86ABF}"/>
          </ac:spMkLst>
        </pc:spChg>
        <pc:spChg chg="add mod">
          <ac:chgData name="Teik Toe Teoh" userId="f2f2b67b8c6b3629" providerId="LiveId" clId="{E544D6D5-14FA-40BC-82BC-C701EAC6AF18}" dt="2024-03-08T07:36:57.847" v="696" actId="1076"/>
          <ac:spMkLst>
            <pc:docMk/>
            <pc:sldMk cId="1429653761" sldId="1905"/>
            <ac:spMk id="9" creationId="{EAB138A7-A94C-DA51-39C8-2280A91249B8}"/>
          </ac:spMkLst>
        </pc:spChg>
        <pc:spChg chg="add del mod">
          <ac:chgData name="Teik Toe Teoh" userId="f2f2b67b8c6b3629" providerId="LiveId" clId="{E544D6D5-14FA-40BC-82BC-C701EAC6AF18}" dt="2024-03-08T07:26:54.867" v="666" actId="478"/>
          <ac:spMkLst>
            <pc:docMk/>
            <pc:sldMk cId="1429653761" sldId="1905"/>
            <ac:spMk id="10" creationId="{FA83F996-21E6-FD18-15D5-1DCF45D33A68}"/>
          </ac:spMkLst>
        </pc:spChg>
        <pc:spChg chg="add del mod">
          <ac:chgData name="Teik Toe Teoh" userId="f2f2b67b8c6b3629" providerId="LiveId" clId="{E544D6D5-14FA-40BC-82BC-C701EAC6AF18}" dt="2024-03-08T07:26:54.867" v="666" actId="478"/>
          <ac:spMkLst>
            <pc:docMk/>
            <pc:sldMk cId="1429653761" sldId="1905"/>
            <ac:spMk id="12" creationId="{82A5F920-F6B8-C657-F179-BA3BC1AC90F4}"/>
          </ac:spMkLst>
        </pc:spChg>
        <pc:spChg chg="add mod">
          <ac:chgData name="Teik Toe Teoh" userId="f2f2b67b8c6b3629" providerId="LiveId" clId="{E544D6D5-14FA-40BC-82BC-C701EAC6AF18}" dt="2024-03-08T07:37:01.934" v="698" actId="1076"/>
          <ac:spMkLst>
            <pc:docMk/>
            <pc:sldMk cId="1429653761" sldId="1905"/>
            <ac:spMk id="13" creationId="{A340022A-E0AC-E5E3-C6BC-B0BC3A431EFE}"/>
          </ac:spMkLst>
        </pc:spChg>
        <pc:spChg chg="add del">
          <ac:chgData name="Teik Toe Teoh" userId="f2f2b67b8c6b3629" providerId="LiveId" clId="{E544D6D5-14FA-40BC-82BC-C701EAC6AF18}" dt="2024-03-07T05:42:01.803" v="639" actId="22"/>
          <ac:spMkLst>
            <pc:docMk/>
            <pc:sldMk cId="1429653761" sldId="1905"/>
            <ac:spMk id="14" creationId="{8E5B6C8C-A3E5-7417-2E8C-F5095C59DF54}"/>
          </ac:spMkLst>
        </pc:spChg>
        <pc:spChg chg="add mod">
          <ac:chgData name="Teik Toe Teoh" userId="f2f2b67b8c6b3629" providerId="LiveId" clId="{E544D6D5-14FA-40BC-82BC-C701EAC6AF18}" dt="2024-03-08T07:37:04.053" v="699" actId="1076"/>
          <ac:spMkLst>
            <pc:docMk/>
            <pc:sldMk cId="1429653761" sldId="1905"/>
            <ac:spMk id="15" creationId="{234E0313-7395-B12E-B2D8-D1A4457EB757}"/>
          </ac:spMkLst>
        </pc:spChg>
        <pc:spChg chg="add del mod">
          <ac:chgData name="Teik Toe Teoh" userId="f2f2b67b8c6b3629" providerId="LiveId" clId="{E544D6D5-14FA-40BC-82BC-C701EAC6AF18}" dt="2024-03-08T07:26:54.867" v="666" actId="478"/>
          <ac:spMkLst>
            <pc:docMk/>
            <pc:sldMk cId="1429653761" sldId="1905"/>
            <ac:spMk id="16" creationId="{74689701-4BF1-1690-8397-0C9C0D7BE4EF}"/>
          </ac:spMkLst>
        </pc:spChg>
        <pc:spChg chg="add del mod">
          <ac:chgData name="Teik Toe Teoh" userId="f2f2b67b8c6b3629" providerId="LiveId" clId="{E544D6D5-14FA-40BC-82BC-C701EAC6AF18}" dt="2024-03-08T07:26:54.867" v="666" actId="478"/>
          <ac:spMkLst>
            <pc:docMk/>
            <pc:sldMk cId="1429653761" sldId="1905"/>
            <ac:spMk id="18" creationId="{12487D7B-93C2-CF3C-CD8F-1C6B48CD1C98}"/>
          </ac:spMkLst>
        </pc:spChg>
        <pc:spChg chg="add mod">
          <ac:chgData name="Teik Toe Teoh" userId="f2f2b67b8c6b3629" providerId="LiveId" clId="{E544D6D5-14FA-40BC-82BC-C701EAC6AF18}" dt="2024-03-08T07:37:07.029" v="700" actId="1076"/>
          <ac:spMkLst>
            <pc:docMk/>
            <pc:sldMk cId="1429653761" sldId="1905"/>
            <ac:spMk id="19" creationId="{188679F5-C2DA-BCE0-7A53-B77EC0122708}"/>
          </ac:spMkLst>
        </pc:spChg>
        <pc:spChg chg="add del mod">
          <ac:chgData name="Teik Toe Teoh" userId="f2f2b67b8c6b3629" providerId="LiveId" clId="{E544D6D5-14FA-40BC-82BC-C701EAC6AF18}" dt="2024-03-08T07:26:54.867" v="666" actId="478"/>
          <ac:spMkLst>
            <pc:docMk/>
            <pc:sldMk cId="1429653761" sldId="1905"/>
            <ac:spMk id="20" creationId="{B4EF2738-1395-7306-1EA5-365AEA9ED4CA}"/>
          </ac:spMkLst>
        </pc:spChg>
        <pc:spChg chg="add del mod">
          <ac:chgData name="Teik Toe Teoh" userId="f2f2b67b8c6b3629" providerId="LiveId" clId="{E544D6D5-14FA-40BC-82BC-C701EAC6AF18}" dt="2024-03-08T07:26:54.867" v="666" actId="478"/>
          <ac:spMkLst>
            <pc:docMk/>
            <pc:sldMk cId="1429653761" sldId="1905"/>
            <ac:spMk id="22" creationId="{44A4E02C-AA57-D492-32F6-C470FE9302A2}"/>
          </ac:spMkLst>
        </pc:spChg>
        <pc:spChg chg="add mod">
          <ac:chgData name="Teik Toe Teoh" userId="f2f2b67b8c6b3629" providerId="LiveId" clId="{E544D6D5-14FA-40BC-82BC-C701EAC6AF18}" dt="2024-03-08T07:36:50.987" v="695" actId="1076"/>
          <ac:spMkLst>
            <pc:docMk/>
            <pc:sldMk cId="1429653761" sldId="1905"/>
            <ac:spMk id="24" creationId="{5FE2497C-95CF-60FA-EA52-6D9ED575A8C3}"/>
          </ac:spMkLst>
        </pc:spChg>
      </pc:sldChg>
      <pc:sldChg chg="addSp modSp new mod">
        <pc:chgData name="Teik Toe Teoh" userId="f2f2b67b8c6b3629" providerId="LiveId" clId="{E544D6D5-14FA-40BC-82BC-C701EAC6AF18}" dt="2024-03-09T10:53:58.976" v="1035"/>
        <pc:sldMkLst>
          <pc:docMk/>
          <pc:sldMk cId="3244390258" sldId="1906"/>
        </pc:sldMkLst>
        <pc:spChg chg="mod">
          <ac:chgData name="Teik Toe Teoh" userId="f2f2b67b8c6b3629" providerId="LiveId" clId="{E544D6D5-14FA-40BC-82BC-C701EAC6AF18}" dt="2024-03-08T07:54:05.813" v="714" actId="20577"/>
          <ac:spMkLst>
            <pc:docMk/>
            <pc:sldMk cId="3244390258" sldId="1906"/>
            <ac:spMk id="2" creationId="{891CE94C-1EA4-1078-97EF-DC0900171249}"/>
          </ac:spMkLst>
        </pc:spChg>
        <pc:spChg chg="add mod">
          <ac:chgData name="Teik Toe Teoh" userId="f2f2b67b8c6b3629" providerId="LiveId" clId="{E544D6D5-14FA-40BC-82BC-C701EAC6AF18}" dt="2024-03-08T07:57:55.024" v="773" actId="255"/>
          <ac:spMkLst>
            <pc:docMk/>
            <pc:sldMk cId="3244390258" sldId="1906"/>
            <ac:spMk id="4" creationId="{1E7CC2F7-0E79-CB76-67E5-99859EFC413E}"/>
          </ac:spMkLst>
        </pc:spChg>
        <pc:spChg chg="add mod">
          <ac:chgData name="Teik Toe Teoh" userId="f2f2b67b8c6b3629" providerId="LiveId" clId="{E544D6D5-14FA-40BC-82BC-C701EAC6AF18}" dt="2024-03-09T10:53:58.976" v="1035"/>
          <ac:spMkLst>
            <pc:docMk/>
            <pc:sldMk cId="3244390258" sldId="1906"/>
            <ac:spMk id="5" creationId="{E1132846-18FF-2774-BD66-B21A9A290982}"/>
          </ac:spMkLst>
        </pc:spChg>
        <pc:spChg chg="add mod">
          <ac:chgData name="Teik Toe Teoh" userId="f2f2b67b8c6b3629" providerId="LiveId" clId="{E544D6D5-14FA-40BC-82BC-C701EAC6AF18}" dt="2024-03-08T07:57:50.812" v="772" actId="255"/>
          <ac:spMkLst>
            <pc:docMk/>
            <pc:sldMk cId="3244390258" sldId="1906"/>
            <ac:spMk id="6" creationId="{14BE113F-64A6-B651-1F93-D7FA5C723372}"/>
          </ac:spMkLst>
        </pc:spChg>
        <pc:spChg chg="add mod">
          <ac:chgData name="Teik Toe Teoh" userId="f2f2b67b8c6b3629" providerId="LiveId" clId="{E544D6D5-14FA-40BC-82BC-C701EAC6AF18}" dt="2024-03-08T07:58:18.213" v="783" actId="255"/>
          <ac:spMkLst>
            <pc:docMk/>
            <pc:sldMk cId="3244390258" sldId="1906"/>
            <ac:spMk id="7" creationId="{9222B177-FD8D-1C90-93CF-270746C7D4AB}"/>
          </ac:spMkLst>
        </pc:spChg>
      </pc:sldChg>
      <pc:sldChg chg="addSp modSp new del mod">
        <pc:chgData name="Teik Toe Teoh" userId="f2f2b67b8c6b3629" providerId="LiveId" clId="{E544D6D5-14FA-40BC-82BC-C701EAC6AF18}" dt="2024-03-08T08:34:09.829" v="788" actId="47"/>
        <pc:sldMkLst>
          <pc:docMk/>
          <pc:sldMk cId="1894549503" sldId="1907"/>
        </pc:sldMkLst>
        <pc:spChg chg="add mod">
          <ac:chgData name="Teik Toe Teoh" userId="f2f2b67b8c6b3629" providerId="LiveId" clId="{E544D6D5-14FA-40BC-82BC-C701EAC6AF18}" dt="2024-03-08T07:55:11.616" v="724" actId="14100"/>
          <ac:spMkLst>
            <pc:docMk/>
            <pc:sldMk cId="1894549503" sldId="1907"/>
            <ac:spMk id="4" creationId="{3B0178CD-99AF-55F6-6419-1B468E5831B0}"/>
          </ac:spMkLst>
        </pc:spChg>
      </pc:sldChg>
      <pc:sldChg chg="addSp modSp new mod">
        <pc:chgData name="Teik Toe Teoh" userId="f2f2b67b8c6b3629" providerId="LiveId" clId="{E544D6D5-14FA-40BC-82BC-C701EAC6AF18}" dt="2024-03-08T08:34:05.021" v="786" actId="1076"/>
        <pc:sldMkLst>
          <pc:docMk/>
          <pc:sldMk cId="3909640521" sldId="1908"/>
        </pc:sldMkLst>
        <pc:spChg chg="mod">
          <ac:chgData name="Teik Toe Teoh" userId="f2f2b67b8c6b3629" providerId="LiveId" clId="{E544D6D5-14FA-40BC-82BC-C701EAC6AF18}" dt="2024-03-08T07:57:07.556" v="739" actId="1076"/>
          <ac:spMkLst>
            <pc:docMk/>
            <pc:sldMk cId="3909640521" sldId="1908"/>
            <ac:spMk id="2" creationId="{AE1A7B00-5D5B-F085-DB34-E113AC174F40}"/>
          </ac:spMkLst>
        </pc:spChg>
        <pc:spChg chg="add mod">
          <ac:chgData name="Teik Toe Teoh" userId="f2f2b67b8c6b3629" providerId="LiveId" clId="{E544D6D5-14FA-40BC-82BC-C701EAC6AF18}" dt="2024-03-08T08:34:05.021" v="786" actId="1076"/>
          <ac:spMkLst>
            <pc:docMk/>
            <pc:sldMk cId="3909640521" sldId="1908"/>
            <ac:spMk id="4" creationId="{DE6CEF9F-F946-9BEC-7FB9-9B3E1342B449}"/>
          </ac:spMkLst>
        </pc:spChg>
      </pc:sldChg>
      <pc:sldChg chg="addSp delSp modSp new mod">
        <pc:chgData name="Teik Toe Teoh" userId="f2f2b67b8c6b3629" providerId="LiveId" clId="{E544D6D5-14FA-40BC-82BC-C701EAC6AF18}" dt="2024-03-08T08:36:37.641" v="840" actId="20577"/>
        <pc:sldMkLst>
          <pc:docMk/>
          <pc:sldMk cId="2837729625" sldId="1909"/>
        </pc:sldMkLst>
        <pc:spChg chg="del">
          <ac:chgData name="Teik Toe Teoh" userId="f2f2b67b8c6b3629" providerId="LiveId" clId="{E544D6D5-14FA-40BC-82BC-C701EAC6AF18}" dt="2024-03-08T08:35:17.509" v="790" actId="478"/>
          <ac:spMkLst>
            <pc:docMk/>
            <pc:sldMk cId="2837729625" sldId="1909"/>
            <ac:spMk id="2" creationId="{024EFEA7-B493-D91B-95F4-65586BB4A809}"/>
          </ac:spMkLst>
        </pc:spChg>
        <pc:spChg chg="add mod">
          <ac:chgData name="Teik Toe Teoh" userId="f2f2b67b8c6b3629" providerId="LiveId" clId="{E544D6D5-14FA-40BC-82BC-C701EAC6AF18}" dt="2024-03-08T08:36:20.488" v="812" actId="20577"/>
          <ac:spMkLst>
            <pc:docMk/>
            <pc:sldMk cId="2837729625" sldId="1909"/>
            <ac:spMk id="4" creationId="{BF2F663B-D8CE-F6F6-69EA-A1C52C1673AB}"/>
          </ac:spMkLst>
        </pc:spChg>
        <pc:spChg chg="add mod">
          <ac:chgData name="Teik Toe Teoh" userId="f2f2b67b8c6b3629" providerId="LiveId" clId="{E544D6D5-14FA-40BC-82BC-C701EAC6AF18}" dt="2024-03-08T08:36:28.774" v="828" actId="20577"/>
          <ac:spMkLst>
            <pc:docMk/>
            <pc:sldMk cId="2837729625" sldId="1909"/>
            <ac:spMk id="6" creationId="{B7AE7017-7516-85B1-50DC-DF4647C484FD}"/>
          </ac:spMkLst>
        </pc:spChg>
        <pc:spChg chg="add mod">
          <ac:chgData name="Teik Toe Teoh" userId="f2f2b67b8c6b3629" providerId="LiveId" clId="{E544D6D5-14FA-40BC-82BC-C701EAC6AF18}" dt="2024-03-08T08:36:37.641" v="840" actId="20577"/>
          <ac:spMkLst>
            <pc:docMk/>
            <pc:sldMk cId="2837729625" sldId="1909"/>
            <ac:spMk id="8" creationId="{F975A427-375B-22B9-2807-327E48FA99BB}"/>
          </ac:spMkLst>
        </pc:spChg>
      </pc:sldChg>
      <pc:sldChg chg="addSp modSp add mod">
        <pc:chgData name="Teik Toe Teoh" userId="f2f2b67b8c6b3629" providerId="LiveId" clId="{E544D6D5-14FA-40BC-82BC-C701EAC6AF18}" dt="2024-03-09T14:02:21.982" v="1042" actId="1076"/>
        <pc:sldMkLst>
          <pc:docMk/>
          <pc:sldMk cId="542703891" sldId="1910"/>
        </pc:sldMkLst>
        <pc:spChg chg="mod">
          <ac:chgData name="Teik Toe Teoh" userId="f2f2b67b8c6b3629" providerId="LiveId" clId="{E544D6D5-14FA-40BC-82BC-C701EAC6AF18}" dt="2024-03-09T14:02:15.975" v="1040" actId="255"/>
          <ac:spMkLst>
            <pc:docMk/>
            <pc:sldMk cId="542703891" sldId="1910"/>
            <ac:spMk id="4" creationId="{F46C14C3-CCFC-6647-59B0-78D08F7A28FB}"/>
          </ac:spMkLst>
        </pc:spChg>
        <pc:spChg chg="add mod">
          <ac:chgData name="Teik Toe Teoh" userId="f2f2b67b8c6b3629" providerId="LiveId" clId="{E544D6D5-14FA-40BC-82BC-C701EAC6AF18}" dt="2024-03-09T14:02:21.982" v="1042" actId="1076"/>
          <ac:spMkLst>
            <pc:docMk/>
            <pc:sldMk cId="542703891" sldId="1910"/>
            <ac:spMk id="5" creationId="{FC339CD4-8033-95A4-BDA6-57A104DB0CB0}"/>
          </ac:spMkLst>
        </pc:spChg>
      </pc:sldChg>
      <pc:sldChg chg="addSp modSp add mod">
        <pc:chgData name="Teik Toe Teoh" userId="f2f2b67b8c6b3629" providerId="LiveId" clId="{E544D6D5-14FA-40BC-82BC-C701EAC6AF18}" dt="2024-03-09T14:06:51.571" v="1050" actId="20577"/>
        <pc:sldMkLst>
          <pc:docMk/>
          <pc:sldMk cId="3846776217" sldId="1911"/>
        </pc:sldMkLst>
        <pc:spChg chg="mod">
          <ac:chgData name="Teik Toe Teoh" userId="f2f2b67b8c6b3629" providerId="LiveId" clId="{E544D6D5-14FA-40BC-82BC-C701EAC6AF18}" dt="2024-03-09T14:02:38.894" v="1043" actId="1076"/>
          <ac:spMkLst>
            <pc:docMk/>
            <pc:sldMk cId="3846776217" sldId="1911"/>
            <ac:spMk id="2" creationId="{761C09FA-EB54-5581-3410-13EFA6E11120}"/>
          </ac:spMkLst>
        </pc:spChg>
        <pc:spChg chg="mod">
          <ac:chgData name="Teik Toe Teoh" userId="f2f2b67b8c6b3629" providerId="LiveId" clId="{E544D6D5-14FA-40BC-82BC-C701EAC6AF18}" dt="2024-03-09T14:02:49.329" v="1044" actId="1076"/>
          <ac:spMkLst>
            <pc:docMk/>
            <pc:sldMk cId="3846776217" sldId="1911"/>
            <ac:spMk id="4" creationId="{0686AD8B-354B-670F-0A95-1BDC59FBF202}"/>
          </ac:spMkLst>
        </pc:spChg>
        <pc:spChg chg="add mod">
          <ac:chgData name="Teik Toe Teoh" userId="f2f2b67b8c6b3629" providerId="LiveId" clId="{E544D6D5-14FA-40BC-82BC-C701EAC6AF18}" dt="2024-03-09T14:02:49.329" v="1044" actId="1076"/>
          <ac:spMkLst>
            <pc:docMk/>
            <pc:sldMk cId="3846776217" sldId="1911"/>
            <ac:spMk id="6" creationId="{CA056B13-F6A0-6350-7CA9-833E8984B13B}"/>
          </ac:spMkLst>
        </pc:spChg>
        <pc:spChg chg="add mod">
          <ac:chgData name="Teik Toe Teoh" userId="f2f2b67b8c6b3629" providerId="LiveId" clId="{E544D6D5-14FA-40BC-82BC-C701EAC6AF18}" dt="2024-03-09T14:02:49.329" v="1044" actId="1076"/>
          <ac:spMkLst>
            <pc:docMk/>
            <pc:sldMk cId="3846776217" sldId="1911"/>
            <ac:spMk id="7" creationId="{54B87B05-0CC6-4B6C-CC20-7B959A4DC0D2}"/>
          </ac:spMkLst>
        </pc:spChg>
        <pc:spChg chg="add mod">
          <ac:chgData name="Teik Toe Teoh" userId="f2f2b67b8c6b3629" providerId="LiveId" clId="{E544D6D5-14FA-40BC-82BC-C701EAC6AF18}" dt="2024-03-09T14:06:51.571" v="1050" actId="20577"/>
          <ac:spMkLst>
            <pc:docMk/>
            <pc:sldMk cId="3846776217" sldId="1911"/>
            <ac:spMk id="8" creationId="{97DB01E1-3A8C-4AEA-A630-CDA34233C899}"/>
          </ac:spMkLst>
        </pc:spChg>
        <pc:cxnChg chg="add mod">
          <ac:chgData name="Teik Toe Teoh" userId="f2f2b67b8c6b3629" providerId="LiveId" clId="{E544D6D5-14FA-40BC-82BC-C701EAC6AF18}" dt="2024-03-09T14:02:49.329" v="1044" actId="1076"/>
          <ac:cxnSpMkLst>
            <pc:docMk/>
            <pc:sldMk cId="3846776217" sldId="1911"/>
            <ac:cxnSpMk id="5" creationId="{31CE8CE6-83F5-4D17-178F-4DF0E977FDB4}"/>
          </ac:cxnSpMkLst>
        </pc:cxnChg>
        <pc:cxnChg chg="add mod">
          <ac:chgData name="Teik Toe Teoh" userId="f2f2b67b8c6b3629" providerId="LiveId" clId="{E544D6D5-14FA-40BC-82BC-C701EAC6AF18}" dt="2024-03-09T14:02:49.329" v="1044" actId="1076"/>
          <ac:cxnSpMkLst>
            <pc:docMk/>
            <pc:sldMk cId="3846776217" sldId="1911"/>
            <ac:cxnSpMk id="9" creationId="{89C8C1B5-F2E7-C93A-CA9F-884B49F2F01D}"/>
          </ac:cxnSpMkLst>
        </pc:cxnChg>
      </pc:sldChg>
      <pc:sldChg chg="addSp modSp new mod">
        <pc:chgData name="Teik Toe Teoh" userId="f2f2b67b8c6b3629" providerId="LiveId" clId="{E544D6D5-14FA-40BC-82BC-C701EAC6AF18}" dt="2024-03-09T00:38:51.142" v="871" actId="207"/>
        <pc:sldMkLst>
          <pc:docMk/>
          <pc:sldMk cId="2688238530" sldId="1912"/>
        </pc:sldMkLst>
        <pc:spChg chg="mod">
          <ac:chgData name="Teik Toe Teoh" userId="f2f2b67b8c6b3629" providerId="LiveId" clId="{E544D6D5-14FA-40BC-82BC-C701EAC6AF18}" dt="2024-03-09T00:38:33.547" v="866" actId="20577"/>
          <ac:spMkLst>
            <pc:docMk/>
            <pc:sldMk cId="2688238530" sldId="1912"/>
            <ac:spMk id="2" creationId="{8ED7D627-F937-DAEA-D902-9DF6D3D7E967}"/>
          </ac:spMkLst>
        </pc:spChg>
        <pc:spChg chg="add mod">
          <ac:chgData name="Teik Toe Teoh" userId="f2f2b67b8c6b3629" providerId="LiveId" clId="{E544D6D5-14FA-40BC-82BC-C701EAC6AF18}" dt="2024-03-09T00:38:51.142" v="871" actId="207"/>
          <ac:spMkLst>
            <pc:docMk/>
            <pc:sldMk cId="2688238530" sldId="1912"/>
            <ac:spMk id="4" creationId="{47729914-E246-89A5-6612-68479B860522}"/>
          </ac:spMkLst>
        </pc:spChg>
      </pc:sldChg>
      <pc:sldChg chg="addSp modSp new del mod">
        <pc:chgData name="Teik Toe Teoh" userId="f2f2b67b8c6b3629" providerId="LiveId" clId="{E544D6D5-14FA-40BC-82BC-C701EAC6AF18}" dt="2024-03-09T00:59:33.741" v="961" actId="47"/>
        <pc:sldMkLst>
          <pc:docMk/>
          <pc:sldMk cId="1672858666" sldId="1913"/>
        </pc:sldMkLst>
        <pc:spChg chg="mod">
          <ac:chgData name="Teik Toe Teoh" userId="f2f2b67b8c6b3629" providerId="LiveId" clId="{E544D6D5-14FA-40BC-82BC-C701EAC6AF18}" dt="2024-03-09T00:42:30.735" v="929" actId="1076"/>
          <ac:spMkLst>
            <pc:docMk/>
            <pc:sldMk cId="1672858666" sldId="1913"/>
            <ac:spMk id="2" creationId="{9398713A-6E22-EAF6-61D6-23DDEEBF4280}"/>
          </ac:spMkLst>
        </pc:spChg>
        <pc:spChg chg="add mod">
          <ac:chgData name="Teik Toe Teoh" userId="f2f2b67b8c6b3629" providerId="LiveId" clId="{E544D6D5-14FA-40BC-82BC-C701EAC6AF18}" dt="2024-03-09T00:54:50.167" v="959" actId="20577"/>
          <ac:spMkLst>
            <pc:docMk/>
            <pc:sldMk cId="1672858666" sldId="1913"/>
            <ac:spMk id="4" creationId="{6E03156F-3BE7-DA85-1EFD-FEEB953005A1}"/>
          </ac:spMkLst>
        </pc:spChg>
      </pc:sldChg>
      <pc:sldChg chg="addSp delSp modSp new mod">
        <pc:chgData name="Teik Toe Teoh" userId="f2f2b67b8c6b3629" providerId="LiveId" clId="{E544D6D5-14FA-40BC-82BC-C701EAC6AF18}" dt="2024-03-09T02:00:06.770" v="1010" actId="1076"/>
        <pc:sldMkLst>
          <pc:docMk/>
          <pc:sldMk cId="1807610192" sldId="1914"/>
        </pc:sldMkLst>
        <pc:spChg chg="mod">
          <ac:chgData name="Teik Toe Teoh" userId="f2f2b67b8c6b3629" providerId="LiveId" clId="{E544D6D5-14FA-40BC-82BC-C701EAC6AF18}" dt="2024-03-09T00:59:47.242" v="971" actId="14100"/>
          <ac:spMkLst>
            <pc:docMk/>
            <pc:sldMk cId="1807610192" sldId="1914"/>
            <ac:spMk id="2" creationId="{5963E227-68E0-2C7E-9054-A001D81F0C45}"/>
          </ac:spMkLst>
        </pc:spChg>
        <pc:spChg chg="add mod">
          <ac:chgData name="Teik Toe Teoh" userId="f2f2b67b8c6b3629" providerId="LiveId" clId="{E544D6D5-14FA-40BC-82BC-C701EAC6AF18}" dt="2024-03-09T01:02:34.880" v="998" actId="1076"/>
          <ac:spMkLst>
            <pc:docMk/>
            <pc:sldMk cId="1807610192" sldId="1914"/>
            <ac:spMk id="4" creationId="{F46D5012-2512-1BD7-623C-9F5968F182FF}"/>
          </ac:spMkLst>
        </pc:spChg>
        <pc:spChg chg="add del">
          <ac:chgData name="Teik Toe Teoh" userId="f2f2b67b8c6b3629" providerId="LiveId" clId="{E544D6D5-14FA-40BC-82BC-C701EAC6AF18}" dt="2024-03-09T01:01:11.307" v="977" actId="22"/>
          <ac:spMkLst>
            <pc:docMk/>
            <pc:sldMk cId="1807610192" sldId="1914"/>
            <ac:spMk id="6" creationId="{DFE932A7-B506-409E-6DF1-88C6ADBA991A}"/>
          </ac:spMkLst>
        </pc:spChg>
        <pc:spChg chg="add mod">
          <ac:chgData name="Teik Toe Teoh" userId="f2f2b67b8c6b3629" providerId="LiveId" clId="{E544D6D5-14FA-40BC-82BC-C701EAC6AF18}" dt="2024-03-09T01:02:36.978" v="999" actId="1076"/>
          <ac:spMkLst>
            <pc:docMk/>
            <pc:sldMk cId="1807610192" sldId="1914"/>
            <ac:spMk id="8" creationId="{F861E718-A737-303B-16E3-EAC56BEA873F}"/>
          </ac:spMkLst>
        </pc:spChg>
        <pc:spChg chg="add mod">
          <ac:chgData name="Teik Toe Teoh" userId="f2f2b67b8c6b3629" providerId="LiveId" clId="{E544D6D5-14FA-40BC-82BC-C701EAC6AF18}" dt="2024-03-09T01:02:43.473" v="1002" actId="1076"/>
          <ac:spMkLst>
            <pc:docMk/>
            <pc:sldMk cId="1807610192" sldId="1914"/>
            <ac:spMk id="10" creationId="{6D779176-4B96-18A2-B29F-6E452685FEDA}"/>
          </ac:spMkLst>
        </pc:spChg>
        <pc:spChg chg="add mod">
          <ac:chgData name="Teik Toe Teoh" userId="f2f2b67b8c6b3629" providerId="LiveId" clId="{E544D6D5-14FA-40BC-82BC-C701EAC6AF18}" dt="2024-03-09T01:02:45.377" v="1003" actId="1076"/>
          <ac:spMkLst>
            <pc:docMk/>
            <pc:sldMk cId="1807610192" sldId="1914"/>
            <ac:spMk id="12" creationId="{FD5A4C53-29AA-6EE4-CBEA-07442602469E}"/>
          </ac:spMkLst>
        </pc:spChg>
        <pc:spChg chg="add mod">
          <ac:chgData name="Teik Toe Teoh" userId="f2f2b67b8c6b3629" providerId="LiveId" clId="{E544D6D5-14FA-40BC-82BC-C701EAC6AF18}" dt="2024-03-09T01:02:48.115" v="1004" actId="1076"/>
          <ac:spMkLst>
            <pc:docMk/>
            <pc:sldMk cId="1807610192" sldId="1914"/>
            <ac:spMk id="14" creationId="{DC509A68-C609-C135-02F7-0E07BE525651}"/>
          </ac:spMkLst>
        </pc:spChg>
        <pc:spChg chg="add mod">
          <ac:chgData name="Teik Toe Teoh" userId="f2f2b67b8c6b3629" providerId="LiveId" clId="{E544D6D5-14FA-40BC-82BC-C701EAC6AF18}" dt="2024-03-09T02:00:06.770" v="1010" actId="1076"/>
          <ac:spMkLst>
            <pc:docMk/>
            <pc:sldMk cId="1807610192" sldId="1914"/>
            <ac:spMk id="16" creationId="{BF1D083D-FFAE-FF68-84C1-0F2AC125959B}"/>
          </ac:spMkLst>
        </pc:spChg>
      </pc:sldChg>
      <pc:sldChg chg="addSp modSp new mod">
        <pc:chgData name="Teik Toe Teoh" userId="f2f2b67b8c6b3629" providerId="LiveId" clId="{E544D6D5-14FA-40BC-82BC-C701EAC6AF18}" dt="2024-03-10T01:45:16.246" v="1060" actId="20577"/>
        <pc:sldMkLst>
          <pc:docMk/>
          <pc:sldMk cId="571087113" sldId="1915"/>
        </pc:sldMkLst>
        <pc:spChg chg="mod">
          <ac:chgData name="Teik Toe Teoh" userId="f2f2b67b8c6b3629" providerId="LiveId" clId="{E544D6D5-14FA-40BC-82BC-C701EAC6AF18}" dt="2024-03-10T01:45:16.246" v="1060" actId="20577"/>
          <ac:spMkLst>
            <pc:docMk/>
            <pc:sldMk cId="571087113" sldId="1915"/>
            <ac:spMk id="2" creationId="{23568463-573F-22CC-05FC-62A74D920081}"/>
          </ac:spMkLst>
        </pc:spChg>
        <pc:spChg chg="add mod">
          <ac:chgData name="Teik Toe Teoh" userId="f2f2b67b8c6b3629" providerId="LiveId" clId="{E544D6D5-14FA-40BC-82BC-C701EAC6AF18}" dt="2024-03-10T01:45:14.046" v="1054" actId="14100"/>
          <ac:spMkLst>
            <pc:docMk/>
            <pc:sldMk cId="571087113" sldId="1915"/>
            <ac:spMk id="4" creationId="{57229BC0-1415-D18B-F76E-32C76B8FF2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723F-8FD0-4F5D-A836-2A4C922D2BC6}" type="doc">
      <dgm:prSet loTypeId="urn:microsoft.com/office/officeart/2005/8/layout/hProcess9" loCatId="process" qsTypeId="urn:microsoft.com/office/officeart/2005/8/quickstyle/simple1" qsCatId="simple" csTypeId="urn:microsoft.com/office/officeart/2005/8/colors/accent1_2" csCatId="accent1" phldr="1"/>
      <dgm:spPr/>
    </dgm:pt>
    <dgm:pt modelId="{6671CA17-C479-4626-984E-68FA72BFBED1}">
      <dgm:prSet phldrT="[Text]" custT="1"/>
      <dgm:spPr/>
      <dgm:t>
        <a:bodyPr/>
        <a:lstStyle/>
        <a:p>
          <a:r>
            <a:rPr lang="en-SG" sz="1400" dirty="0"/>
            <a:t>Download data (DBS.csv)</a:t>
          </a:r>
        </a:p>
      </dgm:t>
    </dgm:pt>
    <dgm:pt modelId="{9B1ADE2C-1A51-45E9-B79E-D79C5238D991}" type="parTrans" cxnId="{5E6B38EC-6A06-4A00-9C46-DC8AEB2100B1}">
      <dgm:prSet/>
      <dgm:spPr/>
      <dgm:t>
        <a:bodyPr/>
        <a:lstStyle/>
        <a:p>
          <a:endParaRPr lang="en-SG"/>
        </a:p>
      </dgm:t>
    </dgm:pt>
    <dgm:pt modelId="{E942A76D-6C78-4826-9686-85D3496A0C39}" type="sibTrans" cxnId="{5E6B38EC-6A06-4A00-9C46-DC8AEB2100B1}">
      <dgm:prSet/>
      <dgm:spPr/>
      <dgm:t>
        <a:bodyPr/>
        <a:lstStyle/>
        <a:p>
          <a:endParaRPr lang="en-SG"/>
        </a:p>
      </dgm:t>
    </dgm:pt>
    <dgm:pt modelId="{BF0A33E8-7C89-42B2-B3A1-546DF8DC45B7}">
      <dgm:prSet phldrT="[Text]" custT="1"/>
      <dgm:spPr/>
      <dgm:t>
        <a:bodyPr/>
        <a:lstStyle/>
        <a:p>
          <a:r>
            <a:rPr lang="en-SG" sz="1400" dirty="0"/>
            <a:t>Upload to cloud #1 PythonAnywhere</a:t>
          </a:r>
        </a:p>
      </dgm:t>
    </dgm:pt>
    <dgm:pt modelId="{D503E325-DEC9-47A1-8BA1-1BBD45CAE67C}" type="parTrans" cxnId="{A6487A9C-CA32-4E52-BAC5-CDF7E5174F4B}">
      <dgm:prSet/>
      <dgm:spPr/>
      <dgm:t>
        <a:bodyPr/>
        <a:lstStyle/>
        <a:p>
          <a:endParaRPr lang="en-SG"/>
        </a:p>
      </dgm:t>
    </dgm:pt>
    <dgm:pt modelId="{9017213C-8740-4F90-A50F-D8C363A809A9}" type="sibTrans" cxnId="{A6487A9C-CA32-4E52-BAC5-CDF7E5174F4B}">
      <dgm:prSet/>
      <dgm:spPr/>
      <dgm:t>
        <a:bodyPr/>
        <a:lstStyle/>
        <a:p>
          <a:endParaRPr lang="en-SG"/>
        </a:p>
      </dgm:t>
    </dgm:pt>
    <dgm:pt modelId="{187307B2-CEFD-45B4-B61C-EF186A6805A8}">
      <dgm:prSet phldrT="[Text]" custT="1"/>
      <dgm:spPr/>
      <dgm:t>
        <a:bodyPr/>
        <a:lstStyle/>
        <a:p>
          <a:r>
            <a:rPr lang="en-SG" sz="1400" dirty="0"/>
            <a:t>Upload to cloud #2 render.com</a:t>
          </a:r>
        </a:p>
      </dgm:t>
    </dgm:pt>
    <dgm:pt modelId="{6272EC1D-14CD-48EC-9E4C-E0BE7EB28D24}" type="parTrans" cxnId="{E0772F9B-5C2E-4A05-9C0A-19211345D3DA}">
      <dgm:prSet/>
      <dgm:spPr/>
      <dgm:t>
        <a:bodyPr/>
        <a:lstStyle/>
        <a:p>
          <a:endParaRPr lang="en-SG"/>
        </a:p>
      </dgm:t>
    </dgm:pt>
    <dgm:pt modelId="{AB0BCB0F-64D2-4337-A536-437BCF526BF9}" type="sibTrans" cxnId="{E0772F9B-5C2E-4A05-9C0A-19211345D3DA}">
      <dgm:prSet/>
      <dgm:spPr/>
      <dgm:t>
        <a:bodyPr/>
        <a:lstStyle/>
        <a:p>
          <a:endParaRPr lang="en-SG"/>
        </a:p>
      </dgm:t>
    </dgm:pt>
    <dgm:pt modelId="{3569121B-B36B-42F8-9BC9-A77DC3A006CF}">
      <dgm:prSet phldrT="[Text]" custT="1"/>
      <dgm:spPr/>
      <dgm:t>
        <a:bodyPr/>
        <a:lstStyle/>
        <a:p>
          <a:r>
            <a:rPr lang="en-SG" sz="1400" dirty="0"/>
            <a:t>Create Machine Learning Model and Validation (using Python </a:t>
          </a:r>
          <a:r>
            <a:rPr lang="en-SG" sz="1400" dirty="0" err="1"/>
            <a:t>Colab</a:t>
          </a:r>
          <a:r>
            <a:rPr lang="en-SG" sz="1400" dirty="0"/>
            <a:t>)</a:t>
          </a:r>
        </a:p>
      </dgm:t>
    </dgm:pt>
    <dgm:pt modelId="{D6765822-F10B-47A4-B52B-1BCE40F4C561}" type="parTrans" cxnId="{44A65812-1063-4715-AE65-36B384CFD7A8}">
      <dgm:prSet/>
      <dgm:spPr/>
      <dgm:t>
        <a:bodyPr/>
        <a:lstStyle/>
        <a:p>
          <a:endParaRPr lang="en-SG"/>
        </a:p>
      </dgm:t>
    </dgm:pt>
    <dgm:pt modelId="{49BF3079-DC75-467A-BEB4-1B58B005A3F6}" type="sibTrans" cxnId="{44A65812-1063-4715-AE65-36B384CFD7A8}">
      <dgm:prSet/>
      <dgm:spPr/>
      <dgm:t>
        <a:bodyPr/>
        <a:lstStyle/>
        <a:p>
          <a:endParaRPr lang="en-SG"/>
        </a:p>
      </dgm:t>
    </dgm:pt>
    <dgm:pt modelId="{EF870A62-18F2-4FBD-9BB4-DC97B30F4147}">
      <dgm:prSet phldrT="[Text]" custT="1"/>
      <dgm:spPr/>
      <dgm:t>
        <a:bodyPr/>
        <a:lstStyle/>
        <a:p>
          <a:r>
            <a:rPr lang="en-SG" sz="1400" dirty="0"/>
            <a:t>Create front end using HTML (using VS Code)</a:t>
          </a:r>
        </a:p>
      </dgm:t>
    </dgm:pt>
    <dgm:pt modelId="{F8C87922-B77A-46BF-8ECB-90F797F67C0D}" type="parTrans" cxnId="{4737F39F-FD4C-4DAB-AB87-8FB5245284FD}">
      <dgm:prSet/>
      <dgm:spPr/>
      <dgm:t>
        <a:bodyPr/>
        <a:lstStyle/>
        <a:p>
          <a:endParaRPr lang="en-SG"/>
        </a:p>
      </dgm:t>
    </dgm:pt>
    <dgm:pt modelId="{744547AA-1BDE-48F3-AE80-8EC02560B965}" type="sibTrans" cxnId="{4737F39F-FD4C-4DAB-AB87-8FB5245284FD}">
      <dgm:prSet/>
      <dgm:spPr/>
      <dgm:t>
        <a:bodyPr/>
        <a:lstStyle/>
        <a:p>
          <a:endParaRPr lang="en-SG"/>
        </a:p>
      </dgm:t>
    </dgm:pt>
    <dgm:pt modelId="{D052E155-CC09-44F8-BFB9-485247191A16}">
      <dgm:prSet phldrT="[Text]" custT="1"/>
      <dgm:spPr/>
      <dgm:t>
        <a:bodyPr/>
        <a:lstStyle/>
        <a:p>
          <a:r>
            <a:rPr lang="en-SG" sz="1400" dirty="0"/>
            <a:t>Create backend using Python Flask Framework (using </a:t>
          </a:r>
          <a:r>
            <a:rPr lang="en-SG" sz="1400" dirty="0" err="1"/>
            <a:t>Conda</a:t>
          </a:r>
          <a:r>
            <a:rPr lang="en-SG" sz="1400" dirty="0"/>
            <a:t>)</a:t>
          </a:r>
        </a:p>
      </dgm:t>
    </dgm:pt>
    <dgm:pt modelId="{CF8182F5-1065-4D6E-A134-EE6D9C752C3E}" type="parTrans" cxnId="{2CC71575-D05B-40A9-8140-AA0342E3D36E}">
      <dgm:prSet/>
      <dgm:spPr/>
      <dgm:t>
        <a:bodyPr/>
        <a:lstStyle/>
        <a:p>
          <a:endParaRPr lang="en-SG"/>
        </a:p>
      </dgm:t>
    </dgm:pt>
    <dgm:pt modelId="{FAF689AF-4CA8-4E8B-9575-C03D15A7D65C}" type="sibTrans" cxnId="{2CC71575-D05B-40A9-8140-AA0342E3D36E}">
      <dgm:prSet/>
      <dgm:spPr/>
      <dgm:t>
        <a:bodyPr/>
        <a:lstStyle/>
        <a:p>
          <a:endParaRPr lang="en-SG"/>
        </a:p>
      </dgm:t>
    </dgm:pt>
    <dgm:pt modelId="{17E2C11D-CA11-4AF7-93BE-09D124A3213F}">
      <dgm:prSet phldrT="[Text]" custT="1"/>
      <dgm:spPr/>
      <dgm:t>
        <a:bodyPr/>
        <a:lstStyle/>
        <a:p>
          <a:r>
            <a:rPr lang="en-SG" sz="1400" dirty="0"/>
            <a:t>Upload data to </a:t>
          </a:r>
          <a:r>
            <a:rPr lang="en-SG" sz="1400" dirty="0" err="1"/>
            <a:t>github</a:t>
          </a:r>
          <a:r>
            <a:rPr lang="en-SG" sz="1400" dirty="0"/>
            <a:t> for cloud 2 render.com</a:t>
          </a:r>
        </a:p>
      </dgm:t>
    </dgm:pt>
    <dgm:pt modelId="{D378D6DD-18A2-45E2-BDA7-49BA9C40AD48}" type="parTrans" cxnId="{0FDB65A2-EB2D-4C3B-855D-07DE37133B3A}">
      <dgm:prSet/>
      <dgm:spPr/>
      <dgm:t>
        <a:bodyPr/>
        <a:lstStyle/>
        <a:p>
          <a:endParaRPr lang="en-SG"/>
        </a:p>
      </dgm:t>
    </dgm:pt>
    <dgm:pt modelId="{88EE084A-20A7-4817-93DD-F656965B43CC}" type="sibTrans" cxnId="{0FDB65A2-EB2D-4C3B-855D-07DE37133B3A}">
      <dgm:prSet/>
      <dgm:spPr/>
      <dgm:t>
        <a:bodyPr/>
        <a:lstStyle/>
        <a:p>
          <a:endParaRPr lang="en-SG"/>
        </a:p>
      </dgm:t>
    </dgm:pt>
    <dgm:pt modelId="{C149C83F-5515-4C65-A082-BB03BA165EAC}" type="pres">
      <dgm:prSet presAssocID="{4A9A723F-8FD0-4F5D-A836-2A4C922D2BC6}" presName="CompostProcess" presStyleCnt="0">
        <dgm:presLayoutVars>
          <dgm:dir/>
          <dgm:resizeHandles val="exact"/>
        </dgm:presLayoutVars>
      </dgm:prSet>
      <dgm:spPr/>
    </dgm:pt>
    <dgm:pt modelId="{CF6A708D-0C9F-4121-88C1-71448845E500}" type="pres">
      <dgm:prSet presAssocID="{4A9A723F-8FD0-4F5D-A836-2A4C922D2BC6}" presName="arrow" presStyleLbl="bgShp" presStyleIdx="0" presStyleCnt="1"/>
      <dgm:spPr/>
    </dgm:pt>
    <dgm:pt modelId="{414E8F31-58F2-4592-986E-95FA0A73E9B3}" type="pres">
      <dgm:prSet presAssocID="{4A9A723F-8FD0-4F5D-A836-2A4C922D2BC6}" presName="linearProcess" presStyleCnt="0"/>
      <dgm:spPr/>
    </dgm:pt>
    <dgm:pt modelId="{A3B3E92F-11CA-49C7-A492-3420AA4FE6FD}" type="pres">
      <dgm:prSet presAssocID="{6671CA17-C479-4626-984E-68FA72BFBED1}" presName="textNode" presStyleLbl="node1" presStyleIdx="0" presStyleCnt="7">
        <dgm:presLayoutVars>
          <dgm:bulletEnabled val="1"/>
        </dgm:presLayoutVars>
      </dgm:prSet>
      <dgm:spPr/>
    </dgm:pt>
    <dgm:pt modelId="{A8EFE441-2455-444B-A106-CFB58135DED8}" type="pres">
      <dgm:prSet presAssocID="{E942A76D-6C78-4826-9686-85D3496A0C39}" presName="sibTrans" presStyleCnt="0"/>
      <dgm:spPr/>
    </dgm:pt>
    <dgm:pt modelId="{F9680C63-062B-4ED8-87FB-F3F08DC0E2C4}" type="pres">
      <dgm:prSet presAssocID="{3569121B-B36B-42F8-9BC9-A77DC3A006CF}" presName="textNode" presStyleLbl="node1" presStyleIdx="1" presStyleCnt="7">
        <dgm:presLayoutVars>
          <dgm:bulletEnabled val="1"/>
        </dgm:presLayoutVars>
      </dgm:prSet>
      <dgm:spPr/>
    </dgm:pt>
    <dgm:pt modelId="{09D46A46-4C79-4925-8833-DFC3B1A9C2D4}" type="pres">
      <dgm:prSet presAssocID="{49BF3079-DC75-467A-BEB4-1B58B005A3F6}" presName="sibTrans" presStyleCnt="0"/>
      <dgm:spPr/>
    </dgm:pt>
    <dgm:pt modelId="{17B4DBA4-91C8-4AAE-A289-986586F34D57}" type="pres">
      <dgm:prSet presAssocID="{EF870A62-18F2-4FBD-9BB4-DC97B30F4147}" presName="textNode" presStyleLbl="node1" presStyleIdx="2" presStyleCnt="7">
        <dgm:presLayoutVars>
          <dgm:bulletEnabled val="1"/>
        </dgm:presLayoutVars>
      </dgm:prSet>
      <dgm:spPr/>
    </dgm:pt>
    <dgm:pt modelId="{8E88D500-498A-4035-9E31-D180493AB81D}" type="pres">
      <dgm:prSet presAssocID="{744547AA-1BDE-48F3-AE80-8EC02560B965}" presName="sibTrans" presStyleCnt="0"/>
      <dgm:spPr/>
    </dgm:pt>
    <dgm:pt modelId="{888BE91D-7089-43E9-9E37-BEEBFC0230F7}" type="pres">
      <dgm:prSet presAssocID="{D052E155-CC09-44F8-BFB9-485247191A16}" presName="textNode" presStyleLbl="node1" presStyleIdx="3" presStyleCnt="7">
        <dgm:presLayoutVars>
          <dgm:bulletEnabled val="1"/>
        </dgm:presLayoutVars>
      </dgm:prSet>
      <dgm:spPr/>
    </dgm:pt>
    <dgm:pt modelId="{02308DEC-0309-460B-8A72-4CE83E8ACF85}" type="pres">
      <dgm:prSet presAssocID="{FAF689AF-4CA8-4E8B-9575-C03D15A7D65C}" presName="sibTrans" presStyleCnt="0"/>
      <dgm:spPr/>
    </dgm:pt>
    <dgm:pt modelId="{07777F5B-33DF-40C9-A47D-24DC7CA93A0E}" type="pres">
      <dgm:prSet presAssocID="{BF0A33E8-7C89-42B2-B3A1-546DF8DC45B7}" presName="textNode" presStyleLbl="node1" presStyleIdx="4" presStyleCnt="7">
        <dgm:presLayoutVars>
          <dgm:bulletEnabled val="1"/>
        </dgm:presLayoutVars>
      </dgm:prSet>
      <dgm:spPr/>
    </dgm:pt>
    <dgm:pt modelId="{2197E229-8321-4461-BB5D-DDE8A6304ECE}" type="pres">
      <dgm:prSet presAssocID="{9017213C-8740-4F90-A50F-D8C363A809A9}" presName="sibTrans" presStyleCnt="0"/>
      <dgm:spPr/>
    </dgm:pt>
    <dgm:pt modelId="{B25BCAE9-DC98-4F63-A42E-C01454D3D89D}" type="pres">
      <dgm:prSet presAssocID="{17E2C11D-CA11-4AF7-93BE-09D124A3213F}" presName="textNode" presStyleLbl="node1" presStyleIdx="5" presStyleCnt="7">
        <dgm:presLayoutVars>
          <dgm:bulletEnabled val="1"/>
        </dgm:presLayoutVars>
      </dgm:prSet>
      <dgm:spPr/>
    </dgm:pt>
    <dgm:pt modelId="{71897E0E-60AA-436F-B1F7-CF2A424BA7BB}" type="pres">
      <dgm:prSet presAssocID="{88EE084A-20A7-4817-93DD-F656965B43CC}" presName="sibTrans" presStyleCnt="0"/>
      <dgm:spPr/>
    </dgm:pt>
    <dgm:pt modelId="{22F39D87-5C99-4985-9434-E7CB9CD61D86}" type="pres">
      <dgm:prSet presAssocID="{187307B2-CEFD-45B4-B61C-EF186A6805A8}" presName="textNode" presStyleLbl="node1" presStyleIdx="6" presStyleCnt="7">
        <dgm:presLayoutVars>
          <dgm:bulletEnabled val="1"/>
        </dgm:presLayoutVars>
      </dgm:prSet>
      <dgm:spPr/>
    </dgm:pt>
  </dgm:ptLst>
  <dgm:cxnLst>
    <dgm:cxn modelId="{44A65812-1063-4715-AE65-36B384CFD7A8}" srcId="{4A9A723F-8FD0-4F5D-A836-2A4C922D2BC6}" destId="{3569121B-B36B-42F8-9BC9-A77DC3A006CF}" srcOrd="1" destOrd="0" parTransId="{D6765822-F10B-47A4-B52B-1BCE40F4C561}" sibTransId="{49BF3079-DC75-467A-BEB4-1B58B005A3F6}"/>
    <dgm:cxn modelId="{1752611C-E574-4EF2-A098-9EDD40689A65}" type="presOf" srcId="{3569121B-B36B-42F8-9BC9-A77DC3A006CF}" destId="{F9680C63-062B-4ED8-87FB-F3F08DC0E2C4}" srcOrd="0" destOrd="0" presId="urn:microsoft.com/office/officeart/2005/8/layout/hProcess9"/>
    <dgm:cxn modelId="{6962B723-8AFC-404E-A654-17C86EEF8176}" type="presOf" srcId="{6671CA17-C479-4626-984E-68FA72BFBED1}" destId="{A3B3E92F-11CA-49C7-A492-3420AA4FE6FD}" srcOrd="0" destOrd="0" presId="urn:microsoft.com/office/officeart/2005/8/layout/hProcess9"/>
    <dgm:cxn modelId="{8D40B65D-9B44-4FCE-A3B7-AF2B9B8AA8A1}" type="presOf" srcId="{17E2C11D-CA11-4AF7-93BE-09D124A3213F}" destId="{B25BCAE9-DC98-4F63-A42E-C01454D3D89D}" srcOrd="0" destOrd="0" presId="urn:microsoft.com/office/officeart/2005/8/layout/hProcess9"/>
    <dgm:cxn modelId="{C6CBB545-0D94-4BA6-998F-1CF392A0667B}" type="presOf" srcId="{EF870A62-18F2-4FBD-9BB4-DC97B30F4147}" destId="{17B4DBA4-91C8-4AAE-A289-986586F34D57}" srcOrd="0" destOrd="0" presId="urn:microsoft.com/office/officeart/2005/8/layout/hProcess9"/>
    <dgm:cxn modelId="{2CC71575-D05B-40A9-8140-AA0342E3D36E}" srcId="{4A9A723F-8FD0-4F5D-A836-2A4C922D2BC6}" destId="{D052E155-CC09-44F8-BFB9-485247191A16}" srcOrd="3" destOrd="0" parTransId="{CF8182F5-1065-4D6E-A134-EE6D9C752C3E}" sibTransId="{FAF689AF-4CA8-4E8B-9575-C03D15A7D65C}"/>
    <dgm:cxn modelId="{E0772F9B-5C2E-4A05-9C0A-19211345D3DA}" srcId="{4A9A723F-8FD0-4F5D-A836-2A4C922D2BC6}" destId="{187307B2-CEFD-45B4-B61C-EF186A6805A8}" srcOrd="6" destOrd="0" parTransId="{6272EC1D-14CD-48EC-9E4C-E0BE7EB28D24}" sibTransId="{AB0BCB0F-64D2-4337-A536-437BCF526BF9}"/>
    <dgm:cxn modelId="{A6487A9C-CA32-4E52-BAC5-CDF7E5174F4B}" srcId="{4A9A723F-8FD0-4F5D-A836-2A4C922D2BC6}" destId="{BF0A33E8-7C89-42B2-B3A1-546DF8DC45B7}" srcOrd="4" destOrd="0" parTransId="{D503E325-DEC9-47A1-8BA1-1BBD45CAE67C}" sibTransId="{9017213C-8740-4F90-A50F-D8C363A809A9}"/>
    <dgm:cxn modelId="{4737F39F-FD4C-4DAB-AB87-8FB5245284FD}" srcId="{4A9A723F-8FD0-4F5D-A836-2A4C922D2BC6}" destId="{EF870A62-18F2-4FBD-9BB4-DC97B30F4147}" srcOrd="2" destOrd="0" parTransId="{F8C87922-B77A-46BF-8ECB-90F797F67C0D}" sibTransId="{744547AA-1BDE-48F3-AE80-8EC02560B965}"/>
    <dgm:cxn modelId="{791461A0-8B12-4D3B-A54E-0047F28EEB15}" type="presOf" srcId="{187307B2-CEFD-45B4-B61C-EF186A6805A8}" destId="{22F39D87-5C99-4985-9434-E7CB9CD61D86}" srcOrd="0" destOrd="0" presId="urn:microsoft.com/office/officeart/2005/8/layout/hProcess9"/>
    <dgm:cxn modelId="{0FDB65A2-EB2D-4C3B-855D-07DE37133B3A}" srcId="{4A9A723F-8FD0-4F5D-A836-2A4C922D2BC6}" destId="{17E2C11D-CA11-4AF7-93BE-09D124A3213F}" srcOrd="5" destOrd="0" parTransId="{D378D6DD-18A2-45E2-BDA7-49BA9C40AD48}" sibTransId="{88EE084A-20A7-4817-93DD-F656965B43CC}"/>
    <dgm:cxn modelId="{B20187A8-3686-4284-9E6A-601DF517A2CE}" type="presOf" srcId="{4A9A723F-8FD0-4F5D-A836-2A4C922D2BC6}" destId="{C149C83F-5515-4C65-A082-BB03BA165EAC}" srcOrd="0" destOrd="0" presId="urn:microsoft.com/office/officeart/2005/8/layout/hProcess9"/>
    <dgm:cxn modelId="{30037ECE-B38D-4A70-B928-4902BE808438}" type="presOf" srcId="{BF0A33E8-7C89-42B2-B3A1-546DF8DC45B7}" destId="{07777F5B-33DF-40C9-A47D-24DC7CA93A0E}" srcOrd="0" destOrd="0" presId="urn:microsoft.com/office/officeart/2005/8/layout/hProcess9"/>
    <dgm:cxn modelId="{5E6B38EC-6A06-4A00-9C46-DC8AEB2100B1}" srcId="{4A9A723F-8FD0-4F5D-A836-2A4C922D2BC6}" destId="{6671CA17-C479-4626-984E-68FA72BFBED1}" srcOrd="0" destOrd="0" parTransId="{9B1ADE2C-1A51-45E9-B79E-D79C5238D991}" sibTransId="{E942A76D-6C78-4826-9686-85D3496A0C39}"/>
    <dgm:cxn modelId="{CDB7C0F8-705D-4C0B-A960-C6B4FEE53809}" type="presOf" srcId="{D052E155-CC09-44F8-BFB9-485247191A16}" destId="{888BE91D-7089-43E9-9E37-BEEBFC0230F7}" srcOrd="0" destOrd="0" presId="urn:microsoft.com/office/officeart/2005/8/layout/hProcess9"/>
    <dgm:cxn modelId="{9E62ED8B-9AB9-4CE7-A3FD-E325028D2D32}" type="presParOf" srcId="{C149C83F-5515-4C65-A082-BB03BA165EAC}" destId="{CF6A708D-0C9F-4121-88C1-71448845E500}" srcOrd="0" destOrd="0" presId="urn:microsoft.com/office/officeart/2005/8/layout/hProcess9"/>
    <dgm:cxn modelId="{D6A10BD5-EA3B-4947-B5DF-D8D43CB7AFC6}" type="presParOf" srcId="{C149C83F-5515-4C65-A082-BB03BA165EAC}" destId="{414E8F31-58F2-4592-986E-95FA0A73E9B3}" srcOrd="1" destOrd="0" presId="urn:microsoft.com/office/officeart/2005/8/layout/hProcess9"/>
    <dgm:cxn modelId="{4032C5F3-1C0C-4C2B-8E40-D8BE8DD00707}" type="presParOf" srcId="{414E8F31-58F2-4592-986E-95FA0A73E9B3}" destId="{A3B3E92F-11CA-49C7-A492-3420AA4FE6FD}" srcOrd="0" destOrd="0" presId="urn:microsoft.com/office/officeart/2005/8/layout/hProcess9"/>
    <dgm:cxn modelId="{15997544-37B0-498E-842A-B1DEE31373DB}" type="presParOf" srcId="{414E8F31-58F2-4592-986E-95FA0A73E9B3}" destId="{A8EFE441-2455-444B-A106-CFB58135DED8}" srcOrd="1" destOrd="0" presId="urn:microsoft.com/office/officeart/2005/8/layout/hProcess9"/>
    <dgm:cxn modelId="{A1B8BB00-3813-45F4-8C3A-AB00452063DB}" type="presParOf" srcId="{414E8F31-58F2-4592-986E-95FA0A73E9B3}" destId="{F9680C63-062B-4ED8-87FB-F3F08DC0E2C4}" srcOrd="2" destOrd="0" presId="urn:microsoft.com/office/officeart/2005/8/layout/hProcess9"/>
    <dgm:cxn modelId="{0E2966A1-18D2-466E-8E47-2EF1035297DF}" type="presParOf" srcId="{414E8F31-58F2-4592-986E-95FA0A73E9B3}" destId="{09D46A46-4C79-4925-8833-DFC3B1A9C2D4}" srcOrd="3" destOrd="0" presId="urn:microsoft.com/office/officeart/2005/8/layout/hProcess9"/>
    <dgm:cxn modelId="{E75ABAC3-6F48-4EAF-997B-822230CE174C}" type="presParOf" srcId="{414E8F31-58F2-4592-986E-95FA0A73E9B3}" destId="{17B4DBA4-91C8-4AAE-A289-986586F34D57}" srcOrd="4" destOrd="0" presId="urn:microsoft.com/office/officeart/2005/8/layout/hProcess9"/>
    <dgm:cxn modelId="{5427E4EE-EC04-4BBC-82E3-1F70BD9E665B}" type="presParOf" srcId="{414E8F31-58F2-4592-986E-95FA0A73E9B3}" destId="{8E88D500-498A-4035-9E31-D180493AB81D}" srcOrd="5" destOrd="0" presId="urn:microsoft.com/office/officeart/2005/8/layout/hProcess9"/>
    <dgm:cxn modelId="{096D6D7F-B3DF-4991-B97E-B4723856DE68}" type="presParOf" srcId="{414E8F31-58F2-4592-986E-95FA0A73E9B3}" destId="{888BE91D-7089-43E9-9E37-BEEBFC0230F7}" srcOrd="6" destOrd="0" presId="urn:microsoft.com/office/officeart/2005/8/layout/hProcess9"/>
    <dgm:cxn modelId="{ED41F481-65F9-4F27-BC63-D87F0882B0CB}" type="presParOf" srcId="{414E8F31-58F2-4592-986E-95FA0A73E9B3}" destId="{02308DEC-0309-460B-8A72-4CE83E8ACF85}" srcOrd="7" destOrd="0" presId="urn:microsoft.com/office/officeart/2005/8/layout/hProcess9"/>
    <dgm:cxn modelId="{D352B392-787B-4AA6-A58F-F8CC91624678}" type="presParOf" srcId="{414E8F31-58F2-4592-986E-95FA0A73E9B3}" destId="{07777F5B-33DF-40C9-A47D-24DC7CA93A0E}" srcOrd="8" destOrd="0" presId="urn:microsoft.com/office/officeart/2005/8/layout/hProcess9"/>
    <dgm:cxn modelId="{8F9393AC-1625-4181-8C3F-5A8BA79B8F33}" type="presParOf" srcId="{414E8F31-58F2-4592-986E-95FA0A73E9B3}" destId="{2197E229-8321-4461-BB5D-DDE8A6304ECE}" srcOrd="9" destOrd="0" presId="urn:microsoft.com/office/officeart/2005/8/layout/hProcess9"/>
    <dgm:cxn modelId="{119C46E1-3E4C-4CF9-9F8A-8793977B03A7}" type="presParOf" srcId="{414E8F31-58F2-4592-986E-95FA0A73E9B3}" destId="{B25BCAE9-DC98-4F63-A42E-C01454D3D89D}" srcOrd="10" destOrd="0" presId="urn:microsoft.com/office/officeart/2005/8/layout/hProcess9"/>
    <dgm:cxn modelId="{57ED631A-B9E3-4DA8-A971-85F59494CBA3}" type="presParOf" srcId="{414E8F31-58F2-4592-986E-95FA0A73E9B3}" destId="{71897E0E-60AA-436F-B1F7-CF2A424BA7BB}" srcOrd="11" destOrd="0" presId="urn:microsoft.com/office/officeart/2005/8/layout/hProcess9"/>
    <dgm:cxn modelId="{29B69890-FF67-42F4-9494-0CB0A3B3A726}" type="presParOf" srcId="{414E8F31-58F2-4592-986E-95FA0A73E9B3}" destId="{22F39D87-5C99-4985-9434-E7CB9CD61D8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A708D-0C9F-4121-88C1-71448845E500}">
      <dsp:nvSpPr>
        <dsp:cNvPr id="0" name=""/>
        <dsp:cNvSpPr/>
      </dsp:nvSpPr>
      <dsp:spPr>
        <a:xfrm>
          <a:off x="669422" y="0"/>
          <a:ext cx="7586790" cy="50974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3E92F-11CA-49C7-A492-3420AA4FE6FD}">
      <dsp:nvSpPr>
        <dsp:cNvPr id="0" name=""/>
        <dsp:cNvSpPr/>
      </dsp:nvSpPr>
      <dsp:spPr>
        <a:xfrm>
          <a:off x="174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Download data (DBS.csv)</a:t>
          </a:r>
        </a:p>
      </dsp:txBody>
      <dsp:txXfrm>
        <a:off x="56186" y="1583674"/>
        <a:ext cx="1006382" cy="1930089"/>
      </dsp:txXfrm>
    </dsp:sp>
    <dsp:sp modelId="{F9680C63-062B-4ED8-87FB-F3F08DC0E2C4}">
      <dsp:nvSpPr>
        <dsp:cNvPr id="0" name=""/>
        <dsp:cNvSpPr/>
      </dsp:nvSpPr>
      <dsp:spPr>
        <a:xfrm>
          <a:off x="130289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Machine Learning Model and Validation (using Python </a:t>
          </a:r>
          <a:r>
            <a:rPr lang="en-SG" sz="1400" kern="1200" dirty="0" err="1"/>
            <a:t>Colab</a:t>
          </a:r>
          <a:r>
            <a:rPr lang="en-SG" sz="1400" kern="1200" dirty="0"/>
            <a:t>)</a:t>
          </a:r>
        </a:p>
      </dsp:txBody>
      <dsp:txXfrm>
        <a:off x="1357333" y="1583674"/>
        <a:ext cx="1006382" cy="1930089"/>
      </dsp:txXfrm>
    </dsp:sp>
    <dsp:sp modelId="{17B4DBA4-91C8-4AAE-A289-986586F34D57}">
      <dsp:nvSpPr>
        <dsp:cNvPr id="0" name=""/>
        <dsp:cNvSpPr/>
      </dsp:nvSpPr>
      <dsp:spPr>
        <a:xfrm>
          <a:off x="2604036"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front end using HTML (using VS Code)</a:t>
          </a:r>
        </a:p>
      </dsp:txBody>
      <dsp:txXfrm>
        <a:off x="2658479" y="1583674"/>
        <a:ext cx="1006382" cy="1930089"/>
      </dsp:txXfrm>
    </dsp:sp>
    <dsp:sp modelId="{888BE91D-7089-43E9-9E37-BEEBFC0230F7}">
      <dsp:nvSpPr>
        <dsp:cNvPr id="0" name=""/>
        <dsp:cNvSpPr/>
      </dsp:nvSpPr>
      <dsp:spPr>
        <a:xfrm>
          <a:off x="390518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backend using Python Flask Framework (using </a:t>
          </a:r>
          <a:r>
            <a:rPr lang="en-SG" sz="1400" kern="1200" dirty="0" err="1"/>
            <a:t>Conda</a:t>
          </a:r>
          <a:r>
            <a:rPr lang="en-SG" sz="1400" kern="1200" dirty="0"/>
            <a:t>)</a:t>
          </a:r>
        </a:p>
      </dsp:txBody>
      <dsp:txXfrm>
        <a:off x="3959626" y="1583674"/>
        <a:ext cx="1006382" cy="1930089"/>
      </dsp:txXfrm>
    </dsp:sp>
    <dsp:sp modelId="{07777F5B-33DF-40C9-A47D-24DC7CA93A0E}">
      <dsp:nvSpPr>
        <dsp:cNvPr id="0" name=""/>
        <dsp:cNvSpPr/>
      </dsp:nvSpPr>
      <dsp:spPr>
        <a:xfrm>
          <a:off x="520633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#1 PythonAnywhere</a:t>
          </a:r>
        </a:p>
      </dsp:txBody>
      <dsp:txXfrm>
        <a:off x="5260773" y="1583674"/>
        <a:ext cx="1006382" cy="1930089"/>
      </dsp:txXfrm>
    </dsp:sp>
    <dsp:sp modelId="{B25BCAE9-DC98-4F63-A42E-C01454D3D89D}">
      <dsp:nvSpPr>
        <dsp:cNvPr id="0" name=""/>
        <dsp:cNvSpPr/>
      </dsp:nvSpPr>
      <dsp:spPr>
        <a:xfrm>
          <a:off x="6507477"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data to </a:t>
          </a:r>
          <a:r>
            <a:rPr lang="en-SG" sz="1400" kern="1200" dirty="0" err="1"/>
            <a:t>github</a:t>
          </a:r>
          <a:r>
            <a:rPr lang="en-SG" sz="1400" kern="1200" dirty="0"/>
            <a:t> for cloud 2 render.com</a:t>
          </a:r>
        </a:p>
      </dsp:txBody>
      <dsp:txXfrm>
        <a:off x="6561920" y="1583674"/>
        <a:ext cx="1006382" cy="1930089"/>
      </dsp:txXfrm>
    </dsp:sp>
    <dsp:sp modelId="{22F39D87-5C99-4985-9434-E7CB9CD61D86}">
      <dsp:nvSpPr>
        <dsp:cNvPr id="0" name=""/>
        <dsp:cNvSpPr/>
      </dsp:nvSpPr>
      <dsp:spPr>
        <a:xfrm>
          <a:off x="7808624"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#2 render.com</a:t>
          </a:r>
        </a:p>
      </dsp:txBody>
      <dsp:txXfrm>
        <a:off x="7863067" y="1583674"/>
        <a:ext cx="1006382" cy="19300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3/10/2024</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03:26:56.311"/>
    </inkml:context>
    <inkml:brush xml:id="br0">
      <inkml:brushProperty name="width" value="0.1" units="cm"/>
      <inkml:brushProperty name="height" value="0.1" units="cm"/>
      <inkml:brushProperty name="color" value="#E71224"/>
    </inkml:brush>
  </inkml:definitions>
  <inkml:trace contextRef="#ctx0" brushRef="#br0">5666 7804 16383 0 0,'-7'0'0'0'0,"-23"4"0"0"0,-38 1 0 0 0,-29 0 0 0 0,-8-1 0 0 0,-20-5 0 0 0,-24-2 0 0 0,-19-2 0 0 0,-19-10 0 0 0,-25-3 0 0 0,-15 1 0 0 0,-5 4 0 0 0,14 4 0 0 0,16 11 0 0 0,20 5 0 0 0,28 11 0 0 0,29 4 0 0 0,28 3 0 0 0,15 2 0 0 0,9 3 0 0 0,10 1 0 0 0,3-1 0 0 0,-2-2 0 0 0,-1-2 0 0 0,8 0 0 0 0,5 2 0 0 0,11 0 0 0 0,5 0 0 0 0,0 3 0 0 0,1 3 0 0 0,-4 4 0 0 0,-5 4 0 0 0,-6 15 0 0 0,0 3 0 0 0,-6 6 0 0 0,2-2 0 0 0,9-4 0 0 0,8-4 0 0 0,7-8 0 0 0,7-8 0 0 0,5-2 0 0 0,-1 10 0 0 0,4 10 0 0 0,4 15 0 0 0,3 9 0 0 0,3 12 0 0 0,1 13 0 0 0,2 4 0 0 0,5-10 0 0 0,1-13 0 0 0,3-19 0 0 0,1-16 0 0 0,2-14 0 0 0,-1-5 0 0 0,2-5 0 0 0,7-7 0 0 0,2-4 0 0 0,7 3 0 0 0,14 14 0 0 0,34 13 0 0 0,36 13 0 0 0,41 17 0 0 0,47 9 0 0 0,18 3 0 0 0,1-3 0 0 0,-3-11 0 0 0,-13-20 0 0 0,-27-19 0 0 0,-24-15 0 0 0,-22-12 0 0 0,-14-12 0 0 0,13-8 0 0 0,34-12 0 0 0,37-13 0 0 0,23-9 0 0 0,29 0 0 0 0,29-12 0 0 0,14 2 0 0 0,19 4 0 0 0,15-6 0 0 0,-33-1 0 0 0,-55 9 0 0 0,-54 13 0 0 0,-46 4 0 0 0,-28 4 0 0 0,-26 2 0 0 0,-16 2 0 0 0,-8 0 0 0 0,-8 2 0 0 0,3-6 0 0 0,-2 0 0 0 0,-5 0 0 0 0,-5-4 0 0 0,-9 0 0 0 0,-9-3 0 0 0,-3-2 0 0 0,-1-5 0 0 0,-2-5 0 0 0,-7-12 0 0 0,-5-7 0 0 0,-9-16 0 0 0,-4-15 0 0 0,-10-5 0 0 0,-12-22 0 0 0,-7-8 0 0 0,-13-7 0 0 0,-1 5 0 0 0,3 14 0 0 0,0 15 0 0 0,9 17 0 0 0,4 8 0 0 0,4 10 0 0 0,3 12 0 0 0,0 16 0 0 0,-3 8 0 0 0,-6 4 0 0 0,-4 1 0 0 0,-6 0 0 0 0,-2 1 0 0 0,-14-2 0 0 0,-21-1 0 0 0,-17 6 0 0 0,-15 2 0 0 0,-21 5 0 0 0,-3 5 0 0 0,5 6 0 0 0,13 2 0 0 0,6 3 0 0 0,8 1 0 0 0,0 2 0 0 0,6-2 0 0 0,7 1 0 0 0,12 0 0 0 0,11 3 0 0 0,4 2 0 0 0,10-1 0 0 0,5-1 0 0 0,-1-1 0 0 0,0-1 0 0 0,0-1 0 0 0,1 3 0 0 0,4 1 0 0 0,2 0 0 0 0,-1-1 0 0 0,0-1 0 0 0,3-2 0 0 0,4 0 0 0 0,8 3 0 0 0,5 1 0 0 0,2 4 0 0 0,0 4 0 0 0,5-1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36F0-6936-4FC0-97A3-A708269A923B}" type="datetimeFigureOut">
              <a:rPr lang="en-SG" smtClean="0"/>
              <a:t>10/3/2024</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0A2B-4052-4FBD-8A9E-819616F498F6}" type="slidenum">
              <a:rPr lang="en-SG" smtClean="0"/>
              <a:t>‹#›</a:t>
            </a:fld>
            <a:endParaRPr lang="en-SG"/>
          </a:p>
        </p:txBody>
      </p:sp>
    </p:spTree>
    <p:extLst>
      <p:ext uri="{BB962C8B-B14F-4D97-AF65-F5344CB8AC3E}">
        <p14:creationId xmlns:p14="http://schemas.microsoft.com/office/powerpoint/2010/main" val="27749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77A-8FCB-48AD-92CA-653A1909F33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BC3AE0B-4ABA-40D5-8CE4-582C9A3AA73C}"/>
              </a:ext>
            </a:extLst>
          </p:cNvPr>
          <p:cNvSpPr>
            <a:spLocks noGrp="1"/>
          </p:cNvSpPr>
          <p:nvPr>
            <p:ph type="dt" sz="half" idx="10"/>
          </p:nvPr>
        </p:nvSpPr>
        <p:spPr/>
        <p:txBody>
          <a:bodyPr/>
          <a:lstStyle/>
          <a:p>
            <a:fld id="{9F1CC899-6CEC-9548-B06D-7E1EB6F78CA3}" type="datetimeFigureOut">
              <a:rPr lang="en-US" smtClean="0"/>
              <a:pPr/>
              <a:t>3/10/2024</a:t>
            </a:fld>
            <a:endParaRPr lang="en-US" dirty="0"/>
          </a:p>
        </p:txBody>
      </p:sp>
      <p:sp>
        <p:nvSpPr>
          <p:cNvPr id="5" name="Slide Number Placeholder 4">
            <a:extLst>
              <a:ext uri="{FF2B5EF4-FFF2-40B4-BE49-F238E27FC236}">
                <a16:creationId xmlns:a16="http://schemas.microsoft.com/office/drawing/2014/main" id="{E3FDA372-DBC2-46DE-9DDA-FA86ACAF05A3}"/>
              </a:ext>
            </a:extLst>
          </p:cNvPr>
          <p:cNvSpPr>
            <a:spLocks noGrp="1"/>
          </p:cNvSpPr>
          <p:nvPr>
            <p:ph type="sldNum" sz="quarter" idx="12"/>
          </p:nvPr>
        </p:nvSpPr>
        <p:spPr/>
        <p:txBody>
          <a:bodyPr/>
          <a:lstStyle/>
          <a:p>
            <a:fld id="{8E6562B1-0B0F-0246-9532-09536BC2AE59}" type="slidenum">
              <a:rPr lang="en-US" smtClean="0"/>
              <a:pPr/>
              <a:t>‹#›</a:t>
            </a:fld>
            <a:endParaRPr lang="en-US" dirty="0"/>
          </a:p>
        </p:txBody>
      </p:sp>
    </p:spTree>
    <p:extLst>
      <p:ext uri="{BB962C8B-B14F-4D97-AF65-F5344CB8AC3E}">
        <p14:creationId xmlns:p14="http://schemas.microsoft.com/office/powerpoint/2010/main" val="280635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2"/>
            <a:ext cx="82296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499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94758"/>
            <a:ext cx="4040188"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94758"/>
            <a:ext cx="4041775"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618"/>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88620"/>
            <a:ext cx="5111750" cy="53982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25147"/>
            <a:ext cx="3008313" cy="40616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363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89196"/>
            <a:ext cx="8229600" cy="3876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15375"/>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9F1CC899-6CEC-9548-B06D-7E1EB6F78CA3}" type="datetimeFigureOut">
              <a:rPr lang="en-US" smtClean="0"/>
              <a:pPr/>
              <a:t>3/10/2024</a:t>
            </a:fld>
            <a:endParaRPr lang="en-US"/>
          </a:p>
        </p:txBody>
      </p:sp>
      <p:sp>
        <p:nvSpPr>
          <p:cNvPr id="5" name="Footer Placeholder 4"/>
          <p:cNvSpPr>
            <a:spLocks noGrp="1"/>
          </p:cNvSpPr>
          <p:nvPr>
            <p:ph type="ftr" sz="quarter" idx="3"/>
          </p:nvPr>
        </p:nvSpPr>
        <p:spPr>
          <a:xfrm>
            <a:off x="3124200" y="58153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5815375"/>
            <a:ext cx="2133600" cy="365125"/>
          </a:xfrm>
          <a:prstGeom prst="rect">
            <a:avLst/>
          </a:prstGeom>
        </p:spPr>
        <p:txBody>
          <a:bodyPr vert="horz" lIns="91440" tIns="45720" rIns="91440" bIns="45720" rtlCol="0" anchor="ctr"/>
          <a:lstStyle>
            <a:lvl1pPr algn="r">
              <a:defRPr sz="9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descr="NTU_PP_slide_Footer_sized.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27909"/>
            <a:ext cx="9144000" cy="537882"/>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986" y="2603322"/>
            <a:ext cx="2015285" cy="1651356"/>
          </a:xfrm>
        </p:spPr>
        <p:txBody>
          <a:bodyPr>
            <a:normAutofit/>
          </a:bodyPr>
          <a:lstStyle/>
          <a:p>
            <a:r>
              <a:rPr lang="en-US" sz="2250" b="1" dirty="0">
                <a:solidFill>
                  <a:schemeClr val="bg1"/>
                </a:solidFill>
                <a:cs typeface="Arial"/>
              </a:rPr>
              <a:t>Machine Learning &amp; </a:t>
            </a:r>
            <a:r>
              <a:rPr lang="en-US" sz="2250" b="1" dirty="0" err="1">
                <a:solidFill>
                  <a:schemeClr val="bg1"/>
                </a:solidFill>
                <a:cs typeface="Arial"/>
              </a:rPr>
              <a:t>MLOps</a:t>
            </a:r>
            <a:endParaRPr lang="en-US" sz="2250" b="1" dirty="0">
              <a:solidFill>
                <a:schemeClr val="bg1"/>
              </a:solidFill>
              <a:cs typeface="Arial"/>
            </a:endParaRPr>
          </a:p>
        </p:txBody>
      </p:sp>
      <p:sp>
        <p:nvSpPr>
          <p:cNvPr id="3" name="Subtitle 2"/>
          <p:cNvSpPr>
            <a:spLocks noGrp="1"/>
          </p:cNvSpPr>
          <p:nvPr>
            <p:ph type="subTitle" idx="1"/>
          </p:nvPr>
        </p:nvSpPr>
        <p:spPr>
          <a:xfrm>
            <a:off x="805709" y="4977700"/>
            <a:ext cx="3756540" cy="1265293"/>
          </a:xfrm>
        </p:spPr>
        <p:txBody>
          <a:bodyPr>
            <a:normAutofit/>
          </a:bodyPr>
          <a:lstStyle/>
          <a:p>
            <a:pPr algn="l"/>
            <a:r>
              <a:rPr lang="en-US" sz="1125">
                <a:solidFill>
                  <a:srgbClr val="FFFFFF"/>
                </a:solidFill>
                <a:cs typeface="Arial"/>
              </a:rPr>
              <a:t>Teoh Teik Toe</a:t>
            </a:r>
          </a:p>
          <a:p>
            <a:pPr algn="l"/>
            <a:r>
              <a:rPr lang="en-US" sz="1125">
                <a:solidFill>
                  <a:srgbClr val="FFFFFF"/>
                </a:solidFill>
                <a:cs typeface="Arial"/>
              </a:rPr>
              <a:t>ITOM/NBS</a:t>
            </a:r>
          </a:p>
          <a:p>
            <a:pPr algn="l"/>
            <a:r>
              <a:rPr lang="en-US" sz="1125" i="1">
                <a:solidFill>
                  <a:srgbClr val="FFFFFF"/>
                </a:solidFill>
                <a:cs typeface="Arial"/>
              </a:rPr>
              <a:t>ttteoh@ntu.edu.sg</a:t>
            </a:r>
          </a:p>
          <a:p>
            <a:pPr algn="l"/>
            <a:r>
              <a:rPr lang="en-US" sz="1125" i="1">
                <a:solidFill>
                  <a:srgbClr val="FFFFFF"/>
                </a:solidFill>
                <a:cs typeface="Arial"/>
              </a:rPr>
              <a:t>97905202</a:t>
            </a: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912AF-F443-1B05-B6C7-4A41DEC263BB}"/>
              </a:ext>
            </a:extLst>
          </p:cNvPr>
          <p:cNvPicPr>
            <a:picLocks noChangeAspect="1"/>
          </p:cNvPicPr>
          <p:nvPr/>
        </p:nvPicPr>
        <p:blipFill>
          <a:blip r:embed="rId2"/>
          <a:stretch>
            <a:fillRect/>
          </a:stretch>
        </p:blipFill>
        <p:spPr>
          <a:xfrm>
            <a:off x="242047" y="605119"/>
            <a:ext cx="7402606" cy="2238152"/>
          </a:xfrm>
          <a:prstGeom prst="rect">
            <a:avLst/>
          </a:prstGeom>
        </p:spPr>
      </p:pic>
      <p:pic>
        <p:nvPicPr>
          <p:cNvPr id="7" name="Picture 6">
            <a:extLst>
              <a:ext uri="{FF2B5EF4-FFF2-40B4-BE49-F238E27FC236}">
                <a16:creationId xmlns:a16="http://schemas.microsoft.com/office/drawing/2014/main" id="{C4F1DD7E-9007-D84A-27D2-B2AC48CBD865}"/>
              </a:ext>
            </a:extLst>
          </p:cNvPr>
          <p:cNvPicPr>
            <a:picLocks noChangeAspect="1"/>
          </p:cNvPicPr>
          <p:nvPr/>
        </p:nvPicPr>
        <p:blipFill>
          <a:blip r:embed="rId3"/>
          <a:stretch>
            <a:fillRect/>
          </a:stretch>
        </p:blipFill>
        <p:spPr>
          <a:xfrm>
            <a:off x="322729" y="3429000"/>
            <a:ext cx="7785847" cy="1937777"/>
          </a:xfrm>
          <a:prstGeom prst="rect">
            <a:avLst/>
          </a:prstGeom>
        </p:spPr>
      </p:pic>
    </p:spTree>
    <p:extLst>
      <p:ext uri="{BB962C8B-B14F-4D97-AF65-F5344CB8AC3E}">
        <p14:creationId xmlns:p14="http://schemas.microsoft.com/office/powerpoint/2010/main" val="212232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A45-F84F-4A41-8CC9-73EB04AC2BB1}"/>
              </a:ext>
            </a:extLst>
          </p:cNvPr>
          <p:cNvSpPr>
            <a:spLocks noGrp="1"/>
          </p:cNvSpPr>
          <p:nvPr>
            <p:ph type="title"/>
          </p:nvPr>
        </p:nvSpPr>
        <p:spPr>
          <a:xfrm>
            <a:off x="657353" y="391691"/>
            <a:ext cx="7518459" cy="1102486"/>
          </a:xfrm>
        </p:spPr>
        <p:txBody>
          <a:bodyPr/>
          <a:lstStyle/>
          <a:p>
            <a:r>
              <a:rPr lang="en-SG" dirty="0"/>
              <a:t>R</a:t>
            </a:r>
          </a:p>
        </p:txBody>
      </p:sp>
      <p:sp>
        <p:nvSpPr>
          <p:cNvPr id="5" name="TextBox 4">
            <a:extLst>
              <a:ext uri="{FF2B5EF4-FFF2-40B4-BE49-F238E27FC236}">
                <a16:creationId xmlns:a16="http://schemas.microsoft.com/office/drawing/2014/main" id="{0AB3DBF2-A373-42F2-B848-F8F0BE0F9B9A}"/>
              </a:ext>
            </a:extLst>
          </p:cNvPr>
          <p:cNvSpPr txBox="1"/>
          <p:nvPr/>
        </p:nvSpPr>
        <p:spPr>
          <a:xfrm>
            <a:off x="382105" y="1655941"/>
            <a:ext cx="8068954" cy="4247317"/>
          </a:xfrm>
          <a:prstGeom prst="rect">
            <a:avLst/>
          </a:prstGeom>
          <a:noFill/>
        </p:spPr>
        <p:txBody>
          <a:bodyPr wrap="square">
            <a:spAutoFit/>
          </a:bodyPr>
          <a:lstStyle/>
          <a:p>
            <a:r>
              <a:rPr lang="en-SG" sz="1350" dirty="0"/>
              <a:t>dt = read.csv("C:/Users/Teoh Teik Teo/OneDrive - TSS Global Pte. Ltd/TT Library/AI Model/Data/DBS_SingDollar.csv") #alternatively read.csv</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a:t>
            </a:r>
          </a:p>
          <a:p>
            <a:r>
              <a:rPr lang="en-SG" sz="1350" dirty="0"/>
              <a:t>summary(model)</a:t>
            </a:r>
          </a:p>
          <a:p>
            <a:endParaRPr lang="en-SG" sz="1350" dirty="0"/>
          </a:p>
          <a:p>
            <a:r>
              <a:rPr lang="en-SG" sz="1350" dirty="0"/>
              <a:t>pred = predict(model)</a:t>
            </a:r>
          </a:p>
          <a:p>
            <a:r>
              <a:rPr lang="en-SG" sz="1350" dirty="0"/>
              <a:t>err = </a:t>
            </a:r>
            <a:r>
              <a:rPr lang="en-SG" sz="1350" dirty="0" err="1"/>
              <a:t>dt$DBS</a:t>
            </a:r>
            <a:r>
              <a:rPr lang="en-SG" sz="1350" dirty="0"/>
              <a:t> - pred</a:t>
            </a:r>
          </a:p>
          <a:p>
            <a:r>
              <a:rPr lang="en-SG" sz="1350" dirty="0" err="1"/>
              <a:t>rmse</a:t>
            </a:r>
            <a:r>
              <a:rPr lang="en-SG" sz="1350" dirty="0"/>
              <a:t>=(mean(err^2)^0.5)</a:t>
            </a:r>
          </a:p>
          <a:p>
            <a:r>
              <a:rPr lang="en-SG" sz="1350" dirty="0"/>
              <a:t>print(</a:t>
            </a:r>
            <a:r>
              <a:rPr lang="en-SG" sz="1350" dirty="0" err="1"/>
              <a:t>rmse</a:t>
            </a:r>
            <a:r>
              <a:rPr lang="en-SG" sz="1350" dirty="0"/>
              <a:t>)</a:t>
            </a:r>
          </a:p>
          <a:p>
            <a:endParaRPr lang="en-SG" sz="1350" dirty="0"/>
          </a:p>
          <a:p>
            <a:r>
              <a:rPr lang="en-SG" sz="1350" dirty="0"/>
              <a:t>dt$SGD2 = dt$SGD^2</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 + dt$SGD2)</a:t>
            </a:r>
          </a:p>
          <a:p>
            <a:r>
              <a:rPr lang="en-SG" sz="1350" dirty="0"/>
              <a:t>summary(model)</a:t>
            </a:r>
          </a:p>
          <a:p>
            <a:r>
              <a:rPr lang="en-SG" sz="1350" dirty="0"/>
              <a:t>pred = predict(model, </a:t>
            </a:r>
            <a:r>
              <a:rPr lang="en-SG" sz="1350" dirty="0" err="1"/>
              <a:t>newdata</a:t>
            </a:r>
            <a:r>
              <a:rPr lang="en-SG" sz="1350" dirty="0"/>
              <a:t> = dt)</a:t>
            </a:r>
          </a:p>
          <a:p>
            <a:r>
              <a:rPr lang="en-SG" sz="1350" dirty="0"/>
              <a:t>err=</a:t>
            </a:r>
            <a:r>
              <a:rPr lang="en-SG" sz="1350" dirty="0" err="1"/>
              <a:t>dt$DBS</a:t>
            </a:r>
            <a:r>
              <a:rPr lang="en-SG" sz="1350" dirty="0"/>
              <a:t> - pred</a:t>
            </a:r>
          </a:p>
          <a:p>
            <a:r>
              <a:rPr lang="en-SG" sz="1350" dirty="0" err="1"/>
              <a:t>rmse</a:t>
            </a:r>
            <a:r>
              <a:rPr lang="en-SG" sz="1350" dirty="0"/>
              <a:t> = (mean(err^2)^0.5)</a:t>
            </a:r>
          </a:p>
          <a:p>
            <a:r>
              <a:rPr lang="en-SG" sz="1350" dirty="0"/>
              <a:t>print(</a:t>
            </a:r>
            <a:r>
              <a:rPr lang="en-SG" sz="1350" dirty="0" err="1"/>
              <a:t>rmse</a:t>
            </a:r>
            <a:r>
              <a:rPr lang="en-SG" sz="1350" dirty="0"/>
              <a:t>)</a:t>
            </a:r>
          </a:p>
          <a:p>
            <a:endParaRPr lang="en-SG" sz="1350" dirty="0"/>
          </a:p>
          <a:p>
            <a:r>
              <a:rPr lang="en-SG" sz="1350" dirty="0"/>
              <a:t>plot(</a:t>
            </a:r>
            <a:r>
              <a:rPr lang="en-SG" sz="1350" dirty="0" err="1"/>
              <a:t>dt$SGD</a:t>
            </a:r>
            <a:r>
              <a:rPr lang="en-SG" sz="1350" dirty="0"/>
              <a:t>, </a:t>
            </a:r>
            <a:r>
              <a:rPr lang="en-SG" sz="1350" dirty="0" err="1"/>
              <a:t>dt$DBS</a:t>
            </a:r>
            <a:r>
              <a:rPr lang="en-SG" sz="1350" dirty="0"/>
              <a:t>, main="Regression", </a:t>
            </a:r>
            <a:r>
              <a:rPr lang="en-SG" sz="1350" dirty="0" err="1"/>
              <a:t>xlab</a:t>
            </a:r>
            <a:r>
              <a:rPr lang="en-SG" sz="1350" dirty="0"/>
              <a:t> = "SGD", </a:t>
            </a:r>
            <a:r>
              <a:rPr lang="en-SG" sz="1350" dirty="0" err="1"/>
              <a:t>ylab</a:t>
            </a:r>
            <a:r>
              <a:rPr lang="en-SG" sz="1350" dirty="0"/>
              <a:t>="DBS")</a:t>
            </a:r>
          </a:p>
          <a:p>
            <a:r>
              <a:rPr lang="en-SG" sz="1350" dirty="0" err="1"/>
              <a:t>abline</a:t>
            </a:r>
            <a:r>
              <a:rPr lang="en-SG" sz="1350" dirty="0"/>
              <a:t>(model)</a:t>
            </a:r>
          </a:p>
        </p:txBody>
      </p:sp>
    </p:spTree>
    <p:extLst>
      <p:ext uri="{BB962C8B-B14F-4D97-AF65-F5344CB8AC3E}">
        <p14:creationId xmlns:p14="http://schemas.microsoft.com/office/powerpoint/2010/main" val="311030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9D0E-0A41-9B6B-6D66-1BBF3FC91E4B}"/>
              </a:ext>
            </a:extLst>
          </p:cNvPr>
          <p:cNvSpPr>
            <a:spLocks noGrp="1"/>
          </p:cNvSpPr>
          <p:nvPr>
            <p:ph type="title"/>
          </p:nvPr>
        </p:nvSpPr>
        <p:spPr/>
        <p:txBody>
          <a:bodyPr/>
          <a:lstStyle/>
          <a:p>
            <a:r>
              <a:rPr lang="en-SG" dirty="0"/>
              <a:t>Orange</a:t>
            </a:r>
          </a:p>
        </p:txBody>
      </p:sp>
      <p:pic>
        <p:nvPicPr>
          <p:cNvPr id="5" name="Picture 4">
            <a:extLst>
              <a:ext uri="{FF2B5EF4-FFF2-40B4-BE49-F238E27FC236}">
                <a16:creationId xmlns:a16="http://schemas.microsoft.com/office/drawing/2014/main" id="{2FA1BAAC-40D8-70C1-33BF-18C0987A9CA6}"/>
              </a:ext>
            </a:extLst>
          </p:cNvPr>
          <p:cNvPicPr>
            <a:picLocks noChangeAspect="1"/>
          </p:cNvPicPr>
          <p:nvPr/>
        </p:nvPicPr>
        <p:blipFill>
          <a:blip r:embed="rId2"/>
          <a:stretch>
            <a:fillRect/>
          </a:stretch>
        </p:blipFill>
        <p:spPr>
          <a:xfrm>
            <a:off x="1754159" y="1247214"/>
            <a:ext cx="4723791" cy="4363571"/>
          </a:xfrm>
          <a:prstGeom prst="rect">
            <a:avLst/>
          </a:prstGeom>
        </p:spPr>
      </p:pic>
    </p:spTree>
    <p:extLst>
      <p:ext uri="{BB962C8B-B14F-4D97-AF65-F5344CB8AC3E}">
        <p14:creationId xmlns:p14="http://schemas.microsoft.com/office/powerpoint/2010/main" val="393948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46205-FB8D-472E-8A77-7FCC99321B85}"/>
              </a:ext>
            </a:extLst>
          </p:cNvPr>
          <p:cNvSpPr txBox="1"/>
          <p:nvPr/>
        </p:nvSpPr>
        <p:spPr>
          <a:xfrm>
            <a:off x="279115" y="2716631"/>
            <a:ext cx="6260815" cy="2793072"/>
          </a:xfrm>
          <a:prstGeom prst="rect">
            <a:avLst/>
          </a:prstGeom>
          <a:noFill/>
        </p:spPr>
        <p:txBody>
          <a:bodyPr wrap="square">
            <a:spAutoFit/>
          </a:bodyPr>
          <a:lstStyle/>
          <a:p>
            <a:r>
              <a:rPr lang="en-SG" sz="1350" dirty="0"/>
              <a:t>X = </a:t>
            </a:r>
            <a:r>
              <a:rPr lang="en-SG" sz="1350" dirty="0" err="1"/>
              <a:t>df.loc</a:t>
            </a:r>
            <a:r>
              <a:rPr lang="en-SG" sz="1350" dirty="0"/>
              <a:t>[:,["SGD"]]</a:t>
            </a:r>
          </a:p>
          <a:p>
            <a:r>
              <a:rPr lang="en-SG" sz="1350" dirty="0"/>
              <a:t>Y = </a:t>
            </a:r>
            <a:r>
              <a:rPr lang="en-SG" sz="1350" dirty="0" err="1"/>
              <a:t>df.loc</a:t>
            </a:r>
            <a:r>
              <a:rPr lang="en-SG" sz="1350" dirty="0"/>
              <a:t>[:,['DBS']]</a:t>
            </a:r>
          </a:p>
          <a:p>
            <a:r>
              <a:rPr lang="en-SG" sz="1350" dirty="0"/>
              <a:t>print(X)</a:t>
            </a:r>
          </a:p>
          <a:p>
            <a:endParaRPr lang="en-SG" sz="1350" dirty="0"/>
          </a:p>
          <a:p>
            <a:r>
              <a:rPr lang="en-SG" sz="1350" dirty="0"/>
              <a:t>from </a:t>
            </a:r>
            <a:r>
              <a:rPr lang="en-SG" sz="1350" dirty="0" err="1"/>
              <a:t>sklearn</a:t>
            </a:r>
            <a:r>
              <a:rPr lang="en-SG" sz="1350" dirty="0"/>
              <a:t> import </a:t>
            </a:r>
            <a:r>
              <a:rPr lang="en-SG" sz="1350" dirty="0" err="1"/>
              <a:t>linear_model</a:t>
            </a:r>
            <a:endParaRPr lang="en-SG" sz="1350" dirty="0"/>
          </a:p>
          <a:p>
            <a:r>
              <a:rPr lang="en-SG" sz="1350" dirty="0"/>
              <a:t>model = </a:t>
            </a:r>
            <a:r>
              <a:rPr lang="en-SG" sz="1350" dirty="0" err="1"/>
              <a:t>linear_model.LinearRegression</a:t>
            </a:r>
            <a:r>
              <a:rPr lang="en-SG" sz="1350" dirty="0"/>
              <a:t>()</a:t>
            </a:r>
          </a:p>
          <a:p>
            <a:r>
              <a:rPr lang="en-SG" sz="1350" dirty="0" err="1"/>
              <a:t>model.fit</a:t>
            </a:r>
            <a:r>
              <a:rPr lang="en-SG" sz="1350" dirty="0"/>
              <a:t>(X,Y)</a:t>
            </a:r>
          </a:p>
          <a:p>
            <a:r>
              <a:rPr lang="en-SG" sz="1350" dirty="0"/>
              <a:t>pred = </a:t>
            </a:r>
            <a:r>
              <a:rPr lang="en-SG" sz="1350" dirty="0" err="1"/>
              <a:t>model.predict</a:t>
            </a:r>
            <a:r>
              <a:rPr lang="en-SG" sz="1350" dirty="0"/>
              <a:t>(X)</a:t>
            </a:r>
          </a:p>
          <a:p>
            <a:endParaRPr lang="en-SG" sz="1350" dirty="0"/>
          </a:p>
          <a:p>
            <a:r>
              <a:rPr lang="en-SG" sz="1350" dirty="0"/>
              <a:t>from </a:t>
            </a:r>
            <a:r>
              <a:rPr lang="en-SG" sz="1350" dirty="0" err="1"/>
              <a:t>sklearn.metrics</a:t>
            </a:r>
            <a:r>
              <a:rPr lang="en-SG" sz="1350" dirty="0"/>
              <a:t> import </a:t>
            </a:r>
            <a:r>
              <a:rPr lang="en-SG" sz="1350" dirty="0" err="1"/>
              <a:t>mean_squared_error</a:t>
            </a:r>
            <a:endParaRPr lang="en-SG" sz="1350" dirty="0"/>
          </a:p>
          <a:p>
            <a:r>
              <a:rPr lang="en-SG" sz="1350" dirty="0" err="1"/>
              <a:t>rmse</a:t>
            </a:r>
            <a:r>
              <a:rPr lang="en-SG" sz="1350" dirty="0"/>
              <a:t> = </a:t>
            </a:r>
            <a:r>
              <a:rPr lang="en-SG" sz="1350" dirty="0" err="1"/>
              <a:t>mean_squared_error</a:t>
            </a:r>
            <a:r>
              <a:rPr lang="en-SG" sz="1350" dirty="0"/>
              <a:t>(</a:t>
            </a:r>
            <a:r>
              <a:rPr lang="en-SG" sz="1350" dirty="0" err="1"/>
              <a:t>Y,pred</a:t>
            </a:r>
            <a:r>
              <a:rPr lang="en-SG" sz="1350" dirty="0"/>
              <a:t>)**0.5</a:t>
            </a:r>
          </a:p>
          <a:p>
            <a:r>
              <a:rPr lang="en-SG" sz="1350" dirty="0"/>
              <a:t>print(</a:t>
            </a:r>
            <a:r>
              <a:rPr lang="en-SG" sz="1350" dirty="0" err="1"/>
              <a:t>rmse</a:t>
            </a:r>
            <a:r>
              <a:rPr lang="en-SG" sz="1350" dirty="0"/>
              <a:t>)</a:t>
            </a:r>
          </a:p>
          <a:p>
            <a:r>
              <a:rPr lang="en-SG" sz="1350" dirty="0"/>
              <a:t>#print(rmse/Y.mean(axis=0)*100)</a:t>
            </a:r>
          </a:p>
        </p:txBody>
      </p:sp>
      <p:sp>
        <p:nvSpPr>
          <p:cNvPr id="5" name="TextBox 4">
            <a:extLst>
              <a:ext uri="{FF2B5EF4-FFF2-40B4-BE49-F238E27FC236}">
                <a16:creationId xmlns:a16="http://schemas.microsoft.com/office/drawing/2014/main" id="{F5A63990-02CD-4408-8D3F-F7C876B6F2C9}"/>
              </a:ext>
            </a:extLst>
          </p:cNvPr>
          <p:cNvSpPr txBox="1"/>
          <p:nvPr/>
        </p:nvSpPr>
        <p:spPr>
          <a:xfrm>
            <a:off x="4572000" y="5367115"/>
            <a:ext cx="3429000" cy="507831"/>
          </a:xfrm>
          <a:prstGeom prst="rect">
            <a:avLst/>
          </a:prstGeom>
          <a:noFill/>
        </p:spPr>
        <p:txBody>
          <a:bodyPr wrap="square">
            <a:spAutoFit/>
          </a:bodyPr>
          <a:lstStyle/>
          <a:p>
            <a:r>
              <a:rPr lang="en-SG" sz="1350" dirty="0"/>
              <a:t>#to add polynomial</a:t>
            </a:r>
          </a:p>
          <a:p>
            <a:r>
              <a:rPr lang="en-SG" sz="1350" dirty="0"/>
              <a:t>df["SGD2"] = df["SGD"] ** 2</a:t>
            </a:r>
          </a:p>
        </p:txBody>
      </p:sp>
      <p:sp>
        <p:nvSpPr>
          <p:cNvPr id="6" name="TextBox 5">
            <a:extLst>
              <a:ext uri="{FF2B5EF4-FFF2-40B4-BE49-F238E27FC236}">
                <a16:creationId xmlns:a16="http://schemas.microsoft.com/office/drawing/2014/main" id="{1FF99238-9A41-3018-2806-E2AC33AFA336}"/>
              </a:ext>
            </a:extLst>
          </p:cNvPr>
          <p:cNvSpPr txBox="1"/>
          <p:nvPr/>
        </p:nvSpPr>
        <p:spPr>
          <a:xfrm>
            <a:off x="381473" y="1699120"/>
            <a:ext cx="4571211" cy="507831"/>
          </a:xfrm>
          <a:prstGeom prst="rect">
            <a:avLst/>
          </a:prstGeom>
          <a:noFill/>
        </p:spPr>
        <p:txBody>
          <a:bodyPr wrap="square">
            <a:spAutoFit/>
          </a:bodyPr>
          <a:lstStyle/>
          <a:p>
            <a:r>
              <a:rPr lang="en-SG" sz="1350" dirty="0"/>
              <a:t>import pandas as pd</a:t>
            </a:r>
          </a:p>
          <a:p>
            <a:r>
              <a:rPr lang="en-SG" sz="1350" dirty="0" err="1"/>
              <a:t>df</a:t>
            </a:r>
            <a:r>
              <a:rPr lang="en-SG" sz="1350" dirty="0"/>
              <a:t> = </a:t>
            </a:r>
            <a:r>
              <a:rPr lang="en-SG" sz="1350" dirty="0" err="1"/>
              <a:t>pd.read_csv</a:t>
            </a:r>
            <a:r>
              <a:rPr lang="en-SG" sz="1350" dirty="0"/>
              <a:t>("DBS_SingDollar.csv")</a:t>
            </a:r>
          </a:p>
        </p:txBody>
      </p:sp>
      <p:sp>
        <p:nvSpPr>
          <p:cNvPr id="8" name="Title 1">
            <a:extLst>
              <a:ext uri="{FF2B5EF4-FFF2-40B4-BE49-F238E27FC236}">
                <a16:creationId xmlns:a16="http://schemas.microsoft.com/office/drawing/2014/main" id="{1C8E8636-CFE0-E9A3-741C-FD549C57E2B3}"/>
              </a:ext>
            </a:extLst>
          </p:cNvPr>
          <p:cNvSpPr>
            <a:spLocks noGrp="1"/>
          </p:cNvSpPr>
          <p:nvPr>
            <p:ph type="title"/>
          </p:nvPr>
        </p:nvSpPr>
        <p:spPr>
          <a:xfrm>
            <a:off x="478093" y="609205"/>
            <a:ext cx="7543800" cy="1088068"/>
          </a:xfrm>
        </p:spPr>
        <p:txBody>
          <a:bodyPr/>
          <a:lstStyle/>
          <a:p>
            <a:r>
              <a:rPr lang="en-SG" dirty="0"/>
              <a:t>Python</a:t>
            </a:r>
          </a:p>
        </p:txBody>
      </p:sp>
      <p:sp>
        <p:nvSpPr>
          <p:cNvPr id="2" name="TextBox 1">
            <a:extLst>
              <a:ext uri="{FF2B5EF4-FFF2-40B4-BE49-F238E27FC236}">
                <a16:creationId xmlns:a16="http://schemas.microsoft.com/office/drawing/2014/main" id="{E1F6E9E8-7ABD-6B35-721E-E2F9ECEEFE95}"/>
              </a:ext>
            </a:extLst>
          </p:cNvPr>
          <p:cNvSpPr txBox="1"/>
          <p:nvPr/>
        </p:nvSpPr>
        <p:spPr>
          <a:xfrm>
            <a:off x="4303058" y="1425388"/>
            <a:ext cx="4262717" cy="2308324"/>
          </a:xfrm>
          <a:prstGeom prst="rect">
            <a:avLst/>
          </a:prstGeom>
          <a:noFill/>
        </p:spPr>
        <p:txBody>
          <a:bodyPr wrap="square" rtlCol="0">
            <a:spAutoFit/>
          </a:bodyPr>
          <a:lstStyle/>
          <a:p>
            <a:r>
              <a:rPr lang="en-SG" dirty="0"/>
              <a:t>#save model</a:t>
            </a:r>
          </a:p>
          <a:p>
            <a:r>
              <a:rPr lang="en-SG" dirty="0"/>
              <a:t>import </a:t>
            </a:r>
            <a:r>
              <a:rPr lang="en-SG" dirty="0" err="1"/>
              <a:t>joblib</a:t>
            </a:r>
            <a:endParaRPr lang="en-SG" dirty="0"/>
          </a:p>
          <a:p>
            <a:r>
              <a:rPr lang="en-SG" dirty="0" err="1"/>
              <a:t>joblib.dump</a:t>
            </a:r>
            <a:r>
              <a:rPr lang="en-SG" dirty="0"/>
              <a:t>(model,”</a:t>
            </a:r>
            <a:r>
              <a:rPr lang="en-SG" dirty="0" err="1"/>
              <a:t>dbs.jl</a:t>
            </a:r>
            <a:r>
              <a:rPr lang="en-SG" dirty="0"/>
              <a:t>”)</a:t>
            </a:r>
          </a:p>
          <a:p>
            <a:endParaRPr lang="en-SG" dirty="0"/>
          </a:p>
          <a:p>
            <a:r>
              <a:rPr lang="en-SG" dirty="0"/>
              <a:t>#load model</a:t>
            </a:r>
          </a:p>
          <a:p>
            <a:r>
              <a:rPr lang="en-SG" dirty="0"/>
              <a:t>model = </a:t>
            </a:r>
            <a:r>
              <a:rPr lang="en-SG" dirty="0" err="1"/>
              <a:t>joblib.load</a:t>
            </a:r>
            <a:r>
              <a:rPr lang="en-SG" dirty="0"/>
              <a:t>(“</a:t>
            </a:r>
            <a:r>
              <a:rPr lang="en-SG" dirty="0" err="1"/>
              <a:t>dbs.jl</a:t>
            </a:r>
            <a:r>
              <a:rPr lang="en-SG" dirty="0"/>
              <a:t>”)</a:t>
            </a:r>
          </a:p>
          <a:p>
            <a:endParaRPr lang="en-SG" dirty="0"/>
          </a:p>
          <a:p>
            <a:endParaRPr lang="en-SG" dirty="0"/>
          </a:p>
        </p:txBody>
      </p:sp>
      <p:sp>
        <p:nvSpPr>
          <p:cNvPr id="4" name="TextBox 3">
            <a:extLst>
              <a:ext uri="{FF2B5EF4-FFF2-40B4-BE49-F238E27FC236}">
                <a16:creationId xmlns:a16="http://schemas.microsoft.com/office/drawing/2014/main" id="{334577D7-F8B6-BCD7-AE65-716663548672}"/>
              </a:ext>
            </a:extLst>
          </p:cNvPr>
          <p:cNvSpPr txBox="1"/>
          <p:nvPr/>
        </p:nvSpPr>
        <p:spPr>
          <a:xfrm>
            <a:off x="4148416" y="4181081"/>
            <a:ext cx="4572000" cy="646331"/>
          </a:xfrm>
          <a:prstGeom prst="rect">
            <a:avLst/>
          </a:prstGeom>
          <a:noFill/>
        </p:spPr>
        <p:txBody>
          <a:bodyPr wrap="square">
            <a:spAutoFit/>
          </a:bodyPr>
          <a:lstStyle/>
          <a:p>
            <a:r>
              <a:rPr lang="en-SG" dirty="0" err="1"/>
              <a:t>model.coef</a:t>
            </a:r>
            <a:r>
              <a:rPr lang="en-SG" dirty="0"/>
              <a:t>_</a:t>
            </a:r>
          </a:p>
          <a:p>
            <a:r>
              <a:rPr lang="en-SG" dirty="0" err="1"/>
              <a:t>model.intercept</a:t>
            </a:r>
            <a:r>
              <a:rPr lang="en-SG" dirty="0"/>
              <a:t>_</a:t>
            </a:r>
          </a:p>
        </p:txBody>
      </p:sp>
    </p:spTree>
    <p:extLst>
      <p:ext uri="{BB962C8B-B14F-4D97-AF65-F5344CB8AC3E}">
        <p14:creationId xmlns:p14="http://schemas.microsoft.com/office/powerpoint/2010/main" val="9473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A54-8F78-406B-9D1B-4394414B7BE8}"/>
              </a:ext>
            </a:extLst>
          </p:cNvPr>
          <p:cNvSpPr>
            <a:spLocks noGrp="1"/>
          </p:cNvSpPr>
          <p:nvPr>
            <p:ph type="title"/>
          </p:nvPr>
        </p:nvSpPr>
        <p:spPr/>
        <p:txBody>
          <a:bodyPr/>
          <a:lstStyle/>
          <a:p>
            <a:r>
              <a:rPr lang="en-GB">
                <a:cs typeface="Arial"/>
              </a:rPr>
              <a:t>Front </a:t>
            </a:r>
            <a:r>
              <a:rPr lang="en-GB" dirty="0">
                <a:cs typeface="Arial"/>
              </a:rPr>
              <a:t>End HTML</a:t>
            </a:r>
            <a:endParaRPr lang="en-GB" dirty="0"/>
          </a:p>
        </p:txBody>
      </p:sp>
      <p:sp>
        <p:nvSpPr>
          <p:cNvPr id="5" name="TextBox 4">
            <a:extLst>
              <a:ext uri="{FF2B5EF4-FFF2-40B4-BE49-F238E27FC236}">
                <a16:creationId xmlns:a16="http://schemas.microsoft.com/office/drawing/2014/main" id="{3FF17936-289E-654C-5357-F9D6E894945E}"/>
              </a:ext>
            </a:extLst>
          </p:cNvPr>
          <p:cNvSpPr txBox="1"/>
          <p:nvPr/>
        </p:nvSpPr>
        <p:spPr>
          <a:xfrm>
            <a:off x="764274" y="1810941"/>
            <a:ext cx="7397087" cy="2862322"/>
          </a:xfrm>
          <a:prstGeom prst="rect">
            <a:avLst/>
          </a:prstGeom>
          <a:noFill/>
        </p:spPr>
        <p:txBody>
          <a:bodyPr wrap="square">
            <a:spAutoFit/>
          </a:bodyPr>
          <a:lstStyle/>
          <a:p>
            <a:r>
              <a:rPr lang="en-SG" dirty="0"/>
              <a:t>&lt;html&gt;</a:t>
            </a:r>
          </a:p>
          <a:p>
            <a:r>
              <a:rPr lang="en-SG" dirty="0"/>
              <a:t>    &lt;body&gt;</a:t>
            </a:r>
          </a:p>
          <a:p>
            <a:r>
              <a:rPr lang="en-SG" dirty="0"/>
              <a:t>        &lt;form action = "/" method = "post"&gt;</a:t>
            </a:r>
          </a:p>
          <a:p>
            <a:r>
              <a:rPr lang="en-SG" dirty="0"/>
              <a:t>            &lt;p&gt;Enter Sing to US:&lt;/p&gt;</a:t>
            </a:r>
          </a:p>
          <a:p>
            <a:r>
              <a:rPr lang="en-SG" dirty="0"/>
              <a:t>            &lt;p&gt;&lt;input type = "number" step="0.01" name = "rates"&gt;&lt;/p&gt;</a:t>
            </a:r>
          </a:p>
          <a:p>
            <a:r>
              <a:rPr lang="en-SG" dirty="0"/>
              <a:t>            &lt;p&gt;&lt;input type = "submit" value = "submit"&gt;&lt;/p&gt;</a:t>
            </a:r>
          </a:p>
          <a:p>
            <a:r>
              <a:rPr lang="en-SG" dirty="0"/>
              <a:t>        &lt;/form&gt;</a:t>
            </a:r>
          </a:p>
          <a:p>
            <a:r>
              <a:rPr lang="en-SG" dirty="0"/>
              <a:t>    &lt;p&gt; the predicted DBS share price is {{result}} &lt;/p&gt;</a:t>
            </a:r>
          </a:p>
          <a:p>
            <a:r>
              <a:rPr lang="en-SG" dirty="0"/>
              <a:t>    &lt;/body&gt;</a:t>
            </a:r>
          </a:p>
          <a:p>
            <a:r>
              <a:rPr lang="en-SG" dirty="0"/>
              <a:t>&lt;/html&gt;</a:t>
            </a:r>
          </a:p>
        </p:txBody>
      </p:sp>
    </p:spTree>
    <p:extLst>
      <p:ext uri="{BB962C8B-B14F-4D97-AF65-F5344CB8AC3E}">
        <p14:creationId xmlns:p14="http://schemas.microsoft.com/office/powerpoint/2010/main" val="29421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B75B-6F77-48B5-BF9A-AC1DB8760F2B}"/>
              </a:ext>
            </a:extLst>
          </p:cNvPr>
          <p:cNvSpPr>
            <a:spLocks noGrp="1"/>
          </p:cNvSpPr>
          <p:nvPr>
            <p:ph type="title"/>
          </p:nvPr>
        </p:nvSpPr>
        <p:spPr>
          <a:xfrm>
            <a:off x="591670" y="483933"/>
            <a:ext cx="6172200" cy="642938"/>
          </a:xfrm>
        </p:spPr>
        <p:txBody>
          <a:bodyPr/>
          <a:lstStyle/>
          <a:p>
            <a:r>
              <a:rPr lang="en-SG" dirty="0"/>
              <a:t>Flask (Back End)</a:t>
            </a:r>
            <a:endParaRPr lang="en-US" dirty="0"/>
          </a:p>
        </p:txBody>
      </p:sp>
      <p:sp>
        <p:nvSpPr>
          <p:cNvPr id="4" name="TextBox 3">
            <a:extLst>
              <a:ext uri="{FF2B5EF4-FFF2-40B4-BE49-F238E27FC236}">
                <a16:creationId xmlns:a16="http://schemas.microsoft.com/office/drawing/2014/main" id="{F88F5ABC-B031-1BD5-195F-688CA276D1A4}"/>
              </a:ext>
            </a:extLst>
          </p:cNvPr>
          <p:cNvSpPr txBox="1"/>
          <p:nvPr/>
        </p:nvSpPr>
        <p:spPr>
          <a:xfrm>
            <a:off x="661917" y="1481372"/>
            <a:ext cx="7301552" cy="3416320"/>
          </a:xfrm>
          <a:prstGeom prst="rect">
            <a:avLst/>
          </a:prstGeom>
          <a:noFill/>
        </p:spPr>
        <p:txBody>
          <a:bodyPr wrap="square">
            <a:spAutoFit/>
          </a:bodyPr>
          <a:lstStyle/>
          <a:p>
            <a:r>
              <a:rPr lang="en-SG" dirty="0"/>
              <a:t>from flask import Flask</a:t>
            </a:r>
          </a:p>
          <a:p>
            <a:r>
              <a:rPr lang="en-SG" dirty="0"/>
              <a:t>app = Flask(__name__)</a:t>
            </a:r>
          </a:p>
          <a:p>
            <a:r>
              <a:rPr lang="en-SG" dirty="0"/>
              <a:t>from flask import request, </a:t>
            </a:r>
            <a:r>
              <a:rPr lang="en-SG" dirty="0" err="1"/>
              <a:t>render_template</a:t>
            </a:r>
            <a:endParaRPr lang="en-SG" dirty="0"/>
          </a:p>
          <a:p>
            <a:r>
              <a:rPr lang="en-SG" dirty="0"/>
              <a:t>@app.route("/", methods = ["GET", "POST"])</a:t>
            </a:r>
          </a:p>
          <a:p>
            <a:r>
              <a:rPr lang="en-SG" dirty="0"/>
              <a:t>def </a:t>
            </a:r>
            <a:r>
              <a:rPr lang="en-SG" dirty="0" err="1"/>
              <a:t>i</a:t>
            </a:r>
            <a:r>
              <a:rPr lang="en-SG" dirty="0"/>
              <a:t>():</a:t>
            </a:r>
          </a:p>
          <a:p>
            <a:r>
              <a:rPr lang="en-SG" dirty="0"/>
              <a:t>    if </a:t>
            </a:r>
            <a:r>
              <a:rPr lang="en-SG" dirty="0" err="1"/>
              <a:t>request.method</a:t>
            </a:r>
            <a:r>
              <a:rPr lang="en-SG" dirty="0"/>
              <a:t> == "POST":</a:t>
            </a:r>
          </a:p>
          <a:p>
            <a:r>
              <a:rPr lang="en-SG" dirty="0"/>
              <a:t>        </a:t>
            </a:r>
            <a:r>
              <a:rPr lang="en-SG" dirty="0" err="1"/>
              <a:t>num</a:t>
            </a:r>
            <a:r>
              <a:rPr lang="en-SG" dirty="0"/>
              <a:t> = float(</a:t>
            </a:r>
            <a:r>
              <a:rPr lang="en-SG" dirty="0" err="1"/>
              <a:t>request.form.get</a:t>
            </a:r>
            <a:r>
              <a:rPr lang="en-SG" dirty="0"/>
              <a:t>("rates"))</a:t>
            </a:r>
          </a:p>
          <a:p>
            <a:r>
              <a:rPr lang="en-SG" dirty="0"/>
              <a:t>        return(</a:t>
            </a:r>
            <a:r>
              <a:rPr lang="en-SG" dirty="0" err="1"/>
              <a:t>render_template</a:t>
            </a:r>
            <a:r>
              <a:rPr lang="en-SG" dirty="0"/>
              <a:t>("index.html", result = 90.2-(50.6*</a:t>
            </a:r>
            <a:r>
              <a:rPr lang="en-SG" dirty="0" err="1"/>
              <a:t>num</a:t>
            </a:r>
            <a:r>
              <a:rPr lang="en-SG" dirty="0"/>
              <a:t>)))</a:t>
            </a:r>
          </a:p>
          <a:p>
            <a:r>
              <a:rPr lang="en-SG" dirty="0"/>
              <a:t>    else:</a:t>
            </a:r>
          </a:p>
          <a:p>
            <a:r>
              <a:rPr lang="en-SG" dirty="0"/>
              <a:t>        return </a:t>
            </a:r>
            <a:r>
              <a:rPr lang="en-SG" dirty="0" err="1"/>
              <a:t>render_template</a:t>
            </a:r>
            <a:r>
              <a:rPr lang="en-SG" dirty="0"/>
              <a:t>("index.html", result ="Waiting……….")</a:t>
            </a:r>
          </a:p>
          <a:p>
            <a:r>
              <a:rPr lang="en-SG" dirty="0"/>
              <a:t>if __name__=="__main__":</a:t>
            </a:r>
          </a:p>
          <a:p>
            <a:r>
              <a:rPr lang="en-SG" dirty="0"/>
              <a:t>    </a:t>
            </a:r>
            <a:r>
              <a:rPr lang="en-SG" dirty="0" err="1"/>
              <a:t>app.run</a:t>
            </a:r>
            <a:r>
              <a:rPr lang="en-SG" dirty="0"/>
              <a:t>()</a:t>
            </a:r>
          </a:p>
        </p:txBody>
      </p:sp>
    </p:spTree>
    <p:extLst>
      <p:ext uri="{BB962C8B-B14F-4D97-AF65-F5344CB8AC3E}">
        <p14:creationId xmlns:p14="http://schemas.microsoft.com/office/powerpoint/2010/main" val="45095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E703-54A9-3942-AD22-5B4F3DA464F6}"/>
              </a:ext>
            </a:extLst>
          </p:cNvPr>
          <p:cNvSpPr>
            <a:spLocks noGrp="1"/>
          </p:cNvSpPr>
          <p:nvPr>
            <p:ph type="title"/>
          </p:nvPr>
        </p:nvSpPr>
        <p:spPr/>
        <p:txBody>
          <a:bodyPr/>
          <a:lstStyle/>
          <a:p>
            <a:r>
              <a:rPr lang="en-SG" dirty="0"/>
              <a:t>GET and POST</a:t>
            </a:r>
          </a:p>
        </p:txBody>
      </p:sp>
      <p:pic>
        <p:nvPicPr>
          <p:cNvPr id="3" name="Picture 2">
            <a:extLst>
              <a:ext uri="{FF2B5EF4-FFF2-40B4-BE49-F238E27FC236}">
                <a16:creationId xmlns:a16="http://schemas.microsoft.com/office/drawing/2014/main" id="{5492A4F4-55C9-BB29-3DFA-88EFBCCB48ED}"/>
              </a:ext>
            </a:extLst>
          </p:cNvPr>
          <p:cNvPicPr>
            <a:picLocks noChangeAspect="1"/>
          </p:cNvPicPr>
          <p:nvPr/>
        </p:nvPicPr>
        <p:blipFill>
          <a:blip r:embed="rId2"/>
          <a:stretch>
            <a:fillRect/>
          </a:stretch>
        </p:blipFill>
        <p:spPr>
          <a:xfrm>
            <a:off x="1232279" y="1990874"/>
            <a:ext cx="6815919" cy="3517697"/>
          </a:xfrm>
          <a:prstGeom prst="rect">
            <a:avLst/>
          </a:prstGeom>
        </p:spPr>
      </p:pic>
    </p:spTree>
    <p:extLst>
      <p:ext uri="{BB962C8B-B14F-4D97-AF65-F5344CB8AC3E}">
        <p14:creationId xmlns:p14="http://schemas.microsoft.com/office/powerpoint/2010/main" val="30772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F2E4-1393-F8F7-0807-0A5E6D9B9E34}"/>
              </a:ext>
            </a:extLst>
          </p:cNvPr>
          <p:cNvSpPr>
            <a:spLocks noGrp="1"/>
          </p:cNvSpPr>
          <p:nvPr>
            <p:ph type="title"/>
          </p:nvPr>
        </p:nvSpPr>
        <p:spPr/>
        <p:txBody>
          <a:bodyPr/>
          <a:lstStyle/>
          <a:p>
            <a:r>
              <a:rPr lang="en-SG" dirty="0"/>
              <a:t>If you wanted to split into form and result 2 pages</a:t>
            </a:r>
          </a:p>
        </p:txBody>
      </p:sp>
      <p:sp>
        <p:nvSpPr>
          <p:cNvPr id="4" name="TextBox 3">
            <a:extLst>
              <a:ext uri="{FF2B5EF4-FFF2-40B4-BE49-F238E27FC236}">
                <a16:creationId xmlns:a16="http://schemas.microsoft.com/office/drawing/2014/main" id="{14EEF32E-392C-E37B-0C61-2696FFC83447}"/>
              </a:ext>
            </a:extLst>
          </p:cNvPr>
          <p:cNvSpPr txBox="1"/>
          <p:nvPr/>
        </p:nvSpPr>
        <p:spPr>
          <a:xfrm>
            <a:off x="170597" y="1886003"/>
            <a:ext cx="4401403" cy="1938992"/>
          </a:xfrm>
          <a:prstGeom prst="rect">
            <a:avLst/>
          </a:prstGeom>
          <a:noFill/>
        </p:spPr>
        <p:txBody>
          <a:bodyPr wrap="square">
            <a:spAutoFit/>
          </a:bodyPr>
          <a:lstStyle/>
          <a:p>
            <a:r>
              <a:rPr lang="en-SG" sz="1200" dirty="0"/>
              <a:t>Index.html remove local host when in cloud “/result”:</a:t>
            </a:r>
          </a:p>
          <a:p>
            <a:r>
              <a:rPr lang="en-SG" sz="1200" dirty="0"/>
              <a:t>&lt;html&gt;</a:t>
            </a:r>
          </a:p>
          <a:p>
            <a:r>
              <a:rPr lang="en-SG" sz="1200" dirty="0"/>
              <a:t>    &lt;h1&gt;My First Machine Learning Model in Cloud: DBS price prediction&lt;/h1&gt;</a:t>
            </a:r>
          </a:p>
          <a:p>
            <a:r>
              <a:rPr lang="en-SG" sz="1200" dirty="0"/>
              <a:t>    &lt;form action="http://localhost:5000/result" method="post"&gt;</a:t>
            </a:r>
          </a:p>
          <a:p>
            <a:r>
              <a:rPr lang="en-SG" sz="1200" dirty="0"/>
              <a:t>        &lt;p&gt;Please enter the exchange rate </a:t>
            </a:r>
            <a:r>
              <a:rPr lang="en-SG" sz="1200" dirty="0" err="1"/>
              <a:t>usd</a:t>
            </a:r>
            <a:r>
              <a:rPr lang="en-SG" sz="1200" dirty="0"/>
              <a:t> to </a:t>
            </a:r>
            <a:r>
              <a:rPr lang="en-SG" sz="1200" dirty="0" err="1"/>
              <a:t>sgd</a:t>
            </a:r>
            <a:r>
              <a:rPr lang="en-SG" sz="1200" dirty="0"/>
              <a:t> (</a:t>
            </a:r>
            <a:r>
              <a:rPr lang="en-SG" sz="1200" dirty="0" err="1"/>
              <a:t>eg</a:t>
            </a:r>
            <a:r>
              <a:rPr lang="en-SG" sz="1200" dirty="0"/>
              <a:t> 1.34)&lt;/p&gt;</a:t>
            </a:r>
          </a:p>
          <a:p>
            <a:r>
              <a:rPr lang="en-SG" sz="1200" dirty="0"/>
              <a:t>        &lt;p&gt;&lt;input type="number" step="0.01" name="rate"&gt;&lt;/p&gt;</a:t>
            </a:r>
          </a:p>
          <a:p>
            <a:r>
              <a:rPr lang="en-SG" sz="1200" dirty="0"/>
              <a:t>        &lt;p&gt;&lt;input type="submit" value="Enter"&gt;&lt;/p&gt;</a:t>
            </a:r>
          </a:p>
          <a:p>
            <a:r>
              <a:rPr lang="en-SG" sz="1200" dirty="0"/>
              <a:t>    &lt;/form&gt;</a:t>
            </a:r>
          </a:p>
          <a:p>
            <a:r>
              <a:rPr lang="en-SG" sz="1200" dirty="0"/>
              <a:t>&lt;/html&gt;</a:t>
            </a:r>
          </a:p>
        </p:txBody>
      </p:sp>
      <p:sp>
        <p:nvSpPr>
          <p:cNvPr id="6" name="TextBox 5">
            <a:extLst>
              <a:ext uri="{FF2B5EF4-FFF2-40B4-BE49-F238E27FC236}">
                <a16:creationId xmlns:a16="http://schemas.microsoft.com/office/drawing/2014/main" id="{1976342B-6CFC-D891-7FC8-129C8757F799}"/>
              </a:ext>
            </a:extLst>
          </p:cNvPr>
          <p:cNvSpPr txBox="1"/>
          <p:nvPr/>
        </p:nvSpPr>
        <p:spPr>
          <a:xfrm>
            <a:off x="170597" y="4018677"/>
            <a:ext cx="4572000" cy="1015663"/>
          </a:xfrm>
          <a:prstGeom prst="rect">
            <a:avLst/>
          </a:prstGeom>
          <a:noFill/>
        </p:spPr>
        <p:txBody>
          <a:bodyPr wrap="square">
            <a:spAutoFit/>
          </a:bodyPr>
          <a:lstStyle/>
          <a:p>
            <a:r>
              <a:rPr lang="en-US" sz="1200" dirty="0"/>
              <a:t>r</a:t>
            </a:r>
            <a:r>
              <a:rPr lang="en-US" sz="1200"/>
              <a:t>esult</a:t>
            </a:r>
            <a:r>
              <a:rPr lang="en-US" sz="1200" dirty="0"/>
              <a:t>.html:</a:t>
            </a:r>
          </a:p>
          <a:p>
            <a:r>
              <a:rPr lang="en-US" sz="1200" dirty="0"/>
              <a:t>&lt;html&gt;</a:t>
            </a:r>
          </a:p>
          <a:p>
            <a:r>
              <a:rPr lang="en-US" sz="1200" dirty="0"/>
              <a:t>    &lt;h1&gt;Result&lt;/h1&gt;</a:t>
            </a:r>
          </a:p>
          <a:p>
            <a:r>
              <a:rPr lang="en-US" sz="1200" dirty="0"/>
              <a:t>    &lt;p&gt;The predicted DBS share price is {{result}}&lt;/p&gt;</a:t>
            </a:r>
          </a:p>
          <a:p>
            <a:r>
              <a:rPr lang="en-US" sz="1200" dirty="0"/>
              <a:t>&lt;/html&gt;</a:t>
            </a:r>
            <a:endParaRPr lang="en-SG" sz="1200" dirty="0"/>
          </a:p>
        </p:txBody>
      </p:sp>
      <p:sp>
        <p:nvSpPr>
          <p:cNvPr id="8" name="TextBox 7">
            <a:extLst>
              <a:ext uri="{FF2B5EF4-FFF2-40B4-BE49-F238E27FC236}">
                <a16:creationId xmlns:a16="http://schemas.microsoft.com/office/drawing/2014/main" id="{1D8881D6-E19B-7D04-A8A8-011CCAAC353B}"/>
              </a:ext>
            </a:extLst>
          </p:cNvPr>
          <p:cNvSpPr txBox="1"/>
          <p:nvPr/>
        </p:nvSpPr>
        <p:spPr>
          <a:xfrm>
            <a:off x="4462818" y="1793840"/>
            <a:ext cx="4401403" cy="3046988"/>
          </a:xfrm>
          <a:prstGeom prst="rect">
            <a:avLst/>
          </a:prstGeom>
          <a:noFill/>
        </p:spPr>
        <p:txBody>
          <a:bodyPr wrap="square">
            <a:spAutoFit/>
          </a:bodyPr>
          <a:lstStyle/>
          <a:p>
            <a:r>
              <a:rPr lang="en-SG" sz="1200" dirty="0"/>
              <a:t>from flask import Flask, request, </a:t>
            </a:r>
            <a:r>
              <a:rPr lang="en-SG" sz="1200" dirty="0" err="1"/>
              <a:t>render_template</a:t>
            </a:r>
            <a:endParaRPr lang="en-SG" sz="1200" dirty="0"/>
          </a:p>
          <a:p>
            <a:endParaRPr lang="en-SG" sz="1200" dirty="0"/>
          </a:p>
          <a:p>
            <a:r>
              <a:rPr lang="en-SG" sz="1200" dirty="0"/>
              <a:t>app = Flask(__name__)</a:t>
            </a:r>
          </a:p>
          <a:p>
            <a:endParaRPr lang="en-SG" sz="1200" dirty="0"/>
          </a:p>
          <a:p>
            <a:r>
              <a:rPr lang="en-SG" sz="1200" dirty="0"/>
              <a:t>@app.route("/",methods=["GET","POST"])</a:t>
            </a:r>
          </a:p>
          <a:p>
            <a:r>
              <a:rPr lang="en-SG" sz="1200" dirty="0"/>
              <a:t>def index():</a:t>
            </a:r>
          </a:p>
          <a:p>
            <a:r>
              <a:rPr lang="en-SG" sz="1200" dirty="0"/>
              <a:t>    return(</a:t>
            </a:r>
            <a:r>
              <a:rPr lang="en-SG" sz="1200" dirty="0" err="1"/>
              <a:t>render_template</a:t>
            </a:r>
            <a:r>
              <a:rPr lang="en-SG" sz="1200" dirty="0"/>
              <a:t>("</a:t>
            </a:r>
            <a:r>
              <a:rPr lang="en-SG" sz="1200" dirty="0" err="1"/>
              <a:t>index.html",result</a:t>
            </a:r>
            <a:r>
              <a:rPr lang="en-SG" sz="1200" dirty="0"/>
              <a:t>="index: waiting for rate..........."))</a:t>
            </a:r>
          </a:p>
          <a:p>
            <a:r>
              <a:rPr lang="en-SG" sz="1200" dirty="0"/>
              <a:t>    </a:t>
            </a:r>
          </a:p>
          <a:p>
            <a:r>
              <a:rPr lang="en-SG" sz="1200" dirty="0"/>
              <a:t>@app.route("/result",methods=["GET","POST"])</a:t>
            </a:r>
          </a:p>
          <a:p>
            <a:r>
              <a:rPr lang="en-SG" sz="1200" dirty="0"/>
              <a:t>def result():</a:t>
            </a:r>
          </a:p>
          <a:p>
            <a:r>
              <a:rPr lang="en-SG" sz="1200" dirty="0"/>
              <a:t>    r = float(</a:t>
            </a:r>
            <a:r>
              <a:rPr lang="en-SG" sz="1200" dirty="0" err="1"/>
              <a:t>request.form.get</a:t>
            </a:r>
            <a:r>
              <a:rPr lang="en-SG" sz="1200" dirty="0"/>
              <a:t>("rate"))</a:t>
            </a:r>
          </a:p>
          <a:p>
            <a:r>
              <a:rPr lang="en-SG" sz="1200" dirty="0"/>
              <a:t>    return(</a:t>
            </a:r>
            <a:r>
              <a:rPr lang="en-SG" sz="1200" dirty="0" err="1"/>
              <a:t>render_template</a:t>
            </a:r>
            <a:r>
              <a:rPr lang="en-SG" sz="1200" dirty="0"/>
              <a:t>("</a:t>
            </a:r>
            <a:r>
              <a:rPr lang="en-SG" sz="1200" dirty="0" err="1"/>
              <a:t>result.html",result</a:t>
            </a:r>
            <a:r>
              <a:rPr lang="en-SG" sz="1200" dirty="0"/>
              <a:t>=-50.6*r + 90.2))</a:t>
            </a:r>
          </a:p>
          <a:p>
            <a:r>
              <a:rPr lang="en-SG" sz="1200" dirty="0"/>
              <a:t>    </a:t>
            </a:r>
          </a:p>
          <a:p>
            <a:r>
              <a:rPr lang="en-SG" sz="1200" dirty="0"/>
              <a:t>if __name__ == "__main__":</a:t>
            </a:r>
          </a:p>
          <a:p>
            <a:r>
              <a:rPr lang="en-SG" sz="1200" dirty="0"/>
              <a:t>    </a:t>
            </a:r>
            <a:r>
              <a:rPr lang="en-SG" sz="1200" dirty="0" err="1"/>
              <a:t>app.run</a:t>
            </a:r>
            <a:r>
              <a:rPr lang="en-SG" sz="1200" dirty="0"/>
              <a:t>()</a:t>
            </a:r>
          </a:p>
        </p:txBody>
      </p:sp>
    </p:spTree>
    <p:extLst>
      <p:ext uri="{BB962C8B-B14F-4D97-AF65-F5344CB8AC3E}">
        <p14:creationId xmlns:p14="http://schemas.microsoft.com/office/powerpoint/2010/main" val="124132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A914B-C6BA-0369-C39E-0D128A3A2C7C}"/>
              </a:ext>
            </a:extLst>
          </p:cNvPr>
          <p:cNvSpPr>
            <a:spLocks noGrp="1"/>
          </p:cNvSpPr>
          <p:nvPr>
            <p:ph idx="1"/>
          </p:nvPr>
        </p:nvSpPr>
        <p:spPr>
          <a:xfrm>
            <a:off x="496940" y="1313583"/>
            <a:ext cx="7886700" cy="3263504"/>
          </a:xfrm>
        </p:spPr>
        <p:txBody>
          <a:bodyPr/>
          <a:lstStyle/>
          <a:p>
            <a:pPr marL="0" indent="0">
              <a:lnSpc>
                <a:spcPct val="107000"/>
              </a:lnSpc>
              <a:spcAft>
                <a:spcPts val="600"/>
              </a:spcAft>
              <a:buNone/>
            </a:pPr>
            <a:r>
              <a:rPr lang="en-US" sz="1350" dirty="0">
                <a:solidFill>
                  <a:srgbClr val="000000"/>
                </a:solidFill>
                <a:latin typeface="Calibri" panose="020F0502020204030204" pitchFamily="34" charset="0"/>
                <a:ea typeface="Calibri" panose="020F0502020204030204" pitchFamily="34" charset="0"/>
              </a:rPr>
              <a:t>Add your new app to </a:t>
            </a:r>
            <a:r>
              <a:rPr lang="en-US" sz="1350" dirty="0" err="1">
                <a:solidFill>
                  <a:srgbClr val="000000"/>
                </a:solidFill>
                <a:latin typeface="Calibri" panose="020F0502020204030204" pitchFamily="34" charset="0"/>
                <a:ea typeface="Calibri" panose="020F0502020204030204" pitchFamily="34" charset="0"/>
              </a:rPr>
              <a:t>PythonAnyWhere</a:t>
            </a:r>
            <a:r>
              <a:rPr lang="en-US" sz="1350" dirty="0">
                <a:solidFill>
                  <a:srgbClr val="000000"/>
                </a:solidFill>
                <a:latin typeface="Calibri" panose="020F0502020204030204" pitchFamily="34" charset="0"/>
                <a:ea typeface="Calibri" panose="020F0502020204030204" pitchFamily="34" charset="0"/>
              </a:rPr>
              <a:t>:</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Click on Add a New Web App button </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Next -&gt; Flask -&gt; Python 3.10</a:t>
            </a:r>
            <a:endParaRPr lang="en-SG" sz="1350"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950A7ED2-14D9-ADF3-82F9-0996B0085D1E}"/>
              </a:ext>
            </a:extLst>
          </p:cNvPr>
          <p:cNvPicPr>
            <a:picLocks noChangeAspect="1"/>
          </p:cNvPicPr>
          <p:nvPr/>
        </p:nvPicPr>
        <p:blipFill>
          <a:blip r:embed="rId2"/>
          <a:stretch>
            <a:fillRect/>
          </a:stretch>
        </p:blipFill>
        <p:spPr>
          <a:xfrm>
            <a:off x="1825772" y="2945335"/>
            <a:ext cx="5113979" cy="2034089"/>
          </a:xfrm>
          <a:prstGeom prst="rect">
            <a:avLst/>
          </a:prstGeom>
        </p:spPr>
      </p:pic>
      <p:sp>
        <p:nvSpPr>
          <p:cNvPr id="2" name="Title 1">
            <a:extLst>
              <a:ext uri="{FF2B5EF4-FFF2-40B4-BE49-F238E27FC236}">
                <a16:creationId xmlns:a16="http://schemas.microsoft.com/office/drawing/2014/main" id="{D17D9B75-A229-849E-E037-CADE73CE5F64}"/>
              </a:ext>
            </a:extLst>
          </p:cNvPr>
          <p:cNvSpPr>
            <a:spLocks noGrp="1"/>
          </p:cNvSpPr>
          <p:nvPr>
            <p:ph type="title"/>
          </p:nvPr>
        </p:nvSpPr>
        <p:spPr>
          <a:xfrm>
            <a:off x="591670" y="483933"/>
            <a:ext cx="6172200" cy="642938"/>
          </a:xfrm>
        </p:spPr>
        <p:txBody>
          <a:bodyPr>
            <a:normAutofit/>
          </a:bodyPr>
          <a:lstStyle/>
          <a:p>
            <a:r>
              <a:rPr lang="en-SG" dirty="0"/>
              <a:t>Cloud: PythonAnywhere</a:t>
            </a:r>
            <a:endParaRPr lang="en-US" dirty="0"/>
          </a:p>
        </p:txBody>
      </p:sp>
    </p:spTree>
    <p:extLst>
      <p:ext uri="{BB962C8B-B14F-4D97-AF65-F5344CB8AC3E}">
        <p14:creationId xmlns:p14="http://schemas.microsoft.com/office/powerpoint/2010/main" val="162764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E0-50AE-28B4-B551-DA571D87B2B1}"/>
              </a:ext>
            </a:extLst>
          </p:cNvPr>
          <p:cNvSpPr>
            <a:spLocks noGrp="1"/>
          </p:cNvSpPr>
          <p:nvPr>
            <p:ph type="title"/>
          </p:nvPr>
        </p:nvSpPr>
        <p:spPr/>
        <p:txBody>
          <a:bodyPr/>
          <a:lstStyle/>
          <a:p>
            <a:r>
              <a:rPr lang="en-SG" dirty="0"/>
              <a:t>Upload your file</a:t>
            </a:r>
          </a:p>
        </p:txBody>
      </p:sp>
      <p:pic>
        <p:nvPicPr>
          <p:cNvPr id="5" name="Picture 4">
            <a:extLst>
              <a:ext uri="{FF2B5EF4-FFF2-40B4-BE49-F238E27FC236}">
                <a16:creationId xmlns:a16="http://schemas.microsoft.com/office/drawing/2014/main" id="{467E70CA-C5EE-56C8-4484-695C6909D2AE}"/>
              </a:ext>
            </a:extLst>
          </p:cNvPr>
          <p:cNvPicPr>
            <a:picLocks noChangeAspect="1"/>
          </p:cNvPicPr>
          <p:nvPr/>
        </p:nvPicPr>
        <p:blipFill>
          <a:blip r:embed="rId2"/>
          <a:stretch>
            <a:fillRect/>
          </a:stretch>
        </p:blipFill>
        <p:spPr>
          <a:xfrm>
            <a:off x="358796" y="2461564"/>
            <a:ext cx="7984347" cy="2784365"/>
          </a:xfrm>
          <a:prstGeom prst="rect">
            <a:avLst/>
          </a:prstGeom>
        </p:spPr>
      </p:pic>
    </p:spTree>
    <p:extLst>
      <p:ext uri="{BB962C8B-B14F-4D97-AF65-F5344CB8AC3E}">
        <p14:creationId xmlns:p14="http://schemas.microsoft.com/office/powerpoint/2010/main" val="373495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C47A-99C9-C99F-E20F-5B8BAC9CA9B2}"/>
              </a:ext>
            </a:extLst>
          </p:cNvPr>
          <p:cNvSpPr>
            <a:spLocks noGrp="1"/>
          </p:cNvSpPr>
          <p:nvPr>
            <p:ph type="title"/>
          </p:nvPr>
        </p:nvSpPr>
        <p:spPr>
          <a:xfrm>
            <a:off x="457200" y="1157310"/>
            <a:ext cx="8229600" cy="1143000"/>
          </a:xfrm>
        </p:spPr>
        <p:txBody>
          <a:bodyPr>
            <a:normAutofit fontScale="90000"/>
          </a:bodyPr>
          <a:lstStyle/>
          <a:p>
            <a:r>
              <a:rPr lang="en-SG" dirty="0"/>
              <a:t>Recording</a:t>
            </a:r>
            <a:br>
              <a:rPr lang="en-SG" dirty="0"/>
            </a:br>
            <a:br>
              <a:rPr lang="en-SG" dirty="0"/>
            </a:br>
            <a:r>
              <a:rPr lang="en-SG" dirty="0"/>
              <a:t>https://1drv.ms/v/s!Aik2a4x7tvLyi_A_o8htYjf03yP_pQ?e=cQRP29</a:t>
            </a:r>
          </a:p>
        </p:txBody>
      </p:sp>
    </p:spTree>
    <p:extLst>
      <p:ext uri="{BB962C8B-B14F-4D97-AF65-F5344CB8AC3E}">
        <p14:creationId xmlns:p14="http://schemas.microsoft.com/office/powerpoint/2010/main" val="223920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1C740-5294-FC0A-3760-509FEB30C8C8}"/>
              </a:ext>
            </a:extLst>
          </p:cNvPr>
          <p:cNvPicPr>
            <a:picLocks noChangeAspect="1"/>
          </p:cNvPicPr>
          <p:nvPr/>
        </p:nvPicPr>
        <p:blipFill>
          <a:blip r:embed="rId2"/>
          <a:stretch>
            <a:fillRect/>
          </a:stretch>
        </p:blipFill>
        <p:spPr>
          <a:xfrm>
            <a:off x="743430" y="4105707"/>
            <a:ext cx="7393961" cy="1888675"/>
          </a:xfrm>
          <a:prstGeom prst="rect">
            <a:avLst/>
          </a:prstGeom>
        </p:spPr>
      </p:pic>
      <p:sp>
        <p:nvSpPr>
          <p:cNvPr id="6" name="Title 1">
            <a:extLst>
              <a:ext uri="{FF2B5EF4-FFF2-40B4-BE49-F238E27FC236}">
                <a16:creationId xmlns:a16="http://schemas.microsoft.com/office/drawing/2014/main" id="{15C77CE7-756F-5A4A-F001-F3F43C7BF03B}"/>
              </a:ext>
            </a:extLst>
          </p:cNvPr>
          <p:cNvSpPr>
            <a:spLocks noGrp="1"/>
          </p:cNvSpPr>
          <p:nvPr>
            <p:ph type="title"/>
          </p:nvPr>
        </p:nvSpPr>
        <p:spPr>
          <a:xfrm>
            <a:off x="308802" y="1104200"/>
            <a:ext cx="7886700" cy="994172"/>
          </a:xfrm>
        </p:spPr>
        <p:txBody>
          <a:bodyPr>
            <a:normAutofit fontScale="90000"/>
          </a:bodyPr>
          <a:lstStyle/>
          <a:p>
            <a:r>
              <a:rPr lang="en-SG" dirty="0"/>
              <a:t>Upload your file</a:t>
            </a:r>
            <a:br>
              <a:rPr lang="en-SG" dirty="0"/>
            </a:br>
            <a:r>
              <a:rPr lang="en-SG" dirty="0"/>
              <a:t>Change flask_app.py – cut and paste your python program</a:t>
            </a:r>
            <a:br>
              <a:rPr lang="en-SG" dirty="0"/>
            </a:br>
            <a:r>
              <a:rPr lang="en-SG" dirty="0"/>
              <a:t>Create Directory call templates</a:t>
            </a:r>
            <a:br>
              <a:rPr lang="en-SG" dirty="0"/>
            </a:br>
            <a:r>
              <a:rPr lang="en-SG" dirty="0"/>
              <a:t>Upload index.html in templates directory</a:t>
            </a:r>
          </a:p>
        </p:txBody>
      </p:sp>
    </p:spTree>
    <p:extLst>
      <p:ext uri="{BB962C8B-B14F-4D97-AF65-F5344CB8AC3E}">
        <p14:creationId xmlns:p14="http://schemas.microsoft.com/office/powerpoint/2010/main" val="291016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EA0B1922-9ABF-95E5-3BF8-72EF0AA7B86C}"/>
              </a:ext>
            </a:extLst>
          </p:cNvPr>
          <p:cNvPicPr>
            <a:picLocks noChangeAspect="1"/>
          </p:cNvPicPr>
          <p:nvPr/>
        </p:nvPicPr>
        <p:blipFill>
          <a:blip r:embed="rId2"/>
          <a:stretch>
            <a:fillRect/>
          </a:stretch>
        </p:blipFill>
        <p:spPr>
          <a:xfrm>
            <a:off x="706006" y="1369155"/>
            <a:ext cx="3813313" cy="3879677"/>
          </a:xfrm>
          <a:prstGeom prst="rect">
            <a:avLst/>
          </a:prstGeom>
        </p:spPr>
      </p:pic>
      <p:sp>
        <p:nvSpPr>
          <p:cNvPr id="5" name="TextBox 4">
            <a:extLst>
              <a:ext uri="{FF2B5EF4-FFF2-40B4-BE49-F238E27FC236}">
                <a16:creationId xmlns:a16="http://schemas.microsoft.com/office/drawing/2014/main" id="{83C40823-2DDF-24AC-7B7D-FE1CA30347E8}"/>
              </a:ext>
            </a:extLst>
          </p:cNvPr>
          <p:cNvSpPr txBox="1"/>
          <p:nvPr/>
        </p:nvSpPr>
        <p:spPr>
          <a:xfrm>
            <a:off x="4642559" y="4436911"/>
            <a:ext cx="4571243" cy="300082"/>
          </a:xfrm>
          <a:prstGeom prst="rect">
            <a:avLst/>
          </a:prstGeom>
          <a:noFill/>
        </p:spPr>
        <p:txBody>
          <a:bodyPr wrap="square">
            <a:spAutoFit/>
          </a:bodyPr>
          <a:lstStyle/>
          <a:p>
            <a:r>
              <a:rPr lang="en-SG" sz="1350" dirty="0" err="1"/>
              <a:t>myvirtualenv</a:t>
            </a:r>
            <a:endParaRPr lang="en-SG" sz="1350" dirty="0"/>
          </a:p>
        </p:txBody>
      </p:sp>
      <p:cxnSp>
        <p:nvCxnSpPr>
          <p:cNvPr id="6" name="Straight Arrow Connector 5">
            <a:extLst>
              <a:ext uri="{FF2B5EF4-FFF2-40B4-BE49-F238E27FC236}">
                <a16:creationId xmlns:a16="http://schemas.microsoft.com/office/drawing/2014/main" id="{8E4B87A1-6B35-45DE-F54D-815FFCD7AA01}"/>
              </a:ext>
            </a:extLst>
          </p:cNvPr>
          <p:cNvCxnSpPr/>
          <p:nvPr/>
        </p:nvCxnSpPr>
        <p:spPr>
          <a:xfrm flipH="1">
            <a:off x="2993153" y="4725238"/>
            <a:ext cx="1600200" cy="277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8975-5036-46E7-9FC0-04FF3FA4DA5E}"/>
              </a:ext>
            </a:extLst>
          </p:cNvPr>
          <p:cNvSpPr>
            <a:spLocks noGrp="1"/>
          </p:cNvSpPr>
          <p:nvPr>
            <p:ph type="title"/>
          </p:nvPr>
        </p:nvSpPr>
        <p:spPr>
          <a:xfrm>
            <a:off x="393017" y="4576813"/>
            <a:ext cx="7886700" cy="994172"/>
          </a:xfrm>
        </p:spPr>
        <p:txBody>
          <a:bodyPr>
            <a:normAutofit fontScale="90000"/>
          </a:bodyPr>
          <a:lstStyle/>
          <a:p>
            <a:r>
              <a:rPr lang="en-SG" dirty="0"/>
              <a:t>Run the program https://teohteiktoe.pythonanywhere.com/</a:t>
            </a:r>
          </a:p>
        </p:txBody>
      </p:sp>
      <p:pic>
        <p:nvPicPr>
          <p:cNvPr id="3" name="Picture 3" descr="Graphical user interface, text, application, email&#10;&#10;Description automatically generated">
            <a:extLst>
              <a:ext uri="{FF2B5EF4-FFF2-40B4-BE49-F238E27FC236}">
                <a16:creationId xmlns:a16="http://schemas.microsoft.com/office/drawing/2014/main" id="{8BAA074F-C218-DD67-1EEC-326AAE897D28}"/>
              </a:ext>
            </a:extLst>
          </p:cNvPr>
          <p:cNvPicPr>
            <a:picLocks noChangeAspect="1"/>
          </p:cNvPicPr>
          <p:nvPr/>
        </p:nvPicPr>
        <p:blipFill>
          <a:blip r:embed="rId2"/>
          <a:stretch>
            <a:fillRect/>
          </a:stretch>
        </p:blipFill>
        <p:spPr>
          <a:xfrm>
            <a:off x="717201" y="1287380"/>
            <a:ext cx="4368248" cy="301800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C5FA1D-8747-8EF1-F8D2-95858A75111E}"/>
                  </a:ext>
                </a:extLst>
              </p14:cNvPr>
              <p14:cNvContentPartPr/>
              <p14:nvPr/>
            </p14:nvContentPartPr>
            <p14:xfrm>
              <a:off x="693910" y="3218387"/>
              <a:ext cx="2162165" cy="984434"/>
            </p14:xfrm>
          </p:contentPart>
        </mc:Choice>
        <mc:Fallback xmlns="">
          <p:pic>
            <p:nvPicPr>
              <p:cNvPr id="4" name="Ink 3">
                <a:extLst>
                  <a:ext uri="{FF2B5EF4-FFF2-40B4-BE49-F238E27FC236}">
                    <a16:creationId xmlns:a16="http://schemas.microsoft.com/office/drawing/2014/main" id="{8CC5FA1D-8747-8EF1-F8D2-95858A75111E}"/>
                  </a:ext>
                </a:extLst>
              </p:cNvPr>
              <p:cNvPicPr/>
              <p:nvPr/>
            </p:nvPicPr>
            <p:blipFill>
              <a:blip r:embed="rId4"/>
              <a:stretch>
                <a:fillRect/>
              </a:stretch>
            </p:blipFill>
            <p:spPr>
              <a:xfrm>
                <a:off x="675913" y="3200397"/>
                <a:ext cx="2197799" cy="1020055"/>
              </a:xfrm>
              <a:prstGeom prst="rect">
                <a:avLst/>
              </a:prstGeom>
            </p:spPr>
          </p:pic>
        </mc:Fallback>
      </mc:AlternateContent>
    </p:spTree>
    <p:extLst>
      <p:ext uri="{BB962C8B-B14F-4D97-AF65-F5344CB8AC3E}">
        <p14:creationId xmlns:p14="http://schemas.microsoft.com/office/powerpoint/2010/main" val="355222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4767-BDB0-6787-3A91-5057DBFB37EE}"/>
              </a:ext>
            </a:extLst>
          </p:cNvPr>
          <p:cNvSpPr>
            <a:spLocks noGrp="1"/>
          </p:cNvSpPr>
          <p:nvPr>
            <p:ph type="title"/>
          </p:nvPr>
        </p:nvSpPr>
        <p:spPr/>
        <p:txBody>
          <a:bodyPr/>
          <a:lstStyle/>
          <a:p>
            <a:r>
              <a:rPr lang="en-SG" dirty="0"/>
              <a:t>Virtual environment</a:t>
            </a:r>
          </a:p>
        </p:txBody>
      </p:sp>
      <p:sp>
        <p:nvSpPr>
          <p:cNvPr id="4" name="TextBox 3">
            <a:extLst>
              <a:ext uri="{FF2B5EF4-FFF2-40B4-BE49-F238E27FC236}">
                <a16:creationId xmlns:a16="http://schemas.microsoft.com/office/drawing/2014/main" id="{4F48C95E-85D8-BAD4-1A39-AEA30A150087}"/>
              </a:ext>
            </a:extLst>
          </p:cNvPr>
          <p:cNvSpPr txBox="1"/>
          <p:nvPr/>
        </p:nvSpPr>
        <p:spPr>
          <a:xfrm>
            <a:off x="478774" y="2027561"/>
            <a:ext cx="4571243" cy="715581"/>
          </a:xfrm>
          <a:prstGeom prst="rect">
            <a:avLst/>
          </a:prstGeom>
          <a:noFill/>
        </p:spPr>
        <p:txBody>
          <a:bodyPr wrap="square">
            <a:spAutoFit/>
          </a:bodyPr>
          <a:lstStyle/>
          <a:p>
            <a:r>
              <a:rPr lang="en-SG" sz="1350" dirty="0"/>
              <a:t>Go to bash</a:t>
            </a:r>
          </a:p>
          <a:p>
            <a:endParaRPr lang="en-SG" sz="1350" dirty="0"/>
          </a:p>
          <a:p>
            <a:r>
              <a:rPr lang="en-SG" sz="1350" dirty="0" err="1"/>
              <a:t>mkvirtualenv</a:t>
            </a:r>
            <a:r>
              <a:rPr lang="en-SG" sz="1350" dirty="0"/>
              <a:t> </a:t>
            </a:r>
            <a:r>
              <a:rPr lang="en-SG" sz="1350" dirty="0" err="1"/>
              <a:t>myvirtualenv</a:t>
            </a:r>
            <a:r>
              <a:rPr lang="en-SG" sz="1350" dirty="0"/>
              <a:t> </a:t>
            </a:r>
            <a:r>
              <a:rPr lang="en-SG" sz="1350" dirty="0">
                <a:solidFill>
                  <a:srgbClr val="FF0000"/>
                </a:solidFill>
              </a:rPr>
              <a:t>--python=/</a:t>
            </a:r>
            <a:r>
              <a:rPr lang="en-SG" sz="1350" dirty="0" err="1">
                <a:solidFill>
                  <a:srgbClr val="FF0000"/>
                </a:solidFill>
              </a:rPr>
              <a:t>usr</a:t>
            </a:r>
            <a:r>
              <a:rPr lang="en-SG" sz="1350" dirty="0">
                <a:solidFill>
                  <a:srgbClr val="FF0000"/>
                </a:solidFill>
              </a:rPr>
              <a:t>/bin/python3.10</a:t>
            </a:r>
          </a:p>
        </p:txBody>
      </p:sp>
      <p:pic>
        <p:nvPicPr>
          <p:cNvPr id="6" name="Picture 5">
            <a:extLst>
              <a:ext uri="{FF2B5EF4-FFF2-40B4-BE49-F238E27FC236}">
                <a16:creationId xmlns:a16="http://schemas.microsoft.com/office/drawing/2014/main" id="{78729F6C-CD60-E20B-9EBF-BA4CB2B8249F}"/>
              </a:ext>
            </a:extLst>
          </p:cNvPr>
          <p:cNvPicPr>
            <a:picLocks noChangeAspect="1"/>
          </p:cNvPicPr>
          <p:nvPr/>
        </p:nvPicPr>
        <p:blipFill>
          <a:blip r:embed="rId2"/>
          <a:stretch>
            <a:fillRect/>
          </a:stretch>
        </p:blipFill>
        <p:spPr>
          <a:xfrm>
            <a:off x="3904366" y="2858497"/>
            <a:ext cx="4238941" cy="1392570"/>
          </a:xfrm>
          <a:prstGeom prst="rect">
            <a:avLst/>
          </a:prstGeom>
        </p:spPr>
      </p:pic>
      <p:sp>
        <p:nvSpPr>
          <p:cNvPr id="8" name="TextBox 7">
            <a:extLst>
              <a:ext uri="{FF2B5EF4-FFF2-40B4-BE49-F238E27FC236}">
                <a16:creationId xmlns:a16="http://schemas.microsoft.com/office/drawing/2014/main" id="{EC2B79C8-FD02-98A7-7F94-AE3C68F20FBA}"/>
              </a:ext>
            </a:extLst>
          </p:cNvPr>
          <p:cNvSpPr txBox="1"/>
          <p:nvPr/>
        </p:nvSpPr>
        <p:spPr>
          <a:xfrm>
            <a:off x="428815" y="3145246"/>
            <a:ext cx="4571243" cy="507831"/>
          </a:xfrm>
          <a:prstGeom prst="rect">
            <a:avLst/>
          </a:prstGeom>
          <a:noFill/>
        </p:spPr>
        <p:txBody>
          <a:bodyPr wrap="square">
            <a:spAutoFit/>
          </a:bodyPr>
          <a:lstStyle/>
          <a:p>
            <a:r>
              <a:rPr lang="en-SG" sz="1350" dirty="0"/>
              <a:t>pip install flask</a:t>
            </a:r>
          </a:p>
          <a:p>
            <a:r>
              <a:rPr lang="en-SG" sz="1350" dirty="0"/>
              <a:t>pip install </a:t>
            </a:r>
            <a:r>
              <a:rPr lang="en-SG" sz="1350"/>
              <a:t>textblob</a:t>
            </a:r>
            <a:endParaRPr lang="en-SG" sz="1350" dirty="0"/>
          </a:p>
        </p:txBody>
      </p:sp>
      <p:sp>
        <p:nvSpPr>
          <p:cNvPr id="10" name="TextBox 9">
            <a:extLst>
              <a:ext uri="{FF2B5EF4-FFF2-40B4-BE49-F238E27FC236}">
                <a16:creationId xmlns:a16="http://schemas.microsoft.com/office/drawing/2014/main" id="{3D17C980-36F6-DBEA-FF8F-4A8E9F35DAFB}"/>
              </a:ext>
            </a:extLst>
          </p:cNvPr>
          <p:cNvSpPr txBox="1"/>
          <p:nvPr/>
        </p:nvSpPr>
        <p:spPr>
          <a:xfrm>
            <a:off x="4052351" y="1346516"/>
            <a:ext cx="4571243" cy="281744"/>
          </a:xfrm>
          <a:prstGeom prst="rect">
            <a:avLst/>
          </a:prstGeom>
          <a:noFill/>
        </p:spPr>
        <p:txBody>
          <a:bodyPr wrap="square" lIns="68580" tIns="34290" rIns="68580" bIns="34290" anchor="t">
            <a:spAutoFit/>
          </a:bodyPr>
          <a:lstStyle/>
          <a:p>
            <a:pPr marL="685800">
              <a:lnSpc>
                <a:spcPct val="107000"/>
              </a:lnSpc>
              <a:spcAft>
                <a:spcPts val="600"/>
              </a:spcAft>
            </a:pPr>
            <a:r>
              <a:rPr lang="en-US" sz="1350" dirty="0">
                <a:latin typeface="Calibri"/>
                <a:ea typeface="Calibri" panose="020F0502020204030204" pitchFamily="34" charset="0"/>
                <a:cs typeface="Calibri"/>
              </a:rPr>
              <a:t>To remove: </a:t>
            </a:r>
            <a:r>
              <a:rPr lang="en-US" sz="1350" dirty="0" err="1">
                <a:latin typeface="Calibri"/>
                <a:ea typeface="Calibri" panose="020F0502020204030204" pitchFamily="34" charset="0"/>
                <a:cs typeface="Calibri"/>
              </a:rPr>
              <a:t>rmvirtualenv</a:t>
            </a:r>
            <a:r>
              <a:rPr lang="en-US" sz="1350" dirty="0">
                <a:latin typeface="Calibri"/>
                <a:ea typeface="Calibri" panose="020F0502020204030204" pitchFamily="34" charset="0"/>
                <a:cs typeface="Calibri"/>
              </a:rPr>
              <a:t> </a:t>
            </a:r>
            <a:r>
              <a:rPr lang="en-US" sz="1350" dirty="0" err="1">
                <a:latin typeface="Calibri"/>
                <a:ea typeface="Calibri" panose="020F0502020204030204" pitchFamily="34" charset="0"/>
                <a:cs typeface="Calibri"/>
              </a:rPr>
              <a:t>myvirtualenv</a:t>
            </a:r>
            <a:endParaRPr lang="en-US" sz="1350" dirty="0" err="1">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422141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6577-4273-CCA3-A0FF-3B89BC749231}"/>
              </a:ext>
            </a:extLst>
          </p:cNvPr>
          <p:cNvSpPr>
            <a:spLocks noGrp="1"/>
          </p:cNvSpPr>
          <p:nvPr>
            <p:ph type="title"/>
          </p:nvPr>
        </p:nvSpPr>
        <p:spPr>
          <a:xfrm>
            <a:off x="327546" y="161023"/>
            <a:ext cx="8229600" cy="1143000"/>
          </a:xfrm>
        </p:spPr>
        <p:txBody>
          <a:bodyPr/>
          <a:lstStyle/>
          <a:p>
            <a:r>
              <a:rPr lang="en-SG" dirty="0" err="1"/>
              <a:t>Github</a:t>
            </a:r>
            <a:r>
              <a:rPr lang="en-SG" dirty="0"/>
              <a:t> – create repository</a:t>
            </a:r>
          </a:p>
        </p:txBody>
      </p:sp>
      <p:pic>
        <p:nvPicPr>
          <p:cNvPr id="5" name="Picture 4">
            <a:extLst>
              <a:ext uri="{FF2B5EF4-FFF2-40B4-BE49-F238E27FC236}">
                <a16:creationId xmlns:a16="http://schemas.microsoft.com/office/drawing/2014/main" id="{91561342-0F96-9093-C75C-29A2DCD0BB35}"/>
              </a:ext>
            </a:extLst>
          </p:cNvPr>
          <p:cNvPicPr>
            <a:picLocks noChangeAspect="1"/>
          </p:cNvPicPr>
          <p:nvPr/>
        </p:nvPicPr>
        <p:blipFill>
          <a:blip r:embed="rId2"/>
          <a:stretch>
            <a:fillRect/>
          </a:stretch>
        </p:blipFill>
        <p:spPr>
          <a:xfrm>
            <a:off x="738872" y="1037891"/>
            <a:ext cx="7229528" cy="4143405"/>
          </a:xfrm>
          <a:prstGeom prst="rect">
            <a:avLst/>
          </a:prstGeom>
        </p:spPr>
      </p:pic>
      <p:sp>
        <p:nvSpPr>
          <p:cNvPr id="6" name="TextBox 5">
            <a:extLst>
              <a:ext uri="{FF2B5EF4-FFF2-40B4-BE49-F238E27FC236}">
                <a16:creationId xmlns:a16="http://schemas.microsoft.com/office/drawing/2014/main" id="{D7D17E89-8F8C-C9DE-EC8F-CC93BFAA07D1}"/>
              </a:ext>
            </a:extLst>
          </p:cNvPr>
          <p:cNvSpPr txBox="1"/>
          <p:nvPr/>
        </p:nvSpPr>
        <p:spPr>
          <a:xfrm>
            <a:off x="382137" y="5104263"/>
            <a:ext cx="1759264" cy="1200329"/>
          </a:xfrm>
          <a:prstGeom prst="rect">
            <a:avLst/>
          </a:prstGeom>
          <a:noFill/>
        </p:spPr>
        <p:txBody>
          <a:bodyPr wrap="none" rtlCol="0">
            <a:spAutoFit/>
          </a:bodyPr>
          <a:lstStyle/>
          <a:p>
            <a:r>
              <a:rPr lang="en-SG" dirty="0"/>
              <a:t>requirements.txt</a:t>
            </a:r>
          </a:p>
          <a:p>
            <a:endParaRPr lang="en-SG" dirty="0"/>
          </a:p>
          <a:p>
            <a:r>
              <a:rPr lang="en-SG" dirty="0" err="1"/>
              <a:t>gunicorn</a:t>
            </a:r>
            <a:endParaRPr lang="en-SG" dirty="0"/>
          </a:p>
          <a:p>
            <a:r>
              <a:rPr lang="en-SG" dirty="0"/>
              <a:t>flask</a:t>
            </a:r>
          </a:p>
        </p:txBody>
      </p:sp>
    </p:spTree>
    <p:extLst>
      <p:ext uri="{BB962C8B-B14F-4D97-AF65-F5344CB8AC3E}">
        <p14:creationId xmlns:p14="http://schemas.microsoft.com/office/powerpoint/2010/main" val="393791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7BE0-1F64-5592-12E7-BE25B2139C6A}"/>
              </a:ext>
            </a:extLst>
          </p:cNvPr>
          <p:cNvSpPr>
            <a:spLocks noGrp="1"/>
          </p:cNvSpPr>
          <p:nvPr>
            <p:ph type="title"/>
          </p:nvPr>
        </p:nvSpPr>
        <p:spPr/>
        <p:txBody>
          <a:bodyPr/>
          <a:lstStyle/>
          <a:p>
            <a:r>
              <a:rPr lang="en-SG" dirty="0"/>
              <a:t>Render.com – create web services</a:t>
            </a:r>
          </a:p>
        </p:txBody>
      </p:sp>
      <p:pic>
        <p:nvPicPr>
          <p:cNvPr id="5" name="Picture 4">
            <a:extLst>
              <a:ext uri="{FF2B5EF4-FFF2-40B4-BE49-F238E27FC236}">
                <a16:creationId xmlns:a16="http://schemas.microsoft.com/office/drawing/2014/main" id="{488E0EBE-65FF-BAE7-E318-EB32DDF4B9D3}"/>
              </a:ext>
            </a:extLst>
          </p:cNvPr>
          <p:cNvPicPr>
            <a:picLocks noChangeAspect="1"/>
          </p:cNvPicPr>
          <p:nvPr/>
        </p:nvPicPr>
        <p:blipFill>
          <a:blip r:embed="rId2"/>
          <a:stretch>
            <a:fillRect/>
          </a:stretch>
        </p:blipFill>
        <p:spPr>
          <a:xfrm>
            <a:off x="1044053" y="1880228"/>
            <a:ext cx="7055893" cy="4108766"/>
          </a:xfrm>
          <a:prstGeom prst="rect">
            <a:avLst/>
          </a:prstGeom>
        </p:spPr>
      </p:pic>
    </p:spTree>
    <p:extLst>
      <p:ext uri="{BB962C8B-B14F-4D97-AF65-F5344CB8AC3E}">
        <p14:creationId xmlns:p14="http://schemas.microsoft.com/office/powerpoint/2010/main" val="313979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4255-42B2-E140-95F6-D49C47C41489}"/>
              </a:ext>
            </a:extLst>
          </p:cNvPr>
          <p:cNvSpPr>
            <a:spLocks noGrp="1"/>
          </p:cNvSpPr>
          <p:nvPr>
            <p:ph type="title"/>
          </p:nvPr>
        </p:nvSpPr>
        <p:spPr>
          <a:xfrm>
            <a:off x="1296537" y="880777"/>
            <a:ext cx="6172200" cy="857250"/>
          </a:xfrm>
        </p:spPr>
        <p:txBody>
          <a:bodyPr/>
          <a:lstStyle/>
          <a:p>
            <a:r>
              <a:rPr lang="en-SG" dirty="0"/>
              <a:t>3 pages – submit buttons</a:t>
            </a:r>
          </a:p>
        </p:txBody>
      </p:sp>
      <p:sp>
        <p:nvSpPr>
          <p:cNvPr id="5" name="TextBox 4">
            <a:extLst>
              <a:ext uri="{FF2B5EF4-FFF2-40B4-BE49-F238E27FC236}">
                <a16:creationId xmlns:a16="http://schemas.microsoft.com/office/drawing/2014/main" id="{D0411717-E082-3C4A-F0B5-7761A2062071}"/>
              </a:ext>
            </a:extLst>
          </p:cNvPr>
          <p:cNvSpPr txBox="1"/>
          <p:nvPr/>
        </p:nvSpPr>
        <p:spPr>
          <a:xfrm>
            <a:off x="1296537" y="1754132"/>
            <a:ext cx="3429000" cy="3554819"/>
          </a:xfrm>
          <a:prstGeom prst="rect">
            <a:avLst/>
          </a:prstGeom>
          <a:noFill/>
        </p:spPr>
        <p:txBody>
          <a:bodyPr wrap="square">
            <a:spAutoFit/>
          </a:bodyPr>
          <a:lstStyle/>
          <a:p>
            <a:r>
              <a:rPr lang="en-SG" sz="900" dirty="0"/>
              <a:t>from flask import </a:t>
            </a:r>
            <a:r>
              <a:rPr lang="en-SG" sz="900" dirty="0" err="1"/>
              <a:t>Flask,request,render_template</a:t>
            </a:r>
            <a:endParaRPr lang="en-SG" sz="900" dirty="0"/>
          </a:p>
          <a:p>
            <a:r>
              <a:rPr lang="en-SG" sz="900" dirty="0"/>
              <a:t>from </a:t>
            </a:r>
            <a:r>
              <a:rPr lang="en-SG" sz="900" dirty="0" err="1"/>
              <a:t>textblob</a:t>
            </a:r>
            <a:r>
              <a:rPr lang="en-SG" sz="900" dirty="0"/>
              <a:t> import </a:t>
            </a:r>
            <a:r>
              <a:rPr lang="en-SG" sz="900" dirty="0" err="1"/>
              <a:t>TextBlob</a:t>
            </a:r>
            <a:endParaRPr lang="en-SG" sz="900" dirty="0"/>
          </a:p>
          <a:p>
            <a:endParaRPr lang="en-SG" sz="900" dirty="0"/>
          </a:p>
          <a:p>
            <a:r>
              <a:rPr lang="en-SG" sz="900" dirty="0"/>
              <a:t>app = Flask(__name__)</a:t>
            </a:r>
          </a:p>
          <a:p>
            <a:endParaRPr lang="en-SG" sz="900" dirty="0"/>
          </a:p>
          <a:p>
            <a:r>
              <a:rPr lang="en-SG" sz="900" dirty="0"/>
              <a:t>@app.route("/",methods=["GET","POST"])</a:t>
            </a:r>
          </a:p>
          <a:p>
            <a:r>
              <a:rPr lang="en-SG" sz="900" dirty="0"/>
              <a:t>def index():</a:t>
            </a:r>
          </a:p>
          <a:p>
            <a:r>
              <a:rPr lang="en-SG" sz="900" dirty="0"/>
              <a:t>    return(</a:t>
            </a:r>
            <a:r>
              <a:rPr lang="en-SG" sz="900" dirty="0" err="1"/>
              <a:t>render_template</a:t>
            </a:r>
            <a:r>
              <a:rPr lang="en-SG" sz="900" dirty="0"/>
              <a:t>("index.html"))</a:t>
            </a:r>
          </a:p>
          <a:p>
            <a:r>
              <a:rPr lang="en-SG" sz="900" dirty="0"/>
              <a:t>    </a:t>
            </a:r>
          </a:p>
          <a:p>
            <a:r>
              <a:rPr lang="en-SG" sz="900" dirty="0"/>
              <a:t>@app.route("/result",methods=["GET","POST"])</a:t>
            </a:r>
          </a:p>
          <a:p>
            <a:r>
              <a:rPr lang="en-SG" sz="900" dirty="0"/>
              <a:t>def result():</a:t>
            </a:r>
          </a:p>
          <a:p>
            <a:r>
              <a:rPr lang="en-SG" sz="900" dirty="0"/>
              <a:t>    t = </a:t>
            </a:r>
            <a:r>
              <a:rPr lang="en-SG" sz="900" dirty="0" err="1"/>
              <a:t>request.form.get</a:t>
            </a:r>
            <a:r>
              <a:rPr lang="en-SG" sz="900" dirty="0"/>
              <a:t>("t")</a:t>
            </a:r>
          </a:p>
          <a:p>
            <a:r>
              <a:rPr lang="en-SG" sz="900" dirty="0"/>
              <a:t>    result = </a:t>
            </a:r>
            <a:r>
              <a:rPr lang="en-SG" sz="900" dirty="0" err="1"/>
              <a:t>TextBlob</a:t>
            </a:r>
            <a:r>
              <a:rPr lang="en-SG" sz="900" dirty="0"/>
              <a:t>(t).sentiment</a:t>
            </a:r>
          </a:p>
          <a:p>
            <a:r>
              <a:rPr lang="en-SG" sz="900" dirty="0"/>
              <a:t>    return(</a:t>
            </a:r>
            <a:r>
              <a:rPr lang="en-SG" sz="900" dirty="0" err="1"/>
              <a:t>render_template</a:t>
            </a:r>
            <a:r>
              <a:rPr lang="en-SG" sz="900" dirty="0"/>
              <a:t>("</a:t>
            </a:r>
            <a:r>
              <a:rPr lang="en-SG" sz="900" dirty="0" err="1"/>
              <a:t>result.html",result</a:t>
            </a:r>
            <a:r>
              <a:rPr lang="en-SG" sz="900" dirty="0"/>
              <a:t>=result))</a:t>
            </a:r>
          </a:p>
          <a:p>
            <a:endParaRPr lang="en-SG" sz="900" dirty="0"/>
          </a:p>
          <a:p>
            <a:r>
              <a:rPr lang="en-SG" sz="900" dirty="0"/>
              <a:t>@app.route("/next", methods=["GET","POST"])</a:t>
            </a:r>
          </a:p>
          <a:p>
            <a:r>
              <a:rPr lang="en-SG" sz="900" dirty="0"/>
              <a:t>def next():</a:t>
            </a:r>
          </a:p>
          <a:p>
            <a:r>
              <a:rPr lang="en-SG" sz="900" dirty="0"/>
              <a:t>    return(</a:t>
            </a:r>
            <a:r>
              <a:rPr lang="en-SG" sz="900" dirty="0" err="1"/>
              <a:t>render_template</a:t>
            </a:r>
            <a:r>
              <a:rPr lang="en-SG" sz="900" dirty="0"/>
              <a:t>("index.html"))</a:t>
            </a:r>
          </a:p>
          <a:p>
            <a:r>
              <a:rPr lang="en-SG" sz="900" dirty="0"/>
              <a:t>    </a:t>
            </a:r>
          </a:p>
          <a:p>
            <a:r>
              <a:rPr lang="en-SG" sz="900" dirty="0"/>
              <a:t>@app.route("/end", methods=["GET","POST"])</a:t>
            </a:r>
          </a:p>
          <a:p>
            <a:r>
              <a:rPr lang="en-SG" sz="900" dirty="0"/>
              <a:t>def end():</a:t>
            </a:r>
          </a:p>
          <a:p>
            <a:r>
              <a:rPr lang="en-SG" sz="900" dirty="0"/>
              <a:t>    return(</a:t>
            </a:r>
            <a:r>
              <a:rPr lang="en-SG" sz="900" dirty="0" err="1"/>
              <a:t>render_template</a:t>
            </a:r>
            <a:r>
              <a:rPr lang="en-SG" sz="900" dirty="0"/>
              <a:t>("end.html"))</a:t>
            </a:r>
          </a:p>
          <a:p>
            <a:r>
              <a:rPr lang="en-SG" sz="900" dirty="0"/>
              <a:t>    </a:t>
            </a:r>
          </a:p>
          <a:p>
            <a:r>
              <a:rPr lang="en-SG" sz="900" dirty="0"/>
              <a:t>if __name__ == "__main__":</a:t>
            </a:r>
          </a:p>
          <a:p>
            <a:r>
              <a:rPr lang="en-SG" sz="900" dirty="0"/>
              <a:t>    </a:t>
            </a:r>
            <a:r>
              <a:rPr lang="en-SG" sz="900" dirty="0" err="1"/>
              <a:t>app.run</a:t>
            </a:r>
            <a:r>
              <a:rPr lang="en-SG" sz="900" dirty="0"/>
              <a:t>()</a:t>
            </a:r>
          </a:p>
        </p:txBody>
      </p:sp>
      <p:sp>
        <p:nvSpPr>
          <p:cNvPr id="7" name="TextBox 6">
            <a:extLst>
              <a:ext uri="{FF2B5EF4-FFF2-40B4-BE49-F238E27FC236}">
                <a16:creationId xmlns:a16="http://schemas.microsoft.com/office/drawing/2014/main" id="{D1523CED-7E42-99AB-91D2-2F82D09D4444}"/>
              </a:ext>
            </a:extLst>
          </p:cNvPr>
          <p:cNvSpPr txBox="1"/>
          <p:nvPr/>
        </p:nvSpPr>
        <p:spPr>
          <a:xfrm>
            <a:off x="4162569" y="3129060"/>
            <a:ext cx="3587656" cy="1477328"/>
          </a:xfrm>
          <a:prstGeom prst="rect">
            <a:avLst/>
          </a:prstGeom>
          <a:noFill/>
        </p:spPr>
        <p:txBody>
          <a:bodyPr wrap="square">
            <a:spAutoFit/>
          </a:bodyPr>
          <a:lstStyle/>
          <a:p>
            <a:r>
              <a:rPr lang="en-SG" sz="900" dirty="0"/>
              <a:t>result.html</a:t>
            </a:r>
          </a:p>
          <a:p>
            <a:r>
              <a:rPr lang="en-SG" sz="900" dirty="0"/>
              <a:t>&lt;html&gt;</a:t>
            </a:r>
          </a:p>
          <a:p>
            <a:r>
              <a:rPr lang="en-SG" sz="900" dirty="0"/>
              <a:t>    &lt;p&gt;&lt;h2&gt;6 The sentiment of the text {{result}}&lt;/h2&gt;&lt;/p&gt;</a:t>
            </a:r>
          </a:p>
          <a:p>
            <a:r>
              <a:rPr lang="en-SG" sz="900" dirty="0"/>
              <a:t>    &lt;form action="/next" method="post"&gt;</a:t>
            </a:r>
          </a:p>
          <a:p>
            <a:r>
              <a:rPr lang="en-SG" sz="900" dirty="0"/>
              <a:t>        &lt;p&gt;&lt;input type=submit value=Next&gt;&lt;/p&gt;       </a:t>
            </a:r>
          </a:p>
          <a:p>
            <a:r>
              <a:rPr lang="en-SG" sz="900" dirty="0"/>
              <a:t>    &lt;/form&gt;</a:t>
            </a:r>
          </a:p>
          <a:p>
            <a:r>
              <a:rPr lang="en-SG" sz="900" dirty="0"/>
              <a:t>    &lt;form action="/end" method="post"&gt;</a:t>
            </a:r>
          </a:p>
          <a:p>
            <a:r>
              <a:rPr lang="en-SG" sz="900" dirty="0"/>
              <a:t>        &lt;p&gt;&lt;input type=submit value=End&gt;&lt;/p&gt;       </a:t>
            </a:r>
          </a:p>
          <a:p>
            <a:r>
              <a:rPr lang="en-SG" sz="900" dirty="0"/>
              <a:t>    &lt;/form&gt;</a:t>
            </a:r>
          </a:p>
          <a:p>
            <a:r>
              <a:rPr lang="en-SG" sz="900" dirty="0"/>
              <a:t>&lt;/html&gt;</a:t>
            </a:r>
          </a:p>
        </p:txBody>
      </p:sp>
      <p:sp>
        <p:nvSpPr>
          <p:cNvPr id="9" name="TextBox 8">
            <a:extLst>
              <a:ext uri="{FF2B5EF4-FFF2-40B4-BE49-F238E27FC236}">
                <a16:creationId xmlns:a16="http://schemas.microsoft.com/office/drawing/2014/main" id="{32D5869C-BBA1-7422-15AC-0E7EB8F87DE9}"/>
              </a:ext>
            </a:extLst>
          </p:cNvPr>
          <p:cNvSpPr txBox="1"/>
          <p:nvPr/>
        </p:nvSpPr>
        <p:spPr>
          <a:xfrm>
            <a:off x="4162568" y="1643468"/>
            <a:ext cx="3429000" cy="1338828"/>
          </a:xfrm>
          <a:prstGeom prst="rect">
            <a:avLst/>
          </a:prstGeom>
          <a:noFill/>
        </p:spPr>
        <p:txBody>
          <a:bodyPr wrap="square">
            <a:spAutoFit/>
          </a:bodyPr>
          <a:lstStyle/>
          <a:p>
            <a:r>
              <a:rPr lang="en-SG" sz="900" dirty="0"/>
              <a:t>Index</a:t>
            </a:r>
            <a:r>
              <a:rPr lang="en-SG" sz="900"/>
              <a:t>.html</a:t>
            </a:r>
            <a:endParaRPr lang="en-SG" sz="900" dirty="0"/>
          </a:p>
          <a:p>
            <a:r>
              <a:rPr lang="en-SG" sz="900" dirty="0"/>
              <a:t>&lt;html&gt;</a:t>
            </a:r>
          </a:p>
          <a:p>
            <a:r>
              <a:rPr lang="en-SG" sz="900" dirty="0"/>
              <a:t>    &lt;h1&gt;My second ML cloud based model: Text Sentiment&lt;/h1&gt;</a:t>
            </a:r>
          </a:p>
          <a:p>
            <a:r>
              <a:rPr lang="en-SG" sz="900" dirty="0"/>
              <a:t>    &lt;form action="/result" method="post"&gt;</a:t>
            </a:r>
          </a:p>
          <a:p>
            <a:r>
              <a:rPr lang="en-SG" sz="900" dirty="0"/>
              <a:t>        &lt;p&gt;Please enter the text&lt;/p&gt;</a:t>
            </a:r>
          </a:p>
          <a:p>
            <a:r>
              <a:rPr lang="en-SG" sz="900" dirty="0"/>
              <a:t>        &lt;p&gt;&lt;input type="text" name="t"&gt;&lt;/p&gt;</a:t>
            </a:r>
          </a:p>
          <a:p>
            <a:r>
              <a:rPr lang="en-SG" sz="900" dirty="0"/>
              <a:t>        &lt;p&gt;&lt;input type="submit" value="Enter"&gt;&lt;/p&gt;</a:t>
            </a:r>
          </a:p>
          <a:p>
            <a:r>
              <a:rPr lang="en-SG" sz="900" dirty="0"/>
              <a:t>    &lt;/form&gt;</a:t>
            </a:r>
          </a:p>
          <a:p>
            <a:r>
              <a:rPr lang="en-SG" sz="900" dirty="0"/>
              <a:t>&lt;/html&gt;</a:t>
            </a:r>
          </a:p>
        </p:txBody>
      </p:sp>
      <p:sp>
        <p:nvSpPr>
          <p:cNvPr id="11" name="TextBox 10">
            <a:extLst>
              <a:ext uri="{FF2B5EF4-FFF2-40B4-BE49-F238E27FC236}">
                <a16:creationId xmlns:a16="http://schemas.microsoft.com/office/drawing/2014/main" id="{58696F97-89EB-5C1C-8E52-75742E852EA9}"/>
              </a:ext>
            </a:extLst>
          </p:cNvPr>
          <p:cNvSpPr txBox="1"/>
          <p:nvPr/>
        </p:nvSpPr>
        <p:spPr>
          <a:xfrm>
            <a:off x="4218864" y="4697245"/>
            <a:ext cx="3429000" cy="646331"/>
          </a:xfrm>
          <a:prstGeom prst="rect">
            <a:avLst/>
          </a:prstGeom>
          <a:noFill/>
        </p:spPr>
        <p:txBody>
          <a:bodyPr wrap="square">
            <a:spAutoFit/>
          </a:bodyPr>
          <a:lstStyle/>
          <a:p>
            <a:r>
              <a:rPr lang="en-US" sz="900" dirty="0"/>
              <a:t>End.html</a:t>
            </a:r>
          </a:p>
          <a:p>
            <a:r>
              <a:rPr lang="en-US" sz="900" dirty="0"/>
              <a:t>&lt;html&gt;</a:t>
            </a:r>
          </a:p>
          <a:p>
            <a:r>
              <a:rPr lang="en-US" sz="900" dirty="0"/>
              <a:t>    &lt;h1&gt;Thank you&lt;/h1&gt;</a:t>
            </a:r>
          </a:p>
          <a:p>
            <a:r>
              <a:rPr lang="en-US" sz="900" dirty="0"/>
              <a:t>&lt;/html&gt;</a:t>
            </a:r>
            <a:endParaRPr lang="en-SG" sz="900" dirty="0"/>
          </a:p>
        </p:txBody>
      </p:sp>
    </p:spTree>
    <p:extLst>
      <p:ext uri="{BB962C8B-B14F-4D97-AF65-F5344CB8AC3E}">
        <p14:creationId xmlns:p14="http://schemas.microsoft.com/office/powerpoint/2010/main" val="238603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F42B-A7A2-6D1A-802F-2EB3D3F87B9E}"/>
              </a:ext>
            </a:extLst>
          </p:cNvPr>
          <p:cNvSpPr>
            <a:spLocks noGrp="1"/>
          </p:cNvSpPr>
          <p:nvPr>
            <p:ph type="title"/>
          </p:nvPr>
        </p:nvSpPr>
        <p:spPr>
          <a:xfrm>
            <a:off x="6553200" y="1524000"/>
            <a:ext cx="2286000" cy="1358451"/>
          </a:xfrm>
        </p:spPr>
        <p:txBody>
          <a:bodyPr>
            <a:normAutofit/>
          </a:bodyPr>
          <a:lstStyle/>
          <a:p>
            <a:r>
              <a:rPr lang="en-SG" dirty="0"/>
              <a:t>Flask with responsive</a:t>
            </a:r>
          </a:p>
        </p:txBody>
      </p:sp>
      <p:sp>
        <p:nvSpPr>
          <p:cNvPr id="4" name="TextBox 3">
            <a:extLst>
              <a:ext uri="{FF2B5EF4-FFF2-40B4-BE49-F238E27FC236}">
                <a16:creationId xmlns:a16="http://schemas.microsoft.com/office/drawing/2014/main" id="{07F72652-D2FA-5333-1DDC-C9FFD8431135}"/>
              </a:ext>
            </a:extLst>
          </p:cNvPr>
          <p:cNvSpPr txBox="1"/>
          <p:nvPr/>
        </p:nvSpPr>
        <p:spPr>
          <a:xfrm>
            <a:off x="326409" y="76200"/>
            <a:ext cx="5562600" cy="6247864"/>
          </a:xfrm>
          <a:prstGeom prst="rect">
            <a:avLst/>
          </a:prstGeom>
          <a:noFill/>
        </p:spPr>
        <p:txBody>
          <a:bodyPr wrap="square">
            <a:spAutoFit/>
          </a:bodyPr>
          <a:lstStyle/>
          <a:p>
            <a:r>
              <a:rPr lang="en-SG" sz="1600" dirty="0"/>
              <a:t>&lt;style&gt;</a:t>
            </a:r>
          </a:p>
          <a:p>
            <a:r>
              <a:rPr lang="en-SG" sz="1600" dirty="0"/>
              <a:t>    .container {</a:t>
            </a:r>
          </a:p>
          <a:p>
            <a:r>
              <a:rPr lang="en-SG" sz="1600" dirty="0"/>
              <a:t>        width: 100%;</a:t>
            </a:r>
          </a:p>
          <a:p>
            <a:r>
              <a:rPr lang="en-SG" sz="1600" dirty="0"/>
              <a:t>        margin: auto;</a:t>
            </a:r>
          </a:p>
          <a:p>
            <a:r>
              <a:rPr lang="en-SG" sz="1600" dirty="0"/>
              <a:t>    }</a:t>
            </a:r>
          </a:p>
          <a:p>
            <a:r>
              <a:rPr lang="en-SG" sz="1600" dirty="0"/>
              <a:t>    @media (min-width: 600px) {</a:t>
            </a:r>
          </a:p>
          <a:p>
            <a:r>
              <a:rPr lang="en-SG" sz="1600" dirty="0"/>
              <a:t>        .container {</a:t>
            </a:r>
          </a:p>
          <a:p>
            <a:r>
              <a:rPr lang="en-SG" sz="1600" dirty="0"/>
              <a:t>            width: 80%;</a:t>
            </a:r>
          </a:p>
          <a:p>
            <a:r>
              <a:rPr lang="en-SG" sz="1600" dirty="0"/>
              <a:t>        }</a:t>
            </a:r>
          </a:p>
          <a:p>
            <a:r>
              <a:rPr lang="en-SG" sz="1600" dirty="0"/>
              <a:t>    }</a:t>
            </a:r>
          </a:p>
          <a:p>
            <a:r>
              <a:rPr lang="en-SG" sz="1600" dirty="0"/>
              <a:t>    @media (min-width: 768px) {</a:t>
            </a:r>
          </a:p>
          <a:p>
            <a:r>
              <a:rPr lang="en-SG" sz="1600" dirty="0"/>
              <a:t>        .container {</a:t>
            </a:r>
          </a:p>
          <a:p>
            <a:r>
              <a:rPr lang="en-SG" sz="1600" dirty="0"/>
              <a:t>            width: 60%;</a:t>
            </a:r>
          </a:p>
          <a:p>
            <a:r>
              <a:rPr lang="en-SG" sz="1600" dirty="0"/>
              <a:t>        }</a:t>
            </a:r>
          </a:p>
          <a:p>
            <a:r>
              <a:rPr lang="en-SG" sz="1600" dirty="0"/>
              <a:t>    }</a:t>
            </a:r>
          </a:p>
          <a:p>
            <a:r>
              <a:rPr lang="en-SG" sz="1600" dirty="0"/>
              <a:t>    @media (min-width: 1024px) {</a:t>
            </a:r>
          </a:p>
          <a:p>
            <a:r>
              <a:rPr lang="en-SG" sz="1600" dirty="0"/>
              <a:t>        .container {</a:t>
            </a:r>
          </a:p>
          <a:p>
            <a:r>
              <a:rPr lang="en-SG" sz="1600" dirty="0"/>
              <a:t>            width: 50%;</a:t>
            </a:r>
          </a:p>
          <a:p>
            <a:r>
              <a:rPr lang="en-SG" sz="1600" dirty="0"/>
              <a:t>        }</a:t>
            </a:r>
          </a:p>
          <a:p>
            <a:r>
              <a:rPr lang="en-SG" sz="1600" dirty="0"/>
              <a:t>    }</a:t>
            </a:r>
          </a:p>
          <a:p>
            <a:r>
              <a:rPr lang="en-SG" sz="1600" dirty="0"/>
              <a:t>&lt;/style&gt;</a:t>
            </a:r>
          </a:p>
          <a:p>
            <a:endParaRPr lang="en-SG" sz="1600" dirty="0"/>
          </a:p>
          <a:p>
            <a:r>
              <a:rPr lang="en-SG" sz="1600" dirty="0"/>
              <a:t>&lt;div class="container"&gt;</a:t>
            </a:r>
          </a:p>
          <a:p>
            <a:r>
              <a:rPr lang="en-SG" sz="1600" dirty="0"/>
              <a:t>    &lt;h1&gt;Thank you&lt;/h1&gt;</a:t>
            </a:r>
          </a:p>
          <a:p>
            <a:r>
              <a:rPr lang="en-SG" sz="1600" dirty="0"/>
              <a:t>&lt;/div&gt;</a:t>
            </a:r>
          </a:p>
        </p:txBody>
      </p:sp>
    </p:spTree>
    <p:extLst>
      <p:ext uri="{BB962C8B-B14F-4D97-AF65-F5344CB8AC3E}">
        <p14:creationId xmlns:p14="http://schemas.microsoft.com/office/powerpoint/2010/main" val="288806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DF30-6036-819D-BCE1-9BAE315D5040}"/>
              </a:ext>
            </a:extLst>
          </p:cNvPr>
          <p:cNvSpPr>
            <a:spLocks noGrp="1"/>
          </p:cNvSpPr>
          <p:nvPr>
            <p:ph type="title"/>
          </p:nvPr>
        </p:nvSpPr>
        <p:spPr/>
        <p:txBody>
          <a:bodyPr/>
          <a:lstStyle/>
          <a:p>
            <a:r>
              <a:rPr lang="en-SG" dirty="0"/>
              <a:t>Size button and picture</a:t>
            </a:r>
          </a:p>
        </p:txBody>
      </p:sp>
      <p:sp>
        <p:nvSpPr>
          <p:cNvPr id="4" name="TextBox 3">
            <a:extLst>
              <a:ext uri="{FF2B5EF4-FFF2-40B4-BE49-F238E27FC236}">
                <a16:creationId xmlns:a16="http://schemas.microsoft.com/office/drawing/2014/main" id="{9FBE273F-E3C5-F847-7A39-DD0B40155FFA}"/>
              </a:ext>
            </a:extLst>
          </p:cNvPr>
          <p:cNvSpPr txBox="1"/>
          <p:nvPr/>
        </p:nvSpPr>
        <p:spPr>
          <a:xfrm>
            <a:off x="516835" y="2393873"/>
            <a:ext cx="7891670" cy="1338828"/>
          </a:xfrm>
          <a:prstGeom prst="rect">
            <a:avLst/>
          </a:prstGeom>
          <a:noFill/>
        </p:spPr>
        <p:txBody>
          <a:bodyPr wrap="square">
            <a:spAutoFit/>
          </a:bodyPr>
          <a:lstStyle/>
          <a:p>
            <a:r>
              <a:rPr lang="en-SG" sz="1350" dirty="0"/>
              <a:t> &lt;</a:t>
            </a:r>
            <a:r>
              <a:rPr lang="en-SG" sz="1350" dirty="0" err="1"/>
              <a:t>img</a:t>
            </a:r>
            <a:r>
              <a:rPr lang="en-SG" sz="1350" dirty="0"/>
              <a:t> </a:t>
            </a:r>
            <a:r>
              <a:rPr lang="en-SG" sz="1350" dirty="0" err="1"/>
              <a:t>src</a:t>
            </a:r>
            <a:r>
              <a:rPr lang="en-SG" sz="1350" dirty="0"/>
              <a:t>="“ width="300" height="200"&gt;</a:t>
            </a:r>
          </a:p>
          <a:p>
            <a:r>
              <a:rPr lang="en-SG" sz="1350" dirty="0"/>
              <a:t>    &lt;form action="/result" method="post"&gt;</a:t>
            </a:r>
          </a:p>
          <a:p>
            <a:r>
              <a:rPr lang="en-SG" sz="1350" dirty="0"/>
              <a:t>        &lt;p&gt;Please enter the text&lt;/p&gt;</a:t>
            </a:r>
          </a:p>
          <a:p>
            <a:r>
              <a:rPr lang="en-SG" sz="1350" dirty="0"/>
              <a:t>        &lt;p&gt;&lt;input type="text" name="t"&gt;&lt;/p&gt;</a:t>
            </a:r>
          </a:p>
          <a:p>
            <a:r>
              <a:rPr lang="en-SG" sz="1350" dirty="0"/>
              <a:t>        &lt;p&gt;&lt;input type="submit" value="Enter" style="width:100px;height:100px;"&gt;&lt;/p&gt;</a:t>
            </a:r>
          </a:p>
          <a:p>
            <a:r>
              <a:rPr lang="en-SG" sz="1350" dirty="0"/>
              <a:t>    &lt;/form&gt;</a:t>
            </a:r>
          </a:p>
        </p:txBody>
      </p:sp>
    </p:spTree>
    <p:extLst>
      <p:ext uri="{BB962C8B-B14F-4D97-AF65-F5344CB8AC3E}">
        <p14:creationId xmlns:p14="http://schemas.microsoft.com/office/powerpoint/2010/main" val="232948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D63C-8D64-AD46-849C-A71D62B3C32C}"/>
              </a:ext>
            </a:extLst>
          </p:cNvPr>
          <p:cNvSpPr>
            <a:spLocks noGrp="1"/>
          </p:cNvSpPr>
          <p:nvPr>
            <p:ph type="title"/>
          </p:nvPr>
        </p:nvSpPr>
        <p:spPr>
          <a:xfrm>
            <a:off x="446964" y="98432"/>
            <a:ext cx="1893627" cy="502291"/>
          </a:xfrm>
        </p:spPr>
        <p:txBody>
          <a:bodyPr>
            <a:normAutofit fontScale="90000"/>
          </a:bodyPr>
          <a:lstStyle/>
          <a:p>
            <a:r>
              <a:rPr lang="en-SG" dirty="0" err="1"/>
              <a:t>sqllite</a:t>
            </a:r>
            <a:endParaRPr lang="en-SG" dirty="0"/>
          </a:p>
        </p:txBody>
      </p:sp>
      <p:sp>
        <p:nvSpPr>
          <p:cNvPr id="24" name="TextBox 23">
            <a:extLst>
              <a:ext uri="{FF2B5EF4-FFF2-40B4-BE49-F238E27FC236}">
                <a16:creationId xmlns:a16="http://schemas.microsoft.com/office/drawing/2014/main" id="{5FE2497C-95CF-60FA-EA52-6D9ED575A8C3}"/>
              </a:ext>
            </a:extLst>
          </p:cNvPr>
          <p:cNvSpPr txBox="1"/>
          <p:nvPr/>
        </p:nvSpPr>
        <p:spPr>
          <a:xfrm>
            <a:off x="4292221" y="5482797"/>
            <a:ext cx="4572000" cy="923330"/>
          </a:xfrm>
          <a:prstGeom prst="rect">
            <a:avLst/>
          </a:prstGeom>
          <a:noFill/>
        </p:spPr>
        <p:txBody>
          <a:bodyPr wrap="square">
            <a:spAutoFit/>
          </a:bodyPr>
          <a:lstStyle/>
          <a:p>
            <a:r>
              <a:rPr lang="en-SG" dirty="0"/>
              <a:t>https://colab.research.google.com/drive/1cqxSAaPmQnFWhp7ie9DpHMmxgewmlQAZ?usp=drive_link</a:t>
            </a:r>
          </a:p>
        </p:txBody>
      </p:sp>
      <p:sp>
        <p:nvSpPr>
          <p:cNvPr id="5" name="TextBox 4">
            <a:extLst>
              <a:ext uri="{FF2B5EF4-FFF2-40B4-BE49-F238E27FC236}">
                <a16:creationId xmlns:a16="http://schemas.microsoft.com/office/drawing/2014/main" id="{EFA1B653-7FA6-EE8A-56A3-41C923D266A3}"/>
              </a:ext>
            </a:extLst>
          </p:cNvPr>
          <p:cNvSpPr txBox="1"/>
          <p:nvPr/>
        </p:nvSpPr>
        <p:spPr>
          <a:xfrm>
            <a:off x="354841" y="1601257"/>
            <a:ext cx="8434317" cy="1169551"/>
          </a:xfrm>
          <a:prstGeom prst="rect">
            <a:avLst/>
          </a:prstGeom>
          <a:noFill/>
        </p:spPr>
        <p:txBody>
          <a:bodyPr wrap="square">
            <a:spAutoFit/>
          </a:bodyPr>
          <a:lstStyle/>
          <a:p>
            <a:r>
              <a:rPr lang="en-SG" sz="1400" dirty="0"/>
              <a:t>conn = sqlite3.connect('/content/drive/</a:t>
            </a:r>
            <a:r>
              <a:rPr lang="en-SG" sz="1400" dirty="0" err="1"/>
              <a:t>MyDrive</a:t>
            </a:r>
            <a:r>
              <a:rPr lang="en-SG" sz="1400" dirty="0"/>
              <a:t>/</a:t>
            </a:r>
            <a:r>
              <a:rPr lang="en-SG" sz="1400" dirty="0" err="1"/>
              <a:t>Colab</a:t>
            </a:r>
            <a:r>
              <a:rPr lang="en-SG" sz="1400" dirty="0"/>
              <a:t> Notebooks/</a:t>
            </a:r>
            <a:r>
              <a:rPr lang="en-SG" sz="1400" dirty="0" err="1"/>
              <a:t>sqllite</a:t>
            </a:r>
            <a:r>
              <a:rPr lang="en-SG" sz="1400" dirty="0"/>
              <a:t>/</a:t>
            </a:r>
            <a:r>
              <a:rPr lang="en-SG" sz="1400" dirty="0" err="1"/>
              <a:t>database.db</a:t>
            </a:r>
            <a:r>
              <a:rPr lang="en-SG" sz="1400" dirty="0"/>
              <a:t>')</a:t>
            </a:r>
          </a:p>
          <a:p>
            <a:r>
              <a:rPr lang="en-SG" sz="1400" dirty="0"/>
              <a:t>c = </a:t>
            </a:r>
            <a:r>
              <a:rPr lang="en-SG" sz="1400" dirty="0" err="1"/>
              <a:t>conn.execute</a:t>
            </a:r>
            <a:r>
              <a:rPr lang="en-SG" sz="1400" dirty="0"/>
              <a:t>('SELECT * From employee')</a:t>
            </a:r>
          </a:p>
          <a:p>
            <a:r>
              <a:rPr lang="en-SG" sz="1400" dirty="0"/>
              <a:t>print(</a:t>
            </a:r>
            <a:r>
              <a:rPr lang="en-SG" sz="1400" dirty="0" err="1"/>
              <a:t>c.description</a:t>
            </a:r>
            <a:r>
              <a:rPr lang="en-SG" sz="1400" dirty="0"/>
              <a:t>)</a:t>
            </a:r>
          </a:p>
          <a:p>
            <a:r>
              <a:rPr lang="en-SG" sz="1400" dirty="0" err="1"/>
              <a:t>c.close</a:t>
            </a:r>
            <a:r>
              <a:rPr lang="en-SG" sz="1400" dirty="0"/>
              <a:t>()</a:t>
            </a:r>
          </a:p>
          <a:p>
            <a:r>
              <a:rPr lang="en-SG" sz="1400" dirty="0" err="1"/>
              <a:t>conn.close</a:t>
            </a:r>
            <a:r>
              <a:rPr lang="en-SG" sz="1400" dirty="0"/>
              <a:t>()</a:t>
            </a:r>
          </a:p>
        </p:txBody>
      </p:sp>
      <p:sp>
        <p:nvSpPr>
          <p:cNvPr id="9" name="TextBox 8">
            <a:extLst>
              <a:ext uri="{FF2B5EF4-FFF2-40B4-BE49-F238E27FC236}">
                <a16:creationId xmlns:a16="http://schemas.microsoft.com/office/drawing/2014/main" id="{EAB138A7-A94C-DA51-39C8-2280A91249B8}"/>
              </a:ext>
            </a:extLst>
          </p:cNvPr>
          <p:cNvSpPr txBox="1"/>
          <p:nvPr/>
        </p:nvSpPr>
        <p:spPr>
          <a:xfrm>
            <a:off x="303663" y="639203"/>
            <a:ext cx="8427492" cy="954107"/>
          </a:xfrm>
          <a:prstGeom prst="rect">
            <a:avLst/>
          </a:prstGeom>
          <a:noFill/>
        </p:spPr>
        <p:txBody>
          <a:bodyPr wrap="square">
            <a:spAutoFit/>
          </a:bodyPr>
          <a:lstStyle/>
          <a:p>
            <a:r>
              <a:rPr lang="en-SG" sz="1400" dirty="0"/>
              <a:t>import sqlite3</a:t>
            </a:r>
          </a:p>
          <a:p>
            <a:r>
              <a:rPr lang="en-SG" sz="1400" dirty="0"/>
              <a:t>conn = sqlite3.connect('/content/drive/</a:t>
            </a:r>
            <a:r>
              <a:rPr lang="en-SG" sz="1400" dirty="0" err="1"/>
              <a:t>MyDrive</a:t>
            </a:r>
            <a:r>
              <a:rPr lang="en-SG" sz="1400" dirty="0"/>
              <a:t>/</a:t>
            </a:r>
            <a:r>
              <a:rPr lang="en-SG" sz="1400" dirty="0" err="1"/>
              <a:t>Colab</a:t>
            </a:r>
            <a:r>
              <a:rPr lang="en-SG" sz="1400" dirty="0"/>
              <a:t> Notebooks/</a:t>
            </a:r>
            <a:r>
              <a:rPr lang="en-SG" sz="1400" dirty="0" err="1"/>
              <a:t>sqllite</a:t>
            </a:r>
            <a:r>
              <a:rPr lang="en-SG" sz="1400" dirty="0"/>
              <a:t>/</a:t>
            </a:r>
            <a:r>
              <a:rPr lang="en-SG" sz="1400" dirty="0" err="1"/>
              <a:t>database.db</a:t>
            </a:r>
            <a:r>
              <a:rPr lang="en-SG" sz="1400" dirty="0"/>
              <a:t>')</a:t>
            </a:r>
          </a:p>
          <a:p>
            <a:r>
              <a:rPr lang="en-SG" sz="1400" dirty="0" err="1"/>
              <a:t>conn.execute</a:t>
            </a:r>
            <a:r>
              <a:rPr lang="en-SG" sz="1400" dirty="0"/>
              <a:t>('''CREATE TABLE employee (name varchar(255))''')</a:t>
            </a:r>
          </a:p>
          <a:p>
            <a:r>
              <a:rPr lang="en-SG" sz="1400" dirty="0" err="1"/>
              <a:t>conn.close</a:t>
            </a:r>
            <a:r>
              <a:rPr lang="en-SG" sz="1400" dirty="0"/>
              <a:t>()</a:t>
            </a:r>
          </a:p>
        </p:txBody>
      </p:sp>
      <p:sp>
        <p:nvSpPr>
          <p:cNvPr id="13" name="TextBox 12">
            <a:extLst>
              <a:ext uri="{FF2B5EF4-FFF2-40B4-BE49-F238E27FC236}">
                <a16:creationId xmlns:a16="http://schemas.microsoft.com/office/drawing/2014/main" id="{A340022A-E0AC-E5E3-C6BC-B0BC3A431EFE}"/>
              </a:ext>
            </a:extLst>
          </p:cNvPr>
          <p:cNvSpPr txBox="1"/>
          <p:nvPr/>
        </p:nvSpPr>
        <p:spPr>
          <a:xfrm>
            <a:off x="303663" y="2770808"/>
            <a:ext cx="4572000" cy="307777"/>
          </a:xfrm>
          <a:prstGeom prst="rect">
            <a:avLst/>
          </a:prstGeom>
          <a:noFill/>
        </p:spPr>
        <p:txBody>
          <a:bodyPr wrap="square">
            <a:spAutoFit/>
          </a:bodyPr>
          <a:lstStyle/>
          <a:p>
            <a:r>
              <a:rPr lang="en-SG" sz="1400" dirty="0"/>
              <a:t>name= input("Enter name: ")</a:t>
            </a:r>
          </a:p>
        </p:txBody>
      </p:sp>
      <p:sp>
        <p:nvSpPr>
          <p:cNvPr id="15" name="TextBox 14">
            <a:extLst>
              <a:ext uri="{FF2B5EF4-FFF2-40B4-BE49-F238E27FC236}">
                <a16:creationId xmlns:a16="http://schemas.microsoft.com/office/drawing/2014/main" id="{234E0313-7395-B12E-B2D8-D1A4457EB757}"/>
              </a:ext>
            </a:extLst>
          </p:cNvPr>
          <p:cNvSpPr txBox="1"/>
          <p:nvPr/>
        </p:nvSpPr>
        <p:spPr>
          <a:xfrm>
            <a:off x="293426" y="3078585"/>
            <a:ext cx="8557146" cy="1384995"/>
          </a:xfrm>
          <a:prstGeom prst="rect">
            <a:avLst/>
          </a:prstGeom>
          <a:noFill/>
        </p:spPr>
        <p:txBody>
          <a:bodyPr wrap="square">
            <a:spAutoFit/>
          </a:bodyPr>
          <a:lstStyle/>
          <a:p>
            <a:r>
              <a:rPr lang="en-SG" sz="1400" dirty="0"/>
              <a:t>conn = sqlite3.connect('/content/drive/</a:t>
            </a:r>
            <a:r>
              <a:rPr lang="en-SG" sz="1400" dirty="0" err="1"/>
              <a:t>MyDrive</a:t>
            </a:r>
            <a:r>
              <a:rPr lang="en-SG" sz="1400" dirty="0"/>
              <a:t>/</a:t>
            </a:r>
            <a:r>
              <a:rPr lang="en-SG" sz="1400" dirty="0" err="1"/>
              <a:t>Colab</a:t>
            </a:r>
            <a:r>
              <a:rPr lang="en-SG" sz="1400" dirty="0"/>
              <a:t> Notebooks/</a:t>
            </a:r>
            <a:r>
              <a:rPr lang="en-SG" sz="1400" dirty="0" err="1"/>
              <a:t>sqllite</a:t>
            </a:r>
            <a:r>
              <a:rPr lang="en-SG" sz="1400" dirty="0"/>
              <a:t>/</a:t>
            </a:r>
            <a:r>
              <a:rPr lang="en-SG" sz="1400" dirty="0" err="1"/>
              <a:t>database.db</a:t>
            </a:r>
            <a:r>
              <a:rPr lang="en-SG" sz="1400" dirty="0"/>
              <a:t>')</a:t>
            </a:r>
          </a:p>
          <a:p>
            <a:r>
              <a:rPr lang="en-SG" sz="1400" dirty="0"/>
              <a:t>c = </a:t>
            </a:r>
            <a:r>
              <a:rPr lang="en-SG" sz="1400" dirty="0" err="1"/>
              <a:t>conn.cursor</a:t>
            </a:r>
            <a:r>
              <a:rPr lang="en-SG" sz="1400" dirty="0"/>
              <a:t>()</a:t>
            </a:r>
          </a:p>
          <a:p>
            <a:r>
              <a:rPr lang="en-SG" sz="1400" dirty="0" err="1"/>
              <a:t>c.execute</a:t>
            </a:r>
            <a:r>
              <a:rPr lang="en-SG" sz="1400" dirty="0"/>
              <a:t>('INSERT INTO employee (name) VALUES(?)',(name,))</a:t>
            </a:r>
          </a:p>
          <a:p>
            <a:r>
              <a:rPr lang="en-SG" sz="1400" dirty="0" err="1"/>
              <a:t>conn.commit</a:t>
            </a:r>
            <a:r>
              <a:rPr lang="en-SG" sz="1400" dirty="0"/>
              <a:t>()</a:t>
            </a:r>
          </a:p>
          <a:p>
            <a:r>
              <a:rPr lang="en-SG" sz="1400" dirty="0" err="1"/>
              <a:t>c.close</a:t>
            </a:r>
            <a:r>
              <a:rPr lang="en-SG" sz="1400" dirty="0"/>
              <a:t>()</a:t>
            </a:r>
          </a:p>
          <a:p>
            <a:r>
              <a:rPr lang="en-SG" sz="1400" dirty="0" err="1"/>
              <a:t>conn.close</a:t>
            </a:r>
            <a:r>
              <a:rPr lang="en-SG" sz="1400" dirty="0"/>
              <a:t>()</a:t>
            </a:r>
          </a:p>
        </p:txBody>
      </p:sp>
      <p:sp>
        <p:nvSpPr>
          <p:cNvPr id="19" name="TextBox 18">
            <a:extLst>
              <a:ext uri="{FF2B5EF4-FFF2-40B4-BE49-F238E27FC236}">
                <a16:creationId xmlns:a16="http://schemas.microsoft.com/office/drawing/2014/main" id="{188679F5-C2DA-BCE0-7A53-B77EC0122708}"/>
              </a:ext>
            </a:extLst>
          </p:cNvPr>
          <p:cNvSpPr txBox="1"/>
          <p:nvPr/>
        </p:nvSpPr>
        <p:spPr>
          <a:xfrm>
            <a:off x="337782" y="4563860"/>
            <a:ext cx="8311486" cy="1600438"/>
          </a:xfrm>
          <a:prstGeom prst="rect">
            <a:avLst/>
          </a:prstGeom>
          <a:noFill/>
        </p:spPr>
        <p:txBody>
          <a:bodyPr wrap="square">
            <a:spAutoFit/>
          </a:bodyPr>
          <a:lstStyle/>
          <a:p>
            <a:r>
              <a:rPr lang="en-SG" sz="1400" dirty="0"/>
              <a:t>conn = sqlite3.connect('/content/drive/</a:t>
            </a:r>
            <a:r>
              <a:rPr lang="en-SG" sz="1400" dirty="0" err="1"/>
              <a:t>MyDrive</a:t>
            </a:r>
            <a:r>
              <a:rPr lang="en-SG" sz="1400" dirty="0"/>
              <a:t>/</a:t>
            </a:r>
            <a:r>
              <a:rPr lang="en-SG" sz="1400" dirty="0" err="1"/>
              <a:t>Colab</a:t>
            </a:r>
            <a:r>
              <a:rPr lang="en-SG" sz="1400" dirty="0"/>
              <a:t> Notebooks/</a:t>
            </a:r>
            <a:r>
              <a:rPr lang="en-SG" sz="1400" dirty="0" err="1"/>
              <a:t>sqllite</a:t>
            </a:r>
            <a:r>
              <a:rPr lang="en-SG" sz="1400" dirty="0"/>
              <a:t>/</a:t>
            </a:r>
            <a:r>
              <a:rPr lang="en-SG" sz="1400" dirty="0" err="1"/>
              <a:t>database.db</a:t>
            </a:r>
            <a:r>
              <a:rPr lang="en-SG" sz="1400" dirty="0"/>
              <a:t>')</a:t>
            </a:r>
          </a:p>
          <a:p>
            <a:r>
              <a:rPr lang="en-SG" sz="1400" dirty="0"/>
              <a:t>c = </a:t>
            </a:r>
            <a:r>
              <a:rPr lang="en-SG" sz="1400" dirty="0" err="1"/>
              <a:t>conn.execute</a:t>
            </a:r>
            <a:r>
              <a:rPr lang="en-SG" sz="1400" dirty="0"/>
              <a:t>('''select * </a:t>
            </a:r>
          </a:p>
          <a:p>
            <a:r>
              <a:rPr lang="en-SG" sz="1400" dirty="0"/>
              <a:t>from employee''')</a:t>
            </a:r>
          </a:p>
          <a:p>
            <a:r>
              <a:rPr lang="en-SG" sz="1400" dirty="0"/>
              <a:t>for row in c:</a:t>
            </a:r>
          </a:p>
          <a:p>
            <a:r>
              <a:rPr lang="en-SG" sz="1400" dirty="0"/>
              <a:t>    print(row)</a:t>
            </a:r>
          </a:p>
          <a:p>
            <a:r>
              <a:rPr lang="en-SG" sz="1400" dirty="0" err="1"/>
              <a:t>c.close</a:t>
            </a:r>
            <a:r>
              <a:rPr lang="en-SG" sz="1400" dirty="0"/>
              <a:t>()</a:t>
            </a:r>
          </a:p>
          <a:p>
            <a:r>
              <a:rPr lang="en-SG" sz="1400" dirty="0" err="1"/>
              <a:t>conn.close</a:t>
            </a:r>
            <a:r>
              <a:rPr lang="en-SG" sz="1400" dirty="0"/>
              <a:t>()</a:t>
            </a:r>
          </a:p>
        </p:txBody>
      </p:sp>
    </p:spTree>
    <p:extLst>
      <p:ext uri="{BB962C8B-B14F-4D97-AF65-F5344CB8AC3E}">
        <p14:creationId xmlns:p14="http://schemas.microsoft.com/office/powerpoint/2010/main" val="142965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5DC0-BC1A-CE65-4677-DA4E8CEFB968}"/>
              </a:ext>
            </a:extLst>
          </p:cNvPr>
          <p:cNvSpPr>
            <a:spLocks noGrp="1"/>
          </p:cNvSpPr>
          <p:nvPr>
            <p:ph type="title"/>
          </p:nvPr>
        </p:nvSpPr>
        <p:spPr/>
        <p:txBody>
          <a:bodyPr/>
          <a:lstStyle/>
          <a:p>
            <a:r>
              <a:rPr lang="en-SG" dirty="0" err="1"/>
              <a:t>MLOps</a:t>
            </a:r>
            <a:endParaRPr lang="en-SG" dirty="0"/>
          </a:p>
        </p:txBody>
      </p:sp>
      <p:pic>
        <p:nvPicPr>
          <p:cNvPr id="4" name="Picture 3">
            <a:extLst>
              <a:ext uri="{FF2B5EF4-FFF2-40B4-BE49-F238E27FC236}">
                <a16:creationId xmlns:a16="http://schemas.microsoft.com/office/drawing/2014/main" id="{8F0A8C1F-09B9-651A-6DF2-D1C06EFAA2D0}"/>
              </a:ext>
            </a:extLst>
          </p:cNvPr>
          <p:cNvPicPr>
            <a:picLocks noChangeAspect="1"/>
          </p:cNvPicPr>
          <p:nvPr/>
        </p:nvPicPr>
        <p:blipFill>
          <a:blip r:embed="rId2"/>
          <a:stretch>
            <a:fillRect/>
          </a:stretch>
        </p:blipFill>
        <p:spPr>
          <a:xfrm>
            <a:off x="939989" y="1706632"/>
            <a:ext cx="7264021" cy="3981114"/>
          </a:xfrm>
          <a:prstGeom prst="rect">
            <a:avLst/>
          </a:prstGeom>
        </p:spPr>
      </p:pic>
    </p:spTree>
    <p:extLst>
      <p:ext uri="{BB962C8B-B14F-4D97-AF65-F5344CB8AC3E}">
        <p14:creationId xmlns:p14="http://schemas.microsoft.com/office/powerpoint/2010/main" val="27113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8463-573F-22CC-05FC-62A74D920081}"/>
              </a:ext>
            </a:extLst>
          </p:cNvPr>
          <p:cNvSpPr>
            <a:spLocks noGrp="1"/>
          </p:cNvSpPr>
          <p:nvPr>
            <p:ph type="title"/>
          </p:nvPr>
        </p:nvSpPr>
        <p:spPr/>
        <p:txBody>
          <a:bodyPr/>
          <a:lstStyle/>
          <a:p>
            <a:r>
              <a:rPr lang="en-SG" dirty="0"/>
              <a:t>delete</a:t>
            </a:r>
          </a:p>
        </p:txBody>
      </p:sp>
      <p:sp>
        <p:nvSpPr>
          <p:cNvPr id="4" name="TextBox 3">
            <a:extLst>
              <a:ext uri="{FF2B5EF4-FFF2-40B4-BE49-F238E27FC236}">
                <a16:creationId xmlns:a16="http://schemas.microsoft.com/office/drawing/2014/main" id="{57229BC0-1415-D18B-F76E-32C76B8FF2D0}"/>
              </a:ext>
            </a:extLst>
          </p:cNvPr>
          <p:cNvSpPr txBox="1"/>
          <p:nvPr/>
        </p:nvSpPr>
        <p:spPr>
          <a:xfrm>
            <a:off x="395785" y="1902936"/>
            <a:ext cx="8679976" cy="1754326"/>
          </a:xfrm>
          <a:prstGeom prst="rect">
            <a:avLst/>
          </a:prstGeom>
          <a:noFill/>
        </p:spPr>
        <p:txBody>
          <a:bodyPr wrap="square">
            <a:spAutoFit/>
          </a:bodyPr>
          <a:lstStyle/>
          <a:p>
            <a:r>
              <a:rPr lang="en-SG" dirty="0"/>
              <a:t>conn = sqlite3.connect('/content/drive/</a:t>
            </a:r>
            <a:r>
              <a:rPr lang="en-SG" dirty="0" err="1"/>
              <a:t>MyDrive</a:t>
            </a:r>
            <a:r>
              <a:rPr lang="en-SG" dirty="0"/>
              <a:t>/</a:t>
            </a:r>
            <a:r>
              <a:rPr lang="en-SG" dirty="0" err="1"/>
              <a:t>Colab</a:t>
            </a:r>
            <a:r>
              <a:rPr lang="en-SG" dirty="0"/>
              <a:t> Notebooks/</a:t>
            </a:r>
            <a:r>
              <a:rPr lang="en-SG" dirty="0" err="1"/>
              <a:t>sqllite</a:t>
            </a:r>
            <a:r>
              <a:rPr lang="en-SG" dirty="0"/>
              <a:t>/</a:t>
            </a:r>
            <a:r>
              <a:rPr lang="en-SG" dirty="0" err="1"/>
              <a:t>database.db</a:t>
            </a:r>
            <a:r>
              <a:rPr lang="en-SG" dirty="0"/>
              <a:t>')</a:t>
            </a:r>
          </a:p>
          <a:p>
            <a:r>
              <a:rPr lang="en-SG" dirty="0"/>
              <a:t>c = </a:t>
            </a:r>
            <a:r>
              <a:rPr lang="en-SG" dirty="0" err="1"/>
              <a:t>conn.cursor</a:t>
            </a:r>
            <a:r>
              <a:rPr lang="en-SG" dirty="0"/>
              <a:t>()</a:t>
            </a:r>
          </a:p>
          <a:p>
            <a:r>
              <a:rPr lang="en-SG" dirty="0" err="1"/>
              <a:t>c.execute</a:t>
            </a:r>
            <a:r>
              <a:rPr lang="en-SG" dirty="0"/>
              <a:t>('DELETE FROM employee;',);</a:t>
            </a:r>
          </a:p>
          <a:p>
            <a:r>
              <a:rPr lang="en-SG" dirty="0" err="1"/>
              <a:t>conn.commit</a:t>
            </a:r>
            <a:r>
              <a:rPr lang="en-SG" dirty="0"/>
              <a:t>()</a:t>
            </a:r>
          </a:p>
          <a:p>
            <a:r>
              <a:rPr lang="en-SG" dirty="0" err="1"/>
              <a:t>c.close</a:t>
            </a:r>
            <a:r>
              <a:rPr lang="en-SG" dirty="0"/>
              <a:t>()</a:t>
            </a:r>
          </a:p>
          <a:p>
            <a:r>
              <a:rPr lang="en-SG" dirty="0" err="1"/>
              <a:t>conn.close</a:t>
            </a:r>
            <a:r>
              <a:rPr lang="en-SG" dirty="0"/>
              <a:t>()</a:t>
            </a:r>
          </a:p>
        </p:txBody>
      </p:sp>
    </p:spTree>
    <p:extLst>
      <p:ext uri="{BB962C8B-B14F-4D97-AF65-F5344CB8AC3E}">
        <p14:creationId xmlns:p14="http://schemas.microsoft.com/office/powerpoint/2010/main" val="571087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E94C-1EA4-1078-97EF-DC0900171249}"/>
              </a:ext>
            </a:extLst>
          </p:cNvPr>
          <p:cNvSpPr>
            <a:spLocks noGrp="1"/>
          </p:cNvSpPr>
          <p:nvPr>
            <p:ph type="title"/>
          </p:nvPr>
        </p:nvSpPr>
        <p:spPr/>
        <p:txBody>
          <a:bodyPr/>
          <a:lstStyle/>
          <a:p>
            <a:r>
              <a:rPr lang="en-SG" dirty="0"/>
              <a:t>Flask with </a:t>
            </a:r>
            <a:r>
              <a:rPr lang="en-SG" dirty="0" err="1"/>
              <a:t>sqllite</a:t>
            </a:r>
            <a:endParaRPr lang="en-SG" dirty="0"/>
          </a:p>
        </p:txBody>
      </p:sp>
      <p:sp>
        <p:nvSpPr>
          <p:cNvPr id="4" name="TextBox 3">
            <a:extLst>
              <a:ext uri="{FF2B5EF4-FFF2-40B4-BE49-F238E27FC236}">
                <a16:creationId xmlns:a16="http://schemas.microsoft.com/office/drawing/2014/main" id="{1E7CC2F7-0E79-CB76-67E5-99859EFC413E}"/>
              </a:ext>
            </a:extLst>
          </p:cNvPr>
          <p:cNvSpPr txBox="1"/>
          <p:nvPr/>
        </p:nvSpPr>
        <p:spPr>
          <a:xfrm>
            <a:off x="334370" y="1638393"/>
            <a:ext cx="8352430" cy="1231106"/>
          </a:xfrm>
          <a:prstGeom prst="rect">
            <a:avLst/>
          </a:prstGeom>
          <a:noFill/>
        </p:spPr>
        <p:txBody>
          <a:bodyPr wrap="square">
            <a:spAutoFit/>
          </a:bodyPr>
          <a:lstStyle/>
          <a:p>
            <a:r>
              <a:rPr lang="en-SG" dirty="0"/>
              <a:t>#create</a:t>
            </a:r>
          </a:p>
          <a:p>
            <a:r>
              <a:rPr lang="en-SG" sz="1400" dirty="0"/>
              <a:t>import sqlite3</a:t>
            </a:r>
          </a:p>
          <a:p>
            <a:r>
              <a:rPr lang="en-SG" sz="1400" dirty="0"/>
              <a:t>conn = sqlite3.connect(</a:t>
            </a:r>
            <a:r>
              <a:rPr lang="en-SG" sz="1400" dirty="0" err="1"/>
              <a:t>r'C</a:t>
            </a:r>
            <a:r>
              <a:rPr lang="en-SG" sz="1400" dirty="0"/>
              <a:t>:\Users\</a:t>
            </a:r>
            <a:r>
              <a:rPr lang="en-SG" sz="1400" dirty="0" err="1"/>
              <a:t>teoht</a:t>
            </a:r>
            <a:r>
              <a:rPr lang="en-SG" sz="1400" dirty="0"/>
              <a:t>\OneDrive\Library\AI\Flask\</a:t>
            </a:r>
            <a:r>
              <a:rPr lang="en-SG" sz="1400" dirty="0" err="1"/>
              <a:t>sqllite</a:t>
            </a:r>
            <a:r>
              <a:rPr lang="en-SG" sz="1400" dirty="0"/>
              <a:t>/</a:t>
            </a:r>
            <a:r>
              <a:rPr lang="en-SG" sz="1400" dirty="0" err="1"/>
              <a:t>data.db</a:t>
            </a:r>
            <a:r>
              <a:rPr lang="en-SG" sz="1400" dirty="0"/>
              <a:t>')</a:t>
            </a:r>
          </a:p>
          <a:p>
            <a:r>
              <a:rPr lang="en-SG" sz="1400" dirty="0" err="1"/>
              <a:t>conn.execute</a:t>
            </a:r>
            <a:r>
              <a:rPr lang="en-SG" sz="1400" dirty="0"/>
              <a:t>('CREATE TABLE employee (name TEXT)')</a:t>
            </a:r>
          </a:p>
          <a:p>
            <a:r>
              <a:rPr lang="en-SG" sz="1400" dirty="0" err="1"/>
              <a:t>conn.close</a:t>
            </a:r>
            <a:r>
              <a:rPr lang="en-SG" sz="1400" dirty="0"/>
              <a:t>()</a:t>
            </a:r>
          </a:p>
        </p:txBody>
      </p:sp>
      <p:sp>
        <p:nvSpPr>
          <p:cNvPr id="6" name="TextBox 5">
            <a:extLst>
              <a:ext uri="{FF2B5EF4-FFF2-40B4-BE49-F238E27FC236}">
                <a16:creationId xmlns:a16="http://schemas.microsoft.com/office/drawing/2014/main" id="{14BE113F-64A6-B651-1F93-D7FA5C723372}"/>
              </a:ext>
            </a:extLst>
          </p:cNvPr>
          <p:cNvSpPr txBox="1"/>
          <p:nvPr/>
        </p:nvSpPr>
        <p:spPr>
          <a:xfrm>
            <a:off x="334370" y="3115721"/>
            <a:ext cx="8181833" cy="1446550"/>
          </a:xfrm>
          <a:prstGeom prst="rect">
            <a:avLst/>
          </a:prstGeom>
          <a:noFill/>
        </p:spPr>
        <p:txBody>
          <a:bodyPr wrap="square">
            <a:spAutoFit/>
          </a:bodyPr>
          <a:lstStyle/>
          <a:p>
            <a:r>
              <a:rPr lang="en-SG" dirty="0"/>
              <a:t>#check</a:t>
            </a:r>
          </a:p>
          <a:p>
            <a:r>
              <a:rPr lang="en-SG" sz="1400" dirty="0"/>
              <a:t>conn = sqlite3.connect(</a:t>
            </a:r>
            <a:r>
              <a:rPr lang="en-SG" sz="1400" dirty="0" err="1"/>
              <a:t>r'C</a:t>
            </a:r>
            <a:r>
              <a:rPr lang="en-SG" sz="1400" dirty="0"/>
              <a:t>:\Users\</a:t>
            </a:r>
            <a:r>
              <a:rPr lang="en-SG" sz="1400" dirty="0" err="1"/>
              <a:t>teoht</a:t>
            </a:r>
            <a:r>
              <a:rPr lang="en-SG" sz="1400" dirty="0"/>
              <a:t>\OneDrive\Library\AI\Flask\</a:t>
            </a:r>
            <a:r>
              <a:rPr lang="en-SG" sz="1400" dirty="0" err="1"/>
              <a:t>sqllite</a:t>
            </a:r>
            <a:r>
              <a:rPr lang="en-SG" sz="1400" dirty="0"/>
              <a:t>/database1.db')</a:t>
            </a:r>
          </a:p>
          <a:p>
            <a:r>
              <a:rPr lang="en-SG" sz="1400" dirty="0"/>
              <a:t>c = </a:t>
            </a:r>
            <a:r>
              <a:rPr lang="en-SG" sz="1400" dirty="0" err="1"/>
              <a:t>conn.execute</a:t>
            </a:r>
            <a:r>
              <a:rPr lang="en-SG" sz="1400" dirty="0"/>
              <a:t>('select * from employee')</a:t>
            </a:r>
          </a:p>
          <a:p>
            <a:r>
              <a:rPr lang="en-SG" sz="1400" dirty="0"/>
              <a:t>print(</a:t>
            </a:r>
            <a:r>
              <a:rPr lang="en-SG" sz="1400" dirty="0" err="1"/>
              <a:t>c.description</a:t>
            </a:r>
            <a:r>
              <a:rPr lang="en-SG" sz="1400" dirty="0"/>
              <a:t>)</a:t>
            </a:r>
          </a:p>
          <a:p>
            <a:r>
              <a:rPr lang="en-SG" sz="1400" dirty="0" err="1"/>
              <a:t>c.close</a:t>
            </a:r>
            <a:endParaRPr lang="en-SG" sz="1400" dirty="0"/>
          </a:p>
          <a:p>
            <a:r>
              <a:rPr lang="en-SG" sz="1400" dirty="0" err="1"/>
              <a:t>conn.close</a:t>
            </a:r>
            <a:r>
              <a:rPr lang="en-SG" sz="1400" dirty="0"/>
              <a:t>()</a:t>
            </a:r>
          </a:p>
        </p:txBody>
      </p:sp>
      <p:sp>
        <p:nvSpPr>
          <p:cNvPr id="7" name="TextBox 6">
            <a:extLst>
              <a:ext uri="{FF2B5EF4-FFF2-40B4-BE49-F238E27FC236}">
                <a16:creationId xmlns:a16="http://schemas.microsoft.com/office/drawing/2014/main" id="{9222B177-FD8D-1C90-93CF-270746C7D4AB}"/>
              </a:ext>
            </a:extLst>
          </p:cNvPr>
          <p:cNvSpPr txBox="1"/>
          <p:nvPr/>
        </p:nvSpPr>
        <p:spPr>
          <a:xfrm>
            <a:off x="286604" y="4714375"/>
            <a:ext cx="8229599" cy="1446550"/>
          </a:xfrm>
          <a:prstGeom prst="rect">
            <a:avLst/>
          </a:prstGeom>
          <a:noFill/>
        </p:spPr>
        <p:txBody>
          <a:bodyPr wrap="square">
            <a:spAutoFit/>
          </a:bodyPr>
          <a:lstStyle/>
          <a:p>
            <a:r>
              <a:rPr lang="en-SG" dirty="0"/>
              <a:t>#query</a:t>
            </a:r>
          </a:p>
          <a:p>
            <a:r>
              <a:rPr lang="en-SG" sz="1400" dirty="0"/>
              <a:t>import sqlite3</a:t>
            </a:r>
          </a:p>
          <a:p>
            <a:r>
              <a:rPr lang="en-SG" sz="1400" dirty="0"/>
              <a:t>conn = sqlite3.connect(</a:t>
            </a:r>
            <a:r>
              <a:rPr lang="en-SG" sz="1400" dirty="0" err="1"/>
              <a:t>r'C</a:t>
            </a:r>
            <a:r>
              <a:rPr lang="en-SG" sz="1400" dirty="0"/>
              <a:t>:\Users\</a:t>
            </a:r>
            <a:r>
              <a:rPr lang="en-SG" sz="1400" dirty="0" err="1"/>
              <a:t>teoht</a:t>
            </a:r>
            <a:r>
              <a:rPr lang="en-SG" sz="1400" dirty="0"/>
              <a:t>\OneDrive\Library\AI\Flask\</a:t>
            </a:r>
            <a:r>
              <a:rPr lang="en-SG" sz="1400" dirty="0" err="1"/>
              <a:t>sqllite</a:t>
            </a:r>
            <a:r>
              <a:rPr lang="en-SG" sz="1400" dirty="0"/>
              <a:t>/</a:t>
            </a:r>
            <a:r>
              <a:rPr lang="en-SG" sz="1400" dirty="0" err="1"/>
              <a:t>data.db</a:t>
            </a:r>
            <a:r>
              <a:rPr lang="en-SG" sz="1400" dirty="0"/>
              <a:t>')</a:t>
            </a:r>
          </a:p>
          <a:p>
            <a:r>
              <a:rPr lang="en-SG" sz="1400" dirty="0"/>
              <a:t>for row in </a:t>
            </a:r>
            <a:r>
              <a:rPr lang="en-SG" sz="1400" dirty="0" err="1"/>
              <a:t>conn.execute</a:t>
            </a:r>
            <a:r>
              <a:rPr lang="en-SG" sz="1400" dirty="0"/>
              <a:t>("select * from employee"):</a:t>
            </a:r>
          </a:p>
          <a:p>
            <a:r>
              <a:rPr lang="en-SG" sz="1400" dirty="0"/>
              <a:t>    print(row)</a:t>
            </a:r>
          </a:p>
          <a:p>
            <a:r>
              <a:rPr lang="en-SG" sz="1400" dirty="0" err="1"/>
              <a:t>conn.close</a:t>
            </a:r>
            <a:endParaRPr lang="en-SG" sz="1400" dirty="0"/>
          </a:p>
        </p:txBody>
      </p:sp>
      <p:sp>
        <p:nvSpPr>
          <p:cNvPr id="5" name="TextBox 4">
            <a:extLst>
              <a:ext uri="{FF2B5EF4-FFF2-40B4-BE49-F238E27FC236}">
                <a16:creationId xmlns:a16="http://schemas.microsoft.com/office/drawing/2014/main" id="{E1132846-18FF-2774-BD66-B21A9A290982}"/>
              </a:ext>
            </a:extLst>
          </p:cNvPr>
          <p:cNvSpPr txBox="1"/>
          <p:nvPr/>
        </p:nvSpPr>
        <p:spPr>
          <a:xfrm>
            <a:off x="5845377" y="438064"/>
            <a:ext cx="2030932" cy="1200329"/>
          </a:xfrm>
          <a:prstGeom prst="rect">
            <a:avLst/>
          </a:prstGeom>
          <a:noFill/>
        </p:spPr>
        <p:txBody>
          <a:bodyPr wrap="square">
            <a:spAutoFit/>
          </a:bodyPr>
          <a:lstStyle/>
          <a:p>
            <a:r>
              <a:rPr lang="en-SG" dirty="0"/>
              <a:t>requirements.txt</a:t>
            </a:r>
          </a:p>
          <a:p>
            <a:r>
              <a:rPr lang="en-SG" dirty="0" err="1"/>
              <a:t>gunicorn</a:t>
            </a:r>
            <a:endParaRPr lang="en-SG" dirty="0"/>
          </a:p>
          <a:p>
            <a:r>
              <a:rPr lang="en-SG" dirty="0"/>
              <a:t>flask</a:t>
            </a:r>
          </a:p>
          <a:p>
            <a:r>
              <a:rPr lang="en-SG"/>
              <a:t>pysqlite3</a:t>
            </a:r>
            <a:endParaRPr lang="en-SG" dirty="0"/>
          </a:p>
        </p:txBody>
      </p:sp>
    </p:spTree>
    <p:extLst>
      <p:ext uri="{BB962C8B-B14F-4D97-AF65-F5344CB8AC3E}">
        <p14:creationId xmlns:p14="http://schemas.microsoft.com/office/powerpoint/2010/main" val="324439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7B00-5D5B-F085-DB34-E113AC174F40}"/>
              </a:ext>
            </a:extLst>
          </p:cNvPr>
          <p:cNvSpPr>
            <a:spLocks noGrp="1"/>
          </p:cNvSpPr>
          <p:nvPr>
            <p:ph type="title"/>
          </p:nvPr>
        </p:nvSpPr>
        <p:spPr>
          <a:xfrm>
            <a:off x="6168788" y="1020833"/>
            <a:ext cx="1897039" cy="1143000"/>
          </a:xfrm>
        </p:spPr>
        <p:txBody>
          <a:bodyPr/>
          <a:lstStyle/>
          <a:p>
            <a:r>
              <a:rPr lang="en-SG" dirty="0"/>
              <a:t>flask</a:t>
            </a:r>
          </a:p>
        </p:txBody>
      </p:sp>
      <p:sp>
        <p:nvSpPr>
          <p:cNvPr id="4" name="TextBox 3">
            <a:extLst>
              <a:ext uri="{FF2B5EF4-FFF2-40B4-BE49-F238E27FC236}">
                <a16:creationId xmlns:a16="http://schemas.microsoft.com/office/drawing/2014/main" id="{DE6CEF9F-F946-9BEC-7FB9-9B3E1342B449}"/>
              </a:ext>
            </a:extLst>
          </p:cNvPr>
          <p:cNvSpPr txBox="1"/>
          <p:nvPr/>
        </p:nvSpPr>
        <p:spPr>
          <a:xfrm>
            <a:off x="341194" y="348018"/>
            <a:ext cx="8679976" cy="5786199"/>
          </a:xfrm>
          <a:prstGeom prst="rect">
            <a:avLst/>
          </a:prstGeom>
          <a:noFill/>
        </p:spPr>
        <p:txBody>
          <a:bodyPr wrap="square">
            <a:spAutoFit/>
          </a:bodyPr>
          <a:lstStyle/>
          <a:p>
            <a:r>
              <a:rPr lang="en-SG" sz="1000" dirty="0"/>
              <a:t>from flask import Flask, </a:t>
            </a:r>
            <a:r>
              <a:rPr lang="en-SG" sz="1000" dirty="0" err="1"/>
              <a:t>render_template</a:t>
            </a:r>
            <a:r>
              <a:rPr lang="en-SG" sz="1000" dirty="0"/>
              <a:t>, request</a:t>
            </a:r>
          </a:p>
          <a:p>
            <a:r>
              <a:rPr lang="en-SG" sz="1000" dirty="0"/>
              <a:t>import sqlite3</a:t>
            </a:r>
          </a:p>
          <a:p>
            <a:endParaRPr lang="en-SG" sz="1000" dirty="0"/>
          </a:p>
          <a:p>
            <a:r>
              <a:rPr lang="en-SG" sz="1000" dirty="0"/>
              <a:t>app = Flask(__name__)</a:t>
            </a:r>
          </a:p>
          <a:p>
            <a:endParaRPr lang="en-SG" sz="1000" dirty="0"/>
          </a:p>
          <a:p>
            <a:r>
              <a:rPr lang="en-SG" sz="1000" dirty="0"/>
              <a:t>@app.route("/",methods=["GET","POST"])</a:t>
            </a:r>
          </a:p>
          <a:p>
            <a:r>
              <a:rPr lang="en-SG" sz="1000" dirty="0"/>
              <a:t>def index():</a:t>
            </a:r>
          </a:p>
          <a:p>
            <a:r>
              <a:rPr lang="en-SG" sz="1000" dirty="0"/>
              <a:t>    return(</a:t>
            </a:r>
            <a:r>
              <a:rPr lang="en-SG" sz="1000" dirty="0" err="1"/>
              <a:t>render_template</a:t>
            </a:r>
            <a:r>
              <a:rPr lang="en-SG" sz="1000" dirty="0"/>
              <a:t>("index.html"))</a:t>
            </a:r>
          </a:p>
          <a:p>
            <a:endParaRPr lang="en-SG" sz="1000" dirty="0"/>
          </a:p>
          <a:p>
            <a:r>
              <a:rPr lang="en-SG" sz="1000" dirty="0"/>
              <a:t>@app.route("/log",methods=["GET","POST"])</a:t>
            </a:r>
          </a:p>
          <a:p>
            <a:r>
              <a:rPr lang="en-SG" sz="1000" dirty="0"/>
              <a:t>def log():</a:t>
            </a:r>
          </a:p>
          <a:p>
            <a:r>
              <a:rPr lang="en-SG" sz="1000" dirty="0"/>
              <a:t>    name = </a:t>
            </a:r>
            <a:r>
              <a:rPr lang="en-SG" sz="1000" dirty="0" err="1"/>
              <a:t>request.form.get</a:t>
            </a:r>
            <a:r>
              <a:rPr lang="en-SG" sz="1000" dirty="0"/>
              <a:t>("name")</a:t>
            </a:r>
          </a:p>
          <a:p>
            <a:r>
              <a:rPr lang="en-SG" sz="1000" dirty="0"/>
              <a:t>    print(name)</a:t>
            </a:r>
          </a:p>
          <a:p>
            <a:r>
              <a:rPr lang="en-SG" sz="1000" dirty="0"/>
              <a:t>    conn = sqlite3.connect(</a:t>
            </a:r>
            <a:r>
              <a:rPr lang="en-SG" sz="1000" dirty="0" err="1"/>
              <a:t>r'C</a:t>
            </a:r>
            <a:r>
              <a:rPr lang="en-SG" sz="1000" dirty="0"/>
              <a:t>:\Users\</a:t>
            </a:r>
            <a:r>
              <a:rPr lang="en-SG" sz="1000" dirty="0" err="1"/>
              <a:t>teoht</a:t>
            </a:r>
            <a:r>
              <a:rPr lang="en-SG" sz="1000" dirty="0"/>
              <a:t>\OneDrive\Library\AI\Flask\</a:t>
            </a:r>
            <a:r>
              <a:rPr lang="en-SG" sz="1000" dirty="0" err="1"/>
              <a:t>sqllite</a:t>
            </a:r>
            <a:r>
              <a:rPr lang="en-SG" sz="1000" dirty="0"/>
              <a:t>/</a:t>
            </a:r>
            <a:r>
              <a:rPr lang="en-SG" sz="1000" dirty="0" err="1"/>
              <a:t>data.db</a:t>
            </a:r>
            <a:r>
              <a:rPr lang="en-SG" sz="1000" dirty="0"/>
              <a:t>')</a:t>
            </a:r>
          </a:p>
          <a:p>
            <a:r>
              <a:rPr lang="en-SG" sz="1000" dirty="0"/>
              <a:t>    c = </a:t>
            </a:r>
            <a:r>
              <a:rPr lang="en-SG" sz="1000" dirty="0" err="1"/>
              <a:t>conn.cursor</a:t>
            </a:r>
            <a:r>
              <a:rPr lang="en-SG" sz="1000" dirty="0"/>
              <a:t>()</a:t>
            </a:r>
          </a:p>
          <a:p>
            <a:r>
              <a:rPr lang="en-SG" sz="1000" dirty="0"/>
              <a:t>    </a:t>
            </a:r>
            <a:r>
              <a:rPr lang="en-SG" sz="1000" dirty="0" err="1"/>
              <a:t>c.execute</a:t>
            </a:r>
            <a:r>
              <a:rPr lang="en-SG" sz="1000" dirty="0"/>
              <a:t>("""</a:t>
            </a:r>
          </a:p>
          <a:p>
            <a:r>
              <a:rPr lang="en-SG" sz="1000" dirty="0"/>
              <a:t>          insert into employee (name) </a:t>
            </a:r>
          </a:p>
          <a:p>
            <a:r>
              <a:rPr lang="en-SG" sz="1000" dirty="0"/>
              <a:t>          values(?)</a:t>
            </a:r>
          </a:p>
          <a:p>
            <a:r>
              <a:rPr lang="en-SG" sz="1000" dirty="0"/>
              <a:t>        """, (name,))</a:t>
            </a:r>
          </a:p>
          <a:p>
            <a:r>
              <a:rPr lang="en-SG" sz="1000" dirty="0"/>
              <a:t>    </a:t>
            </a:r>
            <a:r>
              <a:rPr lang="en-SG" sz="1000" dirty="0" err="1"/>
              <a:t>conn.commit</a:t>
            </a:r>
            <a:r>
              <a:rPr lang="en-SG" sz="1000" dirty="0"/>
              <a:t>()</a:t>
            </a:r>
          </a:p>
          <a:p>
            <a:r>
              <a:rPr lang="en-SG" sz="1000" dirty="0"/>
              <a:t>    </a:t>
            </a:r>
            <a:r>
              <a:rPr lang="en-SG" sz="1000" dirty="0" err="1"/>
              <a:t>c.close</a:t>
            </a:r>
            <a:r>
              <a:rPr lang="en-SG" sz="1000" dirty="0"/>
              <a:t>()</a:t>
            </a:r>
          </a:p>
          <a:p>
            <a:r>
              <a:rPr lang="en-SG" sz="1000" dirty="0"/>
              <a:t>    </a:t>
            </a:r>
            <a:r>
              <a:rPr lang="en-SG" sz="1000" dirty="0" err="1"/>
              <a:t>conn.close</a:t>
            </a:r>
            <a:r>
              <a:rPr lang="en-SG" sz="1000" dirty="0"/>
              <a:t>()</a:t>
            </a:r>
          </a:p>
          <a:p>
            <a:r>
              <a:rPr lang="en-SG" sz="1000" dirty="0"/>
              <a:t>    return(</a:t>
            </a:r>
            <a:r>
              <a:rPr lang="en-SG" sz="1000" dirty="0" err="1"/>
              <a:t>render_template</a:t>
            </a:r>
            <a:r>
              <a:rPr lang="en-SG" sz="1000" dirty="0"/>
              <a:t>("end.html"))</a:t>
            </a:r>
          </a:p>
          <a:p>
            <a:endParaRPr lang="en-SG" sz="1000" dirty="0"/>
          </a:p>
          <a:p>
            <a:r>
              <a:rPr lang="en-SG" sz="1000" dirty="0"/>
              <a:t>@app.route("/query",methods=["GET","POST"])</a:t>
            </a:r>
          </a:p>
          <a:p>
            <a:r>
              <a:rPr lang="en-SG" sz="1000" dirty="0"/>
              <a:t>def query():</a:t>
            </a:r>
          </a:p>
          <a:p>
            <a:r>
              <a:rPr lang="en-SG" sz="1000" dirty="0"/>
              <a:t>    conn = sqlite3.connect(</a:t>
            </a:r>
            <a:r>
              <a:rPr lang="en-SG" sz="1000" dirty="0" err="1"/>
              <a:t>r'C</a:t>
            </a:r>
            <a:r>
              <a:rPr lang="en-SG" sz="1000" dirty="0"/>
              <a:t>:\Users\</a:t>
            </a:r>
            <a:r>
              <a:rPr lang="en-SG" sz="1000" dirty="0" err="1"/>
              <a:t>teoht</a:t>
            </a:r>
            <a:r>
              <a:rPr lang="en-SG" sz="1000" dirty="0"/>
              <a:t>\OneDrive\Library\AI\Flask\</a:t>
            </a:r>
            <a:r>
              <a:rPr lang="en-SG" sz="1000" dirty="0" err="1"/>
              <a:t>sqllite</a:t>
            </a:r>
            <a:r>
              <a:rPr lang="en-SG" sz="1000" dirty="0"/>
              <a:t>/</a:t>
            </a:r>
            <a:r>
              <a:rPr lang="en-SG" sz="1000" dirty="0" err="1"/>
              <a:t>data.db</a:t>
            </a:r>
            <a:r>
              <a:rPr lang="en-SG" sz="1000" dirty="0"/>
              <a:t>')</a:t>
            </a:r>
          </a:p>
          <a:p>
            <a:r>
              <a:rPr lang="en-SG" sz="1000" dirty="0"/>
              <a:t>    r = ""</a:t>
            </a:r>
          </a:p>
          <a:p>
            <a:r>
              <a:rPr lang="en-SG" sz="1000" dirty="0"/>
              <a:t>    for row in </a:t>
            </a:r>
            <a:r>
              <a:rPr lang="en-SG" sz="1000" dirty="0" err="1"/>
              <a:t>conn.execute</a:t>
            </a:r>
            <a:r>
              <a:rPr lang="en-SG" sz="1000" dirty="0"/>
              <a:t>("select * from employee"):</a:t>
            </a:r>
          </a:p>
          <a:p>
            <a:r>
              <a:rPr lang="en-SG" sz="1000" dirty="0"/>
              <a:t>        print(row)</a:t>
            </a:r>
          </a:p>
          <a:p>
            <a:r>
              <a:rPr lang="en-SG" sz="1000" dirty="0"/>
              <a:t>        r = r + str(row)</a:t>
            </a:r>
          </a:p>
          <a:p>
            <a:r>
              <a:rPr lang="en-SG" sz="1000" dirty="0"/>
              <a:t>    </a:t>
            </a:r>
            <a:r>
              <a:rPr lang="en-SG" sz="1000" dirty="0" err="1"/>
              <a:t>conn.close</a:t>
            </a:r>
            <a:endParaRPr lang="en-SG" sz="1000" dirty="0"/>
          </a:p>
          <a:p>
            <a:r>
              <a:rPr lang="en-SG" sz="1000" dirty="0"/>
              <a:t>    print(r)</a:t>
            </a:r>
          </a:p>
          <a:p>
            <a:r>
              <a:rPr lang="en-SG" sz="1000" dirty="0"/>
              <a:t>    return(</a:t>
            </a:r>
            <a:r>
              <a:rPr lang="en-SG" sz="1000" dirty="0" err="1"/>
              <a:t>render_template</a:t>
            </a:r>
            <a:r>
              <a:rPr lang="en-SG" sz="1000" dirty="0"/>
              <a:t>("</a:t>
            </a:r>
            <a:r>
              <a:rPr lang="en-SG" sz="1000" dirty="0" err="1"/>
              <a:t>query.html",r</a:t>
            </a:r>
            <a:r>
              <a:rPr lang="en-SG" sz="1000" dirty="0"/>
              <a:t>=r))</a:t>
            </a:r>
          </a:p>
          <a:p>
            <a:endParaRPr lang="en-SG" sz="1000" dirty="0"/>
          </a:p>
          <a:p>
            <a:r>
              <a:rPr lang="en-SG" sz="1000" dirty="0"/>
              <a:t>if __name__ == "__main__":</a:t>
            </a:r>
          </a:p>
          <a:p>
            <a:r>
              <a:rPr lang="en-SG" sz="1000" dirty="0"/>
              <a:t>    </a:t>
            </a:r>
            <a:r>
              <a:rPr lang="en-SG" sz="1000" dirty="0" err="1"/>
              <a:t>app.run</a:t>
            </a:r>
            <a:r>
              <a:rPr lang="en-SG" sz="1000" dirty="0"/>
              <a:t>()</a:t>
            </a:r>
          </a:p>
        </p:txBody>
      </p:sp>
    </p:spTree>
    <p:extLst>
      <p:ext uri="{BB962C8B-B14F-4D97-AF65-F5344CB8AC3E}">
        <p14:creationId xmlns:p14="http://schemas.microsoft.com/office/powerpoint/2010/main" val="390964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F663B-D8CE-F6F6-69EA-A1C52C1673AB}"/>
              </a:ext>
            </a:extLst>
          </p:cNvPr>
          <p:cNvSpPr txBox="1"/>
          <p:nvPr/>
        </p:nvSpPr>
        <p:spPr>
          <a:xfrm>
            <a:off x="334370" y="289680"/>
            <a:ext cx="7867934" cy="2862322"/>
          </a:xfrm>
          <a:prstGeom prst="rect">
            <a:avLst/>
          </a:prstGeom>
          <a:noFill/>
        </p:spPr>
        <p:txBody>
          <a:bodyPr wrap="square">
            <a:spAutoFit/>
          </a:bodyPr>
          <a:lstStyle/>
          <a:p>
            <a:r>
              <a:rPr lang="en-SG" dirty="0"/>
              <a:t>index.html</a:t>
            </a:r>
          </a:p>
          <a:p>
            <a:r>
              <a:rPr lang="en-SG" dirty="0"/>
              <a:t>&lt;h1&gt;Welcome to SQL&lt;/h1&gt;</a:t>
            </a:r>
          </a:p>
          <a:p>
            <a:r>
              <a:rPr lang="en-SG" dirty="0"/>
              <a:t>&lt;form action="/log" method="post"&gt;</a:t>
            </a:r>
          </a:p>
          <a:p>
            <a:r>
              <a:rPr lang="en-SG" dirty="0"/>
              <a:t>    &lt;p&gt;Add Name&lt;/p&gt;</a:t>
            </a:r>
          </a:p>
          <a:p>
            <a:r>
              <a:rPr lang="en-SG" dirty="0"/>
              <a:t>    &lt;input type = "text" name="name"&gt;</a:t>
            </a:r>
          </a:p>
          <a:p>
            <a:r>
              <a:rPr lang="en-SG" dirty="0"/>
              <a:t>    &lt;p&gt;&lt;input type = "submit" value="Enter"&gt;&lt;/p&gt;</a:t>
            </a:r>
          </a:p>
          <a:p>
            <a:r>
              <a:rPr lang="en-SG" dirty="0"/>
              <a:t>&lt;/form&gt;</a:t>
            </a:r>
          </a:p>
          <a:p>
            <a:r>
              <a:rPr lang="en-SG" dirty="0"/>
              <a:t>&lt;form action="/query" method="post"&gt;</a:t>
            </a:r>
          </a:p>
          <a:p>
            <a:r>
              <a:rPr lang="en-SG" dirty="0"/>
              <a:t>    &lt;p&gt;&lt;input type = "submit" value="Query"&gt;&lt;/p&gt;</a:t>
            </a:r>
          </a:p>
          <a:p>
            <a:r>
              <a:rPr lang="en-SG" dirty="0"/>
              <a:t>&lt;/form&gt;</a:t>
            </a:r>
          </a:p>
        </p:txBody>
      </p:sp>
      <p:sp>
        <p:nvSpPr>
          <p:cNvPr id="6" name="TextBox 5">
            <a:extLst>
              <a:ext uri="{FF2B5EF4-FFF2-40B4-BE49-F238E27FC236}">
                <a16:creationId xmlns:a16="http://schemas.microsoft.com/office/drawing/2014/main" id="{B7AE7017-7516-85B1-50DC-DF4647C484FD}"/>
              </a:ext>
            </a:extLst>
          </p:cNvPr>
          <p:cNvSpPr txBox="1"/>
          <p:nvPr/>
        </p:nvSpPr>
        <p:spPr>
          <a:xfrm>
            <a:off x="464024" y="3705999"/>
            <a:ext cx="4572000" cy="646331"/>
          </a:xfrm>
          <a:prstGeom prst="rect">
            <a:avLst/>
          </a:prstGeom>
          <a:noFill/>
        </p:spPr>
        <p:txBody>
          <a:bodyPr wrap="square">
            <a:spAutoFit/>
          </a:bodyPr>
          <a:lstStyle/>
          <a:p>
            <a:r>
              <a:rPr lang="pt-BR" dirty="0"/>
              <a:t>query.html</a:t>
            </a:r>
          </a:p>
          <a:p>
            <a:r>
              <a:rPr lang="pt-BR" dirty="0"/>
              <a:t>&lt;h1&gt;Data is {{r}}&lt;/h1&gt;</a:t>
            </a:r>
            <a:endParaRPr lang="en-SG" dirty="0"/>
          </a:p>
        </p:txBody>
      </p:sp>
      <p:sp>
        <p:nvSpPr>
          <p:cNvPr id="8" name="TextBox 7">
            <a:extLst>
              <a:ext uri="{FF2B5EF4-FFF2-40B4-BE49-F238E27FC236}">
                <a16:creationId xmlns:a16="http://schemas.microsoft.com/office/drawing/2014/main" id="{F975A427-375B-22B9-2807-327E48FA99BB}"/>
              </a:ext>
            </a:extLst>
          </p:cNvPr>
          <p:cNvSpPr txBox="1"/>
          <p:nvPr/>
        </p:nvSpPr>
        <p:spPr>
          <a:xfrm>
            <a:off x="504967" y="4871829"/>
            <a:ext cx="4572000" cy="646331"/>
          </a:xfrm>
          <a:prstGeom prst="rect">
            <a:avLst/>
          </a:prstGeom>
          <a:noFill/>
        </p:spPr>
        <p:txBody>
          <a:bodyPr wrap="square">
            <a:spAutoFit/>
          </a:bodyPr>
          <a:lstStyle/>
          <a:p>
            <a:r>
              <a:rPr lang="en-SG"/>
              <a:t>end.html</a:t>
            </a:r>
          </a:p>
          <a:p>
            <a:r>
              <a:rPr lang="en-SG" dirty="0"/>
              <a:t>&lt;h1&gt;Thank you&lt;/h1&gt;</a:t>
            </a:r>
          </a:p>
        </p:txBody>
      </p:sp>
    </p:spTree>
    <p:extLst>
      <p:ext uri="{BB962C8B-B14F-4D97-AF65-F5344CB8AC3E}">
        <p14:creationId xmlns:p14="http://schemas.microsoft.com/office/powerpoint/2010/main" val="283772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B1B59-5890-C415-262E-20C22B930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BF07D-3C70-10CC-AB18-7029EF9A7AFF}"/>
              </a:ext>
            </a:extLst>
          </p:cNvPr>
          <p:cNvSpPr>
            <a:spLocks noGrp="1"/>
          </p:cNvSpPr>
          <p:nvPr>
            <p:ph type="title"/>
          </p:nvPr>
        </p:nvSpPr>
        <p:spPr>
          <a:xfrm>
            <a:off x="571500" y="1070424"/>
            <a:ext cx="5619750" cy="806001"/>
          </a:xfrm>
        </p:spPr>
        <p:txBody>
          <a:bodyPr>
            <a:normAutofit fontScale="90000"/>
          </a:bodyPr>
          <a:lstStyle/>
          <a:p>
            <a:r>
              <a:rPr lang="en-SG" dirty="0"/>
              <a:t>Flask Radio Button – back end</a:t>
            </a:r>
          </a:p>
        </p:txBody>
      </p:sp>
      <p:sp>
        <p:nvSpPr>
          <p:cNvPr id="4" name="TextBox 3">
            <a:extLst>
              <a:ext uri="{FF2B5EF4-FFF2-40B4-BE49-F238E27FC236}">
                <a16:creationId xmlns:a16="http://schemas.microsoft.com/office/drawing/2014/main" id="{F46C14C3-CCFC-6647-59B0-78D08F7A28FB}"/>
              </a:ext>
            </a:extLst>
          </p:cNvPr>
          <p:cNvSpPr txBox="1"/>
          <p:nvPr/>
        </p:nvSpPr>
        <p:spPr>
          <a:xfrm>
            <a:off x="571500" y="2210492"/>
            <a:ext cx="4572000" cy="2893100"/>
          </a:xfrm>
          <a:prstGeom prst="rect">
            <a:avLst/>
          </a:prstGeom>
          <a:noFill/>
        </p:spPr>
        <p:txBody>
          <a:bodyPr wrap="square">
            <a:spAutoFit/>
          </a:bodyPr>
          <a:lstStyle/>
          <a:p>
            <a:r>
              <a:rPr lang="en-SG" sz="1400" dirty="0"/>
              <a:t>from flask import </a:t>
            </a:r>
            <a:r>
              <a:rPr lang="en-SG" sz="1400" dirty="0" err="1"/>
              <a:t>Flask,request,render_template</a:t>
            </a:r>
            <a:endParaRPr lang="en-SG" sz="1400" dirty="0"/>
          </a:p>
          <a:p>
            <a:endParaRPr lang="en-SG" sz="1400" dirty="0"/>
          </a:p>
          <a:p>
            <a:r>
              <a:rPr lang="en-SG" sz="1400" dirty="0"/>
              <a:t>app = Flask(__name__)</a:t>
            </a:r>
          </a:p>
          <a:p>
            <a:endParaRPr lang="en-SG" sz="1400" dirty="0"/>
          </a:p>
          <a:p>
            <a:r>
              <a:rPr lang="en-SG" sz="1400" dirty="0"/>
              <a:t>@app.route("/",methods=["GET","POST"])</a:t>
            </a:r>
          </a:p>
          <a:p>
            <a:r>
              <a:rPr lang="en-SG" sz="1400" dirty="0"/>
              <a:t>def index():</a:t>
            </a:r>
          </a:p>
          <a:p>
            <a:r>
              <a:rPr lang="en-SG" sz="1400" dirty="0"/>
              <a:t>    if </a:t>
            </a:r>
            <a:r>
              <a:rPr lang="en-SG" sz="1400" dirty="0" err="1"/>
              <a:t>request.method</a:t>
            </a:r>
            <a:r>
              <a:rPr lang="en-SG" sz="1400" dirty="0"/>
              <a:t> == "POST":</a:t>
            </a:r>
          </a:p>
          <a:p>
            <a:r>
              <a:rPr lang="en-SG" sz="1400" dirty="0"/>
              <a:t>        a = </a:t>
            </a:r>
            <a:r>
              <a:rPr lang="en-SG" sz="1400" dirty="0" err="1"/>
              <a:t>request.form</a:t>
            </a:r>
            <a:r>
              <a:rPr lang="en-SG" sz="1400" dirty="0"/>
              <a:t>['options']</a:t>
            </a:r>
          </a:p>
          <a:p>
            <a:r>
              <a:rPr lang="en-SG" sz="1400" dirty="0"/>
              <a:t>        print(a)</a:t>
            </a:r>
          </a:p>
          <a:p>
            <a:r>
              <a:rPr lang="en-SG" sz="1400" dirty="0"/>
              <a:t>    return(</a:t>
            </a:r>
            <a:r>
              <a:rPr lang="en-SG" sz="1400" dirty="0" err="1"/>
              <a:t>render_template</a:t>
            </a:r>
            <a:r>
              <a:rPr lang="en-SG" sz="1400" dirty="0"/>
              <a:t>("index.html"))</a:t>
            </a:r>
          </a:p>
          <a:p>
            <a:endParaRPr lang="en-SG" sz="1400" dirty="0"/>
          </a:p>
          <a:p>
            <a:r>
              <a:rPr lang="en-SG" sz="1400" dirty="0"/>
              <a:t>if __name__ == "__main__":</a:t>
            </a:r>
          </a:p>
          <a:p>
            <a:r>
              <a:rPr lang="en-SG" sz="1400" dirty="0"/>
              <a:t>    </a:t>
            </a:r>
            <a:r>
              <a:rPr lang="en-SG" sz="1400" dirty="0" err="1"/>
              <a:t>app.run</a:t>
            </a:r>
            <a:r>
              <a:rPr lang="en-SG" sz="1400" dirty="0"/>
              <a:t>()</a:t>
            </a:r>
          </a:p>
        </p:txBody>
      </p:sp>
      <p:sp>
        <p:nvSpPr>
          <p:cNvPr id="5" name="TextBox 4">
            <a:extLst>
              <a:ext uri="{FF2B5EF4-FFF2-40B4-BE49-F238E27FC236}">
                <a16:creationId xmlns:a16="http://schemas.microsoft.com/office/drawing/2014/main" id="{FC339CD4-8033-95A4-BDA6-57A104DB0CB0}"/>
              </a:ext>
            </a:extLst>
          </p:cNvPr>
          <p:cNvSpPr txBox="1"/>
          <p:nvPr/>
        </p:nvSpPr>
        <p:spPr>
          <a:xfrm>
            <a:off x="4512291" y="2223694"/>
            <a:ext cx="4060209" cy="2031325"/>
          </a:xfrm>
          <a:prstGeom prst="rect">
            <a:avLst/>
          </a:prstGeom>
          <a:noFill/>
        </p:spPr>
        <p:txBody>
          <a:bodyPr wrap="square">
            <a:spAutoFit/>
          </a:bodyPr>
          <a:lstStyle/>
          <a:p>
            <a:r>
              <a:rPr lang="en-US" sz="1400" dirty="0"/>
              <a:t>@app.route("/answer",methods=["GET","POST"])</a:t>
            </a:r>
          </a:p>
          <a:p>
            <a:r>
              <a:rPr lang="en-US" sz="1400" dirty="0"/>
              <a:t>def answer():</a:t>
            </a:r>
          </a:p>
          <a:p>
            <a:r>
              <a:rPr lang="en-US" sz="1400" dirty="0"/>
              <a:t>    a = </a:t>
            </a:r>
            <a:r>
              <a:rPr lang="en-US" sz="1400" dirty="0" err="1"/>
              <a:t>request.form</a:t>
            </a:r>
            <a:r>
              <a:rPr lang="en-US" sz="1400" dirty="0"/>
              <a:t>["options"]</a:t>
            </a:r>
          </a:p>
          <a:p>
            <a:r>
              <a:rPr lang="en-US" sz="1400" dirty="0"/>
              <a:t>    print(a)</a:t>
            </a:r>
          </a:p>
          <a:p>
            <a:r>
              <a:rPr lang="en-US" sz="1400" dirty="0"/>
              <a:t>    if a == "true":</a:t>
            </a:r>
          </a:p>
          <a:p>
            <a:r>
              <a:rPr lang="en-US" sz="1400" dirty="0"/>
              <a:t>        print("wrong answer")</a:t>
            </a:r>
          </a:p>
          <a:p>
            <a:r>
              <a:rPr lang="en-US" sz="1400" dirty="0"/>
              <a:t>    </a:t>
            </a:r>
            <a:r>
              <a:rPr lang="en-US" sz="1400" dirty="0" err="1"/>
              <a:t>elif</a:t>
            </a:r>
            <a:r>
              <a:rPr lang="en-US" sz="1400" dirty="0"/>
              <a:t> a=="false":</a:t>
            </a:r>
          </a:p>
          <a:p>
            <a:r>
              <a:rPr lang="en-US" sz="1400" dirty="0"/>
              <a:t>        print("right answer")</a:t>
            </a:r>
          </a:p>
          <a:p>
            <a:r>
              <a:rPr lang="en-US" sz="1400" dirty="0"/>
              <a:t>    return(</a:t>
            </a:r>
            <a:r>
              <a:rPr lang="en-US" sz="1400" dirty="0" err="1"/>
              <a:t>render_template</a:t>
            </a:r>
            <a:r>
              <a:rPr lang="en-US" sz="1400" dirty="0"/>
              <a:t>("end.html"))</a:t>
            </a:r>
            <a:endParaRPr lang="en-SG" sz="1400" dirty="0"/>
          </a:p>
        </p:txBody>
      </p:sp>
    </p:spTree>
    <p:extLst>
      <p:ext uri="{BB962C8B-B14F-4D97-AF65-F5344CB8AC3E}">
        <p14:creationId xmlns:p14="http://schemas.microsoft.com/office/powerpoint/2010/main" val="54270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45CE-C9E9-FDEB-9F5F-E1FF2B9C3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C09FA-EB54-5581-3410-13EFA6E11120}"/>
              </a:ext>
            </a:extLst>
          </p:cNvPr>
          <p:cNvSpPr>
            <a:spLocks noGrp="1"/>
          </p:cNvSpPr>
          <p:nvPr>
            <p:ph type="title"/>
          </p:nvPr>
        </p:nvSpPr>
        <p:spPr>
          <a:xfrm>
            <a:off x="407194" y="-34956"/>
            <a:ext cx="8229600" cy="1143000"/>
          </a:xfrm>
        </p:spPr>
        <p:txBody>
          <a:bodyPr/>
          <a:lstStyle/>
          <a:p>
            <a:r>
              <a:rPr lang="en-SG" dirty="0"/>
              <a:t>Radio button</a:t>
            </a:r>
          </a:p>
        </p:txBody>
      </p:sp>
      <p:sp>
        <p:nvSpPr>
          <p:cNvPr id="4" name="TextBox 3">
            <a:extLst>
              <a:ext uri="{FF2B5EF4-FFF2-40B4-BE49-F238E27FC236}">
                <a16:creationId xmlns:a16="http://schemas.microsoft.com/office/drawing/2014/main" id="{0686AD8B-354B-670F-0A95-1BDC59FBF202}"/>
              </a:ext>
            </a:extLst>
          </p:cNvPr>
          <p:cNvSpPr txBox="1"/>
          <p:nvPr/>
        </p:nvSpPr>
        <p:spPr>
          <a:xfrm>
            <a:off x="671726" y="1214285"/>
            <a:ext cx="7386638" cy="2377574"/>
          </a:xfrm>
          <a:prstGeom prst="rect">
            <a:avLst/>
          </a:prstGeom>
          <a:noFill/>
        </p:spPr>
        <p:txBody>
          <a:bodyPr wrap="square">
            <a:spAutoFit/>
          </a:bodyPr>
          <a:lstStyle/>
          <a:p>
            <a:r>
              <a:rPr lang="en-SG" sz="1350" dirty="0"/>
              <a:t>&lt;html&gt;</a:t>
            </a:r>
          </a:p>
          <a:p>
            <a:r>
              <a:rPr lang="en-SG" sz="1350" dirty="0"/>
              <a:t>    &lt;h1&gt;radio button 5&lt;/h1&gt;</a:t>
            </a:r>
          </a:p>
          <a:p>
            <a:r>
              <a:rPr lang="en-SG" sz="1350" dirty="0"/>
              <a:t>    &lt;form action="/" method="post" &gt;</a:t>
            </a:r>
          </a:p>
          <a:p>
            <a:r>
              <a:rPr lang="en-SG" sz="1350" dirty="0"/>
              <a:t>        &lt;p&gt;</a:t>
            </a:r>
          </a:p>
          <a:p>
            <a:r>
              <a:rPr lang="en-SG" sz="1350" dirty="0"/>
              <a:t>            &lt;input type="radio" name="options" id="option1" value="option1"&gt; Option1 &lt;/input&gt;&lt;</a:t>
            </a:r>
            <a:r>
              <a:rPr lang="en-SG" sz="1350" dirty="0" err="1"/>
              <a:t>br</a:t>
            </a:r>
            <a:r>
              <a:rPr lang="en-SG" sz="1350" dirty="0"/>
              <a:t>&gt;</a:t>
            </a:r>
          </a:p>
          <a:p>
            <a:r>
              <a:rPr lang="en-SG" sz="1350" dirty="0"/>
              <a:t>            &lt;input type="radio" name="options" id="option2" value="option2"&gt; Option2 &lt;/input&gt;&lt;</a:t>
            </a:r>
            <a:r>
              <a:rPr lang="en-SG" sz="1350" dirty="0" err="1"/>
              <a:t>br</a:t>
            </a:r>
            <a:r>
              <a:rPr lang="en-SG" sz="1350" dirty="0"/>
              <a:t>&gt;</a:t>
            </a:r>
          </a:p>
          <a:p>
            <a:r>
              <a:rPr lang="en-SG" sz="1350" dirty="0"/>
              <a:t>            &lt;input type="radio" name="options" id="option3" value="option3"&gt; Option3 &lt;/input&gt;&lt;</a:t>
            </a:r>
            <a:r>
              <a:rPr lang="en-SG" sz="1350" dirty="0" err="1"/>
              <a:t>br</a:t>
            </a:r>
            <a:r>
              <a:rPr lang="en-SG" sz="1350" dirty="0"/>
              <a:t>&gt;</a:t>
            </a:r>
          </a:p>
          <a:p>
            <a:r>
              <a:rPr lang="en-SG" sz="1350" dirty="0"/>
              <a:t>        &lt;/p&gt;</a:t>
            </a:r>
          </a:p>
          <a:p>
            <a:r>
              <a:rPr lang="en-SG" sz="1350" dirty="0"/>
              <a:t>        &lt;p&gt;&lt;input type=submit value="Next"&gt;&lt;/p&gt;</a:t>
            </a:r>
          </a:p>
          <a:p>
            <a:r>
              <a:rPr lang="en-SG" sz="1350" dirty="0"/>
              <a:t>    &lt;/form&gt;        </a:t>
            </a:r>
          </a:p>
          <a:p>
            <a:r>
              <a:rPr lang="en-SG" sz="1350" dirty="0"/>
              <a:t>&lt;/html&gt;</a:t>
            </a:r>
          </a:p>
        </p:txBody>
      </p:sp>
      <p:cxnSp>
        <p:nvCxnSpPr>
          <p:cNvPr id="5" name="Straight Arrow Connector 4">
            <a:extLst>
              <a:ext uri="{FF2B5EF4-FFF2-40B4-BE49-F238E27FC236}">
                <a16:creationId xmlns:a16="http://schemas.microsoft.com/office/drawing/2014/main" id="{31CE8CE6-83F5-4D17-178F-4DF0E977FDB4}"/>
              </a:ext>
            </a:extLst>
          </p:cNvPr>
          <p:cNvCxnSpPr/>
          <p:nvPr/>
        </p:nvCxnSpPr>
        <p:spPr>
          <a:xfrm>
            <a:off x="4964886" y="1556279"/>
            <a:ext cx="519953" cy="478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A056B13-F6A0-6350-7CA9-833E8984B13B}"/>
              </a:ext>
            </a:extLst>
          </p:cNvPr>
          <p:cNvSpPr txBox="1"/>
          <p:nvPr/>
        </p:nvSpPr>
        <p:spPr>
          <a:xfrm>
            <a:off x="4270593" y="1108044"/>
            <a:ext cx="1388585" cy="369332"/>
          </a:xfrm>
          <a:prstGeom prst="rect">
            <a:avLst/>
          </a:prstGeom>
          <a:noFill/>
        </p:spPr>
        <p:txBody>
          <a:bodyPr wrap="none" rtlCol="0">
            <a:spAutoFit/>
          </a:bodyPr>
          <a:lstStyle/>
          <a:p>
            <a:r>
              <a:rPr lang="en-SG" dirty="0"/>
              <a:t>For back end</a:t>
            </a:r>
          </a:p>
        </p:txBody>
      </p:sp>
      <p:sp>
        <p:nvSpPr>
          <p:cNvPr id="7" name="TextBox 6">
            <a:extLst>
              <a:ext uri="{FF2B5EF4-FFF2-40B4-BE49-F238E27FC236}">
                <a16:creationId xmlns:a16="http://schemas.microsoft.com/office/drawing/2014/main" id="{54B87B05-0CC6-4B6C-CC20-7B959A4DC0D2}"/>
              </a:ext>
            </a:extLst>
          </p:cNvPr>
          <p:cNvSpPr txBox="1"/>
          <p:nvPr/>
        </p:nvSpPr>
        <p:spPr>
          <a:xfrm>
            <a:off x="6072499" y="1108044"/>
            <a:ext cx="1191929" cy="369332"/>
          </a:xfrm>
          <a:prstGeom prst="rect">
            <a:avLst/>
          </a:prstGeom>
          <a:noFill/>
        </p:spPr>
        <p:txBody>
          <a:bodyPr wrap="none" rtlCol="0">
            <a:spAutoFit/>
          </a:bodyPr>
          <a:lstStyle/>
          <a:p>
            <a:r>
              <a:rPr lang="en-SG" dirty="0"/>
              <a:t>For display</a:t>
            </a:r>
          </a:p>
        </p:txBody>
      </p:sp>
      <p:cxnSp>
        <p:nvCxnSpPr>
          <p:cNvPr id="9" name="Straight Arrow Connector 8">
            <a:extLst>
              <a:ext uri="{FF2B5EF4-FFF2-40B4-BE49-F238E27FC236}">
                <a16:creationId xmlns:a16="http://schemas.microsoft.com/office/drawing/2014/main" id="{89C8C1B5-F2E7-C93A-CA9F-884B49F2F01D}"/>
              </a:ext>
            </a:extLst>
          </p:cNvPr>
          <p:cNvCxnSpPr/>
          <p:nvPr/>
        </p:nvCxnSpPr>
        <p:spPr>
          <a:xfrm flipH="1">
            <a:off x="6303616" y="1477376"/>
            <a:ext cx="412376" cy="6108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7DB01E1-3A8C-4AEA-A630-CDA34233C899}"/>
              </a:ext>
            </a:extLst>
          </p:cNvPr>
          <p:cNvSpPr txBox="1"/>
          <p:nvPr/>
        </p:nvSpPr>
        <p:spPr>
          <a:xfrm>
            <a:off x="652862" y="3903296"/>
            <a:ext cx="8229600" cy="1384995"/>
          </a:xfrm>
          <a:prstGeom prst="rect">
            <a:avLst/>
          </a:prstGeom>
          <a:noFill/>
        </p:spPr>
        <p:txBody>
          <a:bodyPr wrap="square">
            <a:spAutoFit/>
          </a:bodyPr>
          <a:lstStyle/>
          <a:p>
            <a:r>
              <a:rPr lang="en-SG" sz="1400" dirty="0"/>
              <a:t>&lt;h2&gt;Accepting gifts from a client in a competitive bidding process is ethically permissible.&lt;/h2&gt;</a:t>
            </a:r>
          </a:p>
          <a:p>
            <a:r>
              <a:rPr lang="en-SG" sz="1400" dirty="0"/>
              <a:t>    &lt;form action="/answer" method="post"&gt;</a:t>
            </a:r>
          </a:p>
          <a:p>
            <a:r>
              <a:rPr lang="en-SG" sz="1400" dirty="0"/>
              <a:t>        &lt;p&gt;&lt;input type ="radio" name="options" id="True" value="True"&gt;True&lt;/input&gt;&lt;/p&gt;</a:t>
            </a:r>
          </a:p>
          <a:p>
            <a:r>
              <a:rPr lang="en-SG" sz="1400" dirty="0"/>
              <a:t>        &lt;p&gt;&lt;input type ="radio" name="options" id="false1" value="false2"&gt;false3&lt;/input&gt;&lt;/p&gt;</a:t>
            </a:r>
          </a:p>
          <a:p>
            <a:r>
              <a:rPr lang="en-SG" sz="1400" dirty="0"/>
              <a:t>        &lt;p&gt;&lt;input type="submit" value="Enter"&gt;&lt;/p&gt;</a:t>
            </a:r>
          </a:p>
          <a:p>
            <a:r>
              <a:rPr lang="en-SG" sz="1400" dirty="0"/>
              <a:t>    &lt;/</a:t>
            </a:r>
            <a:r>
              <a:rPr lang="en-SG" sz="1400"/>
              <a:t>form&gt;</a:t>
            </a:r>
            <a:endParaRPr lang="en-SG" sz="1400" dirty="0"/>
          </a:p>
        </p:txBody>
      </p:sp>
    </p:spTree>
    <p:extLst>
      <p:ext uri="{BB962C8B-B14F-4D97-AF65-F5344CB8AC3E}">
        <p14:creationId xmlns:p14="http://schemas.microsoft.com/office/powerpoint/2010/main" val="3846776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D627-F937-DAEA-D902-9DF6D3D7E967}"/>
              </a:ext>
            </a:extLst>
          </p:cNvPr>
          <p:cNvSpPr>
            <a:spLocks noGrp="1"/>
          </p:cNvSpPr>
          <p:nvPr>
            <p:ph type="title"/>
          </p:nvPr>
        </p:nvSpPr>
        <p:spPr/>
        <p:txBody>
          <a:bodyPr/>
          <a:lstStyle/>
          <a:p>
            <a:r>
              <a:rPr lang="en-SG" dirty="0"/>
              <a:t>Declare global</a:t>
            </a:r>
          </a:p>
        </p:txBody>
      </p:sp>
      <p:sp>
        <p:nvSpPr>
          <p:cNvPr id="4" name="TextBox 3">
            <a:extLst>
              <a:ext uri="{FF2B5EF4-FFF2-40B4-BE49-F238E27FC236}">
                <a16:creationId xmlns:a16="http://schemas.microsoft.com/office/drawing/2014/main" id="{47729914-E246-89A5-6612-68479B860522}"/>
              </a:ext>
            </a:extLst>
          </p:cNvPr>
          <p:cNvSpPr txBox="1"/>
          <p:nvPr/>
        </p:nvSpPr>
        <p:spPr>
          <a:xfrm>
            <a:off x="573881" y="1706632"/>
            <a:ext cx="7996237" cy="3970318"/>
          </a:xfrm>
          <a:prstGeom prst="rect">
            <a:avLst/>
          </a:prstGeom>
          <a:noFill/>
        </p:spPr>
        <p:txBody>
          <a:bodyPr wrap="square">
            <a:spAutoFit/>
          </a:bodyPr>
          <a:lstStyle/>
          <a:p>
            <a:r>
              <a:rPr lang="en-US" dirty="0" err="1"/>
              <a:t>first_time</a:t>
            </a:r>
            <a:r>
              <a:rPr lang="en-US" dirty="0"/>
              <a:t> = 1</a:t>
            </a:r>
          </a:p>
          <a:p>
            <a:r>
              <a:rPr lang="en-US" dirty="0"/>
              <a:t>name = ""</a:t>
            </a:r>
          </a:p>
          <a:p>
            <a:endParaRPr lang="en-US" dirty="0"/>
          </a:p>
          <a:p>
            <a:r>
              <a:rPr lang="en-US" dirty="0"/>
              <a:t>@app.route("/",methods=["GET","POST"])</a:t>
            </a:r>
          </a:p>
          <a:p>
            <a:r>
              <a:rPr lang="en-US" dirty="0"/>
              <a:t>def index():</a:t>
            </a:r>
          </a:p>
          <a:p>
            <a:r>
              <a:rPr lang="en-US" dirty="0"/>
              <a:t>    return(</a:t>
            </a:r>
            <a:r>
              <a:rPr lang="en-US" dirty="0" err="1"/>
              <a:t>render_template</a:t>
            </a:r>
            <a:r>
              <a:rPr lang="en-US" dirty="0"/>
              <a:t>("index.html"))</a:t>
            </a:r>
          </a:p>
          <a:p>
            <a:r>
              <a:rPr lang="en-US" dirty="0"/>
              <a:t>    </a:t>
            </a:r>
          </a:p>
          <a:p>
            <a:r>
              <a:rPr lang="en-US" dirty="0"/>
              <a:t>@app.route("/main",methods=["GET","POST"])</a:t>
            </a:r>
          </a:p>
          <a:p>
            <a:r>
              <a:rPr lang="en-US" dirty="0"/>
              <a:t>def main():</a:t>
            </a:r>
          </a:p>
          <a:p>
            <a:r>
              <a:rPr lang="en-US" dirty="0"/>
              <a:t>    </a:t>
            </a:r>
            <a:r>
              <a:rPr lang="en-US" dirty="0">
                <a:solidFill>
                  <a:srgbClr val="FF0000"/>
                </a:solidFill>
              </a:rPr>
              <a:t>global </a:t>
            </a:r>
            <a:r>
              <a:rPr lang="en-US" dirty="0" err="1">
                <a:solidFill>
                  <a:srgbClr val="FF0000"/>
                </a:solidFill>
              </a:rPr>
              <a:t>first_time</a:t>
            </a:r>
            <a:r>
              <a:rPr lang="en-US" dirty="0">
                <a:solidFill>
                  <a:srgbClr val="FF0000"/>
                </a:solidFill>
              </a:rPr>
              <a:t>, name</a:t>
            </a:r>
          </a:p>
          <a:p>
            <a:r>
              <a:rPr lang="en-US" dirty="0"/>
              <a:t>    if </a:t>
            </a:r>
            <a:r>
              <a:rPr lang="en-US" dirty="0" err="1"/>
              <a:t>first_time</a:t>
            </a:r>
            <a:r>
              <a:rPr lang="en-US" dirty="0"/>
              <a:t> == 1:</a:t>
            </a:r>
          </a:p>
          <a:p>
            <a:r>
              <a:rPr lang="en-US" dirty="0"/>
              <a:t>        name = </a:t>
            </a:r>
            <a:r>
              <a:rPr lang="en-US" dirty="0" err="1"/>
              <a:t>request.form.get</a:t>
            </a:r>
            <a:r>
              <a:rPr lang="en-US" dirty="0"/>
              <a:t>("name")</a:t>
            </a:r>
          </a:p>
          <a:p>
            <a:r>
              <a:rPr lang="en-US" dirty="0"/>
              <a:t>        </a:t>
            </a:r>
            <a:r>
              <a:rPr lang="en-US" dirty="0" err="1"/>
              <a:t>first_time</a:t>
            </a:r>
            <a:r>
              <a:rPr lang="en-US" dirty="0"/>
              <a:t> = 0</a:t>
            </a:r>
          </a:p>
          <a:p>
            <a:r>
              <a:rPr lang="en-US" dirty="0"/>
              <a:t>    return(</a:t>
            </a:r>
            <a:r>
              <a:rPr lang="en-US" dirty="0" err="1"/>
              <a:t>render_template</a:t>
            </a:r>
            <a:r>
              <a:rPr lang="en-US" dirty="0"/>
              <a:t>("</a:t>
            </a:r>
            <a:r>
              <a:rPr lang="en-US" dirty="0" err="1"/>
              <a:t>main.html",r</a:t>
            </a:r>
            <a:r>
              <a:rPr lang="en-US" dirty="0"/>
              <a:t>=name))</a:t>
            </a:r>
          </a:p>
        </p:txBody>
      </p:sp>
    </p:spTree>
    <p:extLst>
      <p:ext uri="{BB962C8B-B14F-4D97-AF65-F5344CB8AC3E}">
        <p14:creationId xmlns:p14="http://schemas.microsoft.com/office/powerpoint/2010/main" val="268823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E227-68E0-2C7E-9054-A001D81F0C45}"/>
              </a:ext>
            </a:extLst>
          </p:cNvPr>
          <p:cNvSpPr>
            <a:spLocks noGrp="1"/>
          </p:cNvSpPr>
          <p:nvPr>
            <p:ph type="title"/>
          </p:nvPr>
        </p:nvSpPr>
        <p:spPr>
          <a:xfrm>
            <a:off x="6479336" y="563632"/>
            <a:ext cx="2207463" cy="659308"/>
          </a:xfrm>
        </p:spPr>
        <p:txBody>
          <a:bodyPr/>
          <a:lstStyle/>
          <a:p>
            <a:r>
              <a:rPr lang="en-SG" dirty="0"/>
              <a:t>timestamp</a:t>
            </a:r>
          </a:p>
        </p:txBody>
      </p:sp>
      <p:sp>
        <p:nvSpPr>
          <p:cNvPr id="4" name="TextBox 3">
            <a:extLst>
              <a:ext uri="{FF2B5EF4-FFF2-40B4-BE49-F238E27FC236}">
                <a16:creationId xmlns:a16="http://schemas.microsoft.com/office/drawing/2014/main" id="{F46D5012-2512-1BD7-623C-9F5968F182FF}"/>
              </a:ext>
            </a:extLst>
          </p:cNvPr>
          <p:cNvSpPr txBox="1"/>
          <p:nvPr/>
        </p:nvSpPr>
        <p:spPr>
          <a:xfrm>
            <a:off x="204758" y="162129"/>
            <a:ext cx="7637765" cy="1015663"/>
          </a:xfrm>
          <a:prstGeom prst="rect">
            <a:avLst/>
          </a:prstGeom>
          <a:noFill/>
        </p:spPr>
        <p:txBody>
          <a:bodyPr wrap="square">
            <a:spAutoFit/>
          </a:bodyPr>
          <a:lstStyle/>
          <a:p>
            <a:r>
              <a:rPr lang="en-SG" sz="1200" dirty="0"/>
              <a:t>import sqlite3</a:t>
            </a:r>
          </a:p>
          <a:p>
            <a:r>
              <a:rPr lang="en-SG" sz="1200" dirty="0"/>
              <a:t>import datetime</a:t>
            </a:r>
          </a:p>
          <a:p>
            <a:r>
              <a:rPr lang="en-SG" sz="1200" dirty="0"/>
              <a:t>conn = sqlite3.connect('/content/drive/</a:t>
            </a:r>
            <a:r>
              <a:rPr lang="en-SG" sz="1200" dirty="0" err="1"/>
              <a:t>MyDrive</a:t>
            </a:r>
            <a:r>
              <a:rPr lang="en-SG" sz="1200" dirty="0"/>
              <a:t>/</a:t>
            </a:r>
            <a:r>
              <a:rPr lang="en-SG" sz="1200" dirty="0" err="1"/>
              <a:t>Colab</a:t>
            </a:r>
            <a:r>
              <a:rPr lang="en-SG" sz="1200" dirty="0"/>
              <a:t> Notebooks/</a:t>
            </a:r>
            <a:r>
              <a:rPr lang="en-SG" sz="1200" dirty="0" err="1"/>
              <a:t>sqllite</a:t>
            </a:r>
            <a:r>
              <a:rPr lang="en-SG" sz="1200" dirty="0"/>
              <a:t>/database1.db')</a:t>
            </a:r>
          </a:p>
          <a:p>
            <a:r>
              <a:rPr lang="en-SG" sz="1200" dirty="0" err="1"/>
              <a:t>conn.execute</a:t>
            </a:r>
            <a:r>
              <a:rPr lang="en-SG" sz="1200" dirty="0"/>
              <a:t>('CREATE TABLE employee (name text, timestamp timestamp)')</a:t>
            </a:r>
          </a:p>
          <a:p>
            <a:r>
              <a:rPr lang="en-SG" sz="1200" dirty="0" err="1"/>
              <a:t>conn.close</a:t>
            </a:r>
            <a:r>
              <a:rPr lang="en-SG" sz="1200" dirty="0"/>
              <a:t>()</a:t>
            </a:r>
          </a:p>
        </p:txBody>
      </p:sp>
      <p:sp>
        <p:nvSpPr>
          <p:cNvPr id="8" name="TextBox 7">
            <a:extLst>
              <a:ext uri="{FF2B5EF4-FFF2-40B4-BE49-F238E27FC236}">
                <a16:creationId xmlns:a16="http://schemas.microsoft.com/office/drawing/2014/main" id="{F861E718-A737-303B-16E3-EAC56BEA873F}"/>
              </a:ext>
            </a:extLst>
          </p:cNvPr>
          <p:cNvSpPr txBox="1"/>
          <p:nvPr/>
        </p:nvSpPr>
        <p:spPr>
          <a:xfrm>
            <a:off x="204758" y="1258706"/>
            <a:ext cx="8939241" cy="1015663"/>
          </a:xfrm>
          <a:prstGeom prst="rect">
            <a:avLst/>
          </a:prstGeom>
          <a:noFill/>
        </p:spPr>
        <p:txBody>
          <a:bodyPr wrap="square">
            <a:spAutoFit/>
          </a:bodyPr>
          <a:lstStyle/>
          <a:p>
            <a:r>
              <a:rPr lang="en-SG" sz="1200" dirty="0"/>
              <a:t>import sqlite3</a:t>
            </a:r>
          </a:p>
          <a:p>
            <a:r>
              <a:rPr lang="en-SG" sz="1200" dirty="0"/>
              <a:t>import datetime</a:t>
            </a:r>
          </a:p>
          <a:p>
            <a:r>
              <a:rPr lang="en-SG" sz="1200" dirty="0"/>
              <a:t>conn = sqlite3.connect('/content/drive/</a:t>
            </a:r>
            <a:r>
              <a:rPr lang="en-SG" sz="1200" dirty="0" err="1"/>
              <a:t>MyDrive</a:t>
            </a:r>
            <a:r>
              <a:rPr lang="en-SG" sz="1200" dirty="0"/>
              <a:t>/</a:t>
            </a:r>
            <a:r>
              <a:rPr lang="en-SG" sz="1200" dirty="0" err="1"/>
              <a:t>Colab</a:t>
            </a:r>
            <a:r>
              <a:rPr lang="en-SG" sz="1200" dirty="0"/>
              <a:t> Notebooks/</a:t>
            </a:r>
            <a:r>
              <a:rPr lang="en-SG" sz="1200" dirty="0" err="1"/>
              <a:t>sqllite</a:t>
            </a:r>
            <a:r>
              <a:rPr lang="en-SG" sz="1200" dirty="0"/>
              <a:t>/database1.db')</a:t>
            </a:r>
          </a:p>
          <a:p>
            <a:r>
              <a:rPr lang="en-SG" sz="1200" dirty="0" err="1"/>
              <a:t>conn.execute</a:t>
            </a:r>
            <a:r>
              <a:rPr lang="en-SG" sz="1200" dirty="0"/>
              <a:t>('CREATE TABLE employee (name text, timestamp timestamp)')</a:t>
            </a:r>
          </a:p>
          <a:p>
            <a:r>
              <a:rPr lang="en-SG" sz="1200" dirty="0" err="1"/>
              <a:t>conn.close</a:t>
            </a:r>
            <a:r>
              <a:rPr lang="en-SG" sz="1200" dirty="0"/>
              <a:t>()</a:t>
            </a:r>
          </a:p>
        </p:txBody>
      </p:sp>
      <p:sp>
        <p:nvSpPr>
          <p:cNvPr id="10" name="TextBox 9">
            <a:extLst>
              <a:ext uri="{FF2B5EF4-FFF2-40B4-BE49-F238E27FC236}">
                <a16:creationId xmlns:a16="http://schemas.microsoft.com/office/drawing/2014/main" id="{6D779176-4B96-18A2-B29F-6E452685FEDA}"/>
              </a:ext>
            </a:extLst>
          </p:cNvPr>
          <p:cNvSpPr txBox="1"/>
          <p:nvPr/>
        </p:nvSpPr>
        <p:spPr>
          <a:xfrm>
            <a:off x="255244" y="2349121"/>
            <a:ext cx="4572000" cy="276999"/>
          </a:xfrm>
          <a:prstGeom prst="rect">
            <a:avLst/>
          </a:prstGeom>
          <a:noFill/>
        </p:spPr>
        <p:txBody>
          <a:bodyPr wrap="square">
            <a:spAutoFit/>
          </a:bodyPr>
          <a:lstStyle/>
          <a:p>
            <a:r>
              <a:rPr lang="en-SG" sz="1200" dirty="0"/>
              <a:t>name= input("Enter name: ")</a:t>
            </a:r>
          </a:p>
        </p:txBody>
      </p:sp>
      <p:sp>
        <p:nvSpPr>
          <p:cNvPr id="12" name="TextBox 11">
            <a:extLst>
              <a:ext uri="{FF2B5EF4-FFF2-40B4-BE49-F238E27FC236}">
                <a16:creationId xmlns:a16="http://schemas.microsoft.com/office/drawing/2014/main" id="{FD5A4C53-29AA-6EE4-CBEA-07442602469E}"/>
              </a:ext>
            </a:extLst>
          </p:cNvPr>
          <p:cNvSpPr txBox="1"/>
          <p:nvPr/>
        </p:nvSpPr>
        <p:spPr>
          <a:xfrm>
            <a:off x="255244" y="2666149"/>
            <a:ext cx="4572000" cy="461665"/>
          </a:xfrm>
          <a:prstGeom prst="rect">
            <a:avLst/>
          </a:prstGeom>
          <a:noFill/>
        </p:spPr>
        <p:txBody>
          <a:bodyPr wrap="square">
            <a:spAutoFit/>
          </a:bodyPr>
          <a:lstStyle/>
          <a:p>
            <a:r>
              <a:rPr lang="en-SG" sz="1200" dirty="0" err="1"/>
              <a:t>currentDateTime</a:t>
            </a:r>
            <a:r>
              <a:rPr lang="en-SG" sz="1200" dirty="0"/>
              <a:t> = </a:t>
            </a:r>
            <a:r>
              <a:rPr lang="en-SG" sz="1200" dirty="0" err="1"/>
              <a:t>datetime.datetime.now</a:t>
            </a:r>
            <a:r>
              <a:rPr lang="en-SG" sz="1200" dirty="0"/>
              <a:t>()</a:t>
            </a:r>
          </a:p>
          <a:p>
            <a:r>
              <a:rPr lang="en-SG" sz="1200" dirty="0" err="1"/>
              <a:t>currentDateTime</a:t>
            </a:r>
            <a:endParaRPr lang="en-SG" sz="1200" dirty="0"/>
          </a:p>
        </p:txBody>
      </p:sp>
      <p:sp>
        <p:nvSpPr>
          <p:cNvPr id="14" name="TextBox 13">
            <a:extLst>
              <a:ext uri="{FF2B5EF4-FFF2-40B4-BE49-F238E27FC236}">
                <a16:creationId xmlns:a16="http://schemas.microsoft.com/office/drawing/2014/main" id="{DC509A68-C609-C135-02F7-0E07BE525651}"/>
              </a:ext>
            </a:extLst>
          </p:cNvPr>
          <p:cNvSpPr txBox="1"/>
          <p:nvPr/>
        </p:nvSpPr>
        <p:spPr>
          <a:xfrm>
            <a:off x="255244" y="3167843"/>
            <a:ext cx="8518507" cy="1200329"/>
          </a:xfrm>
          <a:prstGeom prst="rect">
            <a:avLst/>
          </a:prstGeom>
          <a:noFill/>
        </p:spPr>
        <p:txBody>
          <a:bodyPr wrap="square">
            <a:spAutoFit/>
          </a:bodyPr>
          <a:lstStyle/>
          <a:p>
            <a:r>
              <a:rPr lang="en-SG" sz="1200" dirty="0"/>
              <a:t>conn = sqlite3.connect('/content/drive/</a:t>
            </a:r>
            <a:r>
              <a:rPr lang="en-SG" sz="1200" dirty="0" err="1"/>
              <a:t>MyDrive</a:t>
            </a:r>
            <a:r>
              <a:rPr lang="en-SG" sz="1200" dirty="0"/>
              <a:t>/</a:t>
            </a:r>
            <a:r>
              <a:rPr lang="en-SG" sz="1200" dirty="0" err="1"/>
              <a:t>Colab</a:t>
            </a:r>
            <a:r>
              <a:rPr lang="en-SG" sz="1200" dirty="0"/>
              <a:t> Notebooks/</a:t>
            </a:r>
            <a:r>
              <a:rPr lang="en-SG" sz="1200" dirty="0" err="1"/>
              <a:t>sqllite</a:t>
            </a:r>
            <a:r>
              <a:rPr lang="en-SG" sz="1200" dirty="0"/>
              <a:t>/database1.db')</a:t>
            </a:r>
          </a:p>
          <a:p>
            <a:r>
              <a:rPr lang="en-SG" sz="1200" dirty="0"/>
              <a:t>c = </a:t>
            </a:r>
            <a:r>
              <a:rPr lang="en-SG" sz="1200" dirty="0" err="1"/>
              <a:t>conn.cursor</a:t>
            </a:r>
            <a:r>
              <a:rPr lang="en-SG" sz="1200" dirty="0"/>
              <a:t>()</a:t>
            </a:r>
          </a:p>
          <a:p>
            <a:r>
              <a:rPr lang="en-SG" sz="1200" dirty="0" err="1"/>
              <a:t>c.execute</a:t>
            </a:r>
            <a:r>
              <a:rPr lang="en-SG" sz="1200" dirty="0"/>
              <a:t>('INSERT INTO employee (</a:t>
            </a:r>
            <a:r>
              <a:rPr lang="en-SG" sz="1200" dirty="0" err="1"/>
              <a:t>name,timestamp</a:t>
            </a:r>
            <a:r>
              <a:rPr lang="en-SG" sz="1200" dirty="0"/>
              <a:t>) VALUES(?,?)',(</a:t>
            </a:r>
            <a:r>
              <a:rPr lang="en-SG" sz="1200" dirty="0" err="1"/>
              <a:t>name,currentDateTime</a:t>
            </a:r>
            <a:r>
              <a:rPr lang="en-SG" sz="1200" dirty="0"/>
              <a:t>))</a:t>
            </a:r>
          </a:p>
          <a:p>
            <a:r>
              <a:rPr lang="en-SG" sz="1200" dirty="0" err="1"/>
              <a:t>conn.commit</a:t>
            </a:r>
            <a:r>
              <a:rPr lang="en-SG" sz="1200" dirty="0"/>
              <a:t>()</a:t>
            </a:r>
          </a:p>
          <a:p>
            <a:r>
              <a:rPr lang="en-SG" sz="1200" dirty="0" err="1"/>
              <a:t>c.close</a:t>
            </a:r>
            <a:r>
              <a:rPr lang="en-SG" sz="1200" dirty="0"/>
              <a:t>()</a:t>
            </a:r>
          </a:p>
          <a:p>
            <a:r>
              <a:rPr lang="en-SG" sz="1200" dirty="0" err="1"/>
              <a:t>conn.close</a:t>
            </a:r>
            <a:r>
              <a:rPr lang="en-SG" sz="1200" dirty="0"/>
              <a:t>()</a:t>
            </a:r>
          </a:p>
        </p:txBody>
      </p:sp>
      <p:sp>
        <p:nvSpPr>
          <p:cNvPr id="16" name="TextBox 15">
            <a:extLst>
              <a:ext uri="{FF2B5EF4-FFF2-40B4-BE49-F238E27FC236}">
                <a16:creationId xmlns:a16="http://schemas.microsoft.com/office/drawing/2014/main" id="{BF1D083D-FFAE-FF68-84C1-0F2AC125959B}"/>
              </a:ext>
            </a:extLst>
          </p:cNvPr>
          <p:cNvSpPr txBox="1"/>
          <p:nvPr/>
        </p:nvSpPr>
        <p:spPr>
          <a:xfrm>
            <a:off x="255244" y="4417546"/>
            <a:ext cx="6925318" cy="1754326"/>
          </a:xfrm>
          <a:prstGeom prst="rect">
            <a:avLst/>
          </a:prstGeom>
          <a:noFill/>
        </p:spPr>
        <p:txBody>
          <a:bodyPr wrap="square">
            <a:spAutoFit/>
          </a:bodyPr>
          <a:lstStyle/>
          <a:p>
            <a:r>
              <a:rPr lang="en-SG" sz="1200" dirty="0"/>
              <a:t>conn = sqlite3.connect('database1.db')</a:t>
            </a:r>
          </a:p>
          <a:p>
            <a:r>
              <a:rPr lang="en-SG" sz="1200" dirty="0"/>
              <a:t>c = </a:t>
            </a:r>
            <a:r>
              <a:rPr lang="en-SG" sz="1200" dirty="0" err="1"/>
              <a:t>conn.execute</a:t>
            </a:r>
            <a:r>
              <a:rPr lang="en-SG" sz="1200" dirty="0"/>
              <a:t>('''select *</a:t>
            </a:r>
          </a:p>
          <a:p>
            <a:r>
              <a:rPr lang="en-SG" sz="1200" dirty="0"/>
              <a:t>from employee''')</a:t>
            </a:r>
          </a:p>
          <a:p>
            <a:r>
              <a:rPr lang="en-SG" sz="1200" dirty="0"/>
              <a:t>r=""</a:t>
            </a:r>
          </a:p>
          <a:p>
            <a:r>
              <a:rPr lang="en-SG" sz="1200" dirty="0"/>
              <a:t>for row in c:</a:t>
            </a:r>
          </a:p>
          <a:p>
            <a:r>
              <a:rPr lang="en-SG" sz="1200" dirty="0"/>
              <a:t>    print(row)</a:t>
            </a:r>
          </a:p>
          <a:p>
            <a:r>
              <a:rPr lang="en-SG" sz="1200" dirty="0"/>
              <a:t>    r = r + str(row)</a:t>
            </a:r>
          </a:p>
          <a:p>
            <a:r>
              <a:rPr lang="en-SG" sz="1200" dirty="0" err="1"/>
              <a:t>c.close</a:t>
            </a:r>
            <a:r>
              <a:rPr lang="en-SG" sz="1200" dirty="0"/>
              <a:t>()</a:t>
            </a:r>
          </a:p>
          <a:p>
            <a:r>
              <a:rPr lang="en-SG" sz="1200" dirty="0" err="1"/>
              <a:t>conn.close</a:t>
            </a:r>
            <a:r>
              <a:rPr lang="en-SG" sz="1200" dirty="0"/>
              <a:t>()</a:t>
            </a:r>
          </a:p>
        </p:txBody>
      </p:sp>
    </p:spTree>
    <p:extLst>
      <p:ext uri="{BB962C8B-B14F-4D97-AF65-F5344CB8AC3E}">
        <p14:creationId xmlns:p14="http://schemas.microsoft.com/office/powerpoint/2010/main" val="1807610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5CF8-608B-57FE-2F22-2DF42A9CD7DA}"/>
              </a:ext>
            </a:extLst>
          </p:cNvPr>
          <p:cNvSpPr>
            <a:spLocks noGrp="1"/>
          </p:cNvSpPr>
          <p:nvPr>
            <p:ph type="title"/>
          </p:nvPr>
        </p:nvSpPr>
        <p:spPr>
          <a:xfrm>
            <a:off x="368489" y="0"/>
            <a:ext cx="8229600" cy="1143000"/>
          </a:xfrm>
        </p:spPr>
        <p:txBody>
          <a:bodyPr/>
          <a:lstStyle/>
          <a:p>
            <a:r>
              <a:rPr lang="en-SG" dirty="0"/>
              <a:t>git?</a:t>
            </a:r>
          </a:p>
        </p:txBody>
      </p:sp>
      <p:sp>
        <p:nvSpPr>
          <p:cNvPr id="4" name="TextBox 3">
            <a:extLst>
              <a:ext uri="{FF2B5EF4-FFF2-40B4-BE49-F238E27FC236}">
                <a16:creationId xmlns:a16="http://schemas.microsoft.com/office/drawing/2014/main" id="{7B96E4ED-8572-A769-EBF0-3AFA6E6DA444}"/>
              </a:ext>
            </a:extLst>
          </p:cNvPr>
          <p:cNvSpPr txBox="1"/>
          <p:nvPr/>
        </p:nvSpPr>
        <p:spPr>
          <a:xfrm>
            <a:off x="368489" y="1070423"/>
            <a:ext cx="8502555" cy="2031325"/>
          </a:xfrm>
          <a:prstGeom prst="rect">
            <a:avLst/>
          </a:prstGeom>
          <a:noFill/>
        </p:spPr>
        <p:txBody>
          <a:bodyPr wrap="square">
            <a:spAutoFit/>
          </a:bodyPr>
          <a:lstStyle/>
          <a:p>
            <a:r>
              <a:rPr lang="en-SG" dirty="0"/>
              <a:t>We need to first configure our name and email</a:t>
            </a:r>
            <a:br>
              <a:rPr lang="en-SG" dirty="0"/>
            </a:br>
            <a:r>
              <a:rPr lang="en-SG" dirty="0"/>
              <a:t>git config --global </a:t>
            </a:r>
            <a:r>
              <a:rPr lang="en-SG" dirty="0" err="1"/>
              <a:t>user.email</a:t>
            </a:r>
            <a:r>
              <a:rPr lang="en-SG" dirty="0"/>
              <a:t> “Email Address” (</a:t>
            </a:r>
            <a:r>
              <a:rPr lang="en-SG" dirty="0" err="1"/>
              <a:t>eg</a:t>
            </a:r>
            <a:r>
              <a:rPr lang="en-SG" dirty="0"/>
              <a:t> git config --global </a:t>
            </a:r>
            <a:r>
              <a:rPr lang="en-SG" dirty="0" err="1"/>
              <a:t>user.email</a:t>
            </a:r>
            <a:r>
              <a:rPr lang="en-SG" dirty="0"/>
              <a:t> "teohteiktoe@gmail.com")</a:t>
            </a:r>
            <a:br>
              <a:rPr lang="en-SG" dirty="0"/>
            </a:br>
            <a:r>
              <a:rPr lang="en-SG" dirty="0"/>
              <a:t>git config --global user.name "Name" </a:t>
            </a:r>
          </a:p>
          <a:p>
            <a:endParaRPr lang="en-SG" dirty="0"/>
          </a:p>
          <a:p>
            <a:r>
              <a:rPr lang="en-SG" dirty="0"/>
              <a:t>To check:</a:t>
            </a:r>
          </a:p>
          <a:p>
            <a:r>
              <a:rPr lang="en-SG" dirty="0"/>
              <a:t>git config –-global user.name</a:t>
            </a:r>
          </a:p>
        </p:txBody>
      </p:sp>
      <p:sp>
        <p:nvSpPr>
          <p:cNvPr id="5" name="TextBox 4">
            <a:extLst>
              <a:ext uri="{FF2B5EF4-FFF2-40B4-BE49-F238E27FC236}">
                <a16:creationId xmlns:a16="http://schemas.microsoft.com/office/drawing/2014/main" id="{E2F19ACD-7960-B63F-937D-5EBB06AD60AE}"/>
              </a:ext>
            </a:extLst>
          </p:cNvPr>
          <p:cNvSpPr txBox="1"/>
          <p:nvPr/>
        </p:nvSpPr>
        <p:spPr>
          <a:xfrm>
            <a:off x="436728" y="3372093"/>
            <a:ext cx="4572000" cy="2031325"/>
          </a:xfrm>
          <a:prstGeom prst="rect">
            <a:avLst/>
          </a:prstGeom>
          <a:noFill/>
        </p:spPr>
        <p:txBody>
          <a:bodyPr wrap="square">
            <a:spAutoFit/>
          </a:bodyPr>
          <a:lstStyle/>
          <a:p>
            <a:r>
              <a:rPr lang="en-US" dirty="0"/>
              <a:t>git </a:t>
            </a:r>
            <a:r>
              <a:rPr lang="en-US" dirty="0" err="1"/>
              <a:t>init</a:t>
            </a:r>
            <a:endParaRPr lang="en-US" dirty="0"/>
          </a:p>
          <a:p>
            <a:r>
              <a:rPr lang="en-US" dirty="0"/>
              <a:t>git add README.md</a:t>
            </a:r>
          </a:p>
          <a:p>
            <a:r>
              <a:rPr lang="en-US" dirty="0"/>
              <a:t>git commit -m "first commit"</a:t>
            </a:r>
          </a:p>
          <a:p>
            <a:r>
              <a:rPr lang="en-US" dirty="0"/>
              <a:t>git branch -M main</a:t>
            </a:r>
          </a:p>
          <a:p>
            <a:r>
              <a:rPr lang="en-US" dirty="0"/>
              <a:t>git remote add origin https://github.com/teohteiktoe/test.git</a:t>
            </a:r>
          </a:p>
          <a:p>
            <a:r>
              <a:rPr lang="en-US" dirty="0"/>
              <a:t>git push -u origin main</a:t>
            </a:r>
            <a:endParaRPr lang="en-SG" dirty="0"/>
          </a:p>
        </p:txBody>
      </p:sp>
    </p:spTree>
    <p:extLst>
      <p:ext uri="{BB962C8B-B14F-4D97-AF65-F5344CB8AC3E}">
        <p14:creationId xmlns:p14="http://schemas.microsoft.com/office/powerpoint/2010/main" val="217973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EACD-3B14-C7FD-4667-E6228F6137B4}"/>
              </a:ext>
            </a:extLst>
          </p:cNvPr>
          <p:cNvSpPr>
            <a:spLocks noGrp="1"/>
          </p:cNvSpPr>
          <p:nvPr>
            <p:ph type="title"/>
          </p:nvPr>
        </p:nvSpPr>
        <p:spPr>
          <a:xfrm>
            <a:off x="248771" y="119879"/>
            <a:ext cx="8229600" cy="1143000"/>
          </a:xfrm>
        </p:spPr>
        <p:txBody>
          <a:bodyPr/>
          <a:lstStyle/>
          <a:p>
            <a:r>
              <a:rPr lang="en-US" dirty="0"/>
              <a:t>Case study on DBS share price prediction</a:t>
            </a:r>
            <a:endParaRPr lang="en-SG" dirty="0"/>
          </a:p>
        </p:txBody>
      </p:sp>
      <p:sp>
        <p:nvSpPr>
          <p:cNvPr id="5" name="TextBox 4">
            <a:extLst>
              <a:ext uri="{FF2B5EF4-FFF2-40B4-BE49-F238E27FC236}">
                <a16:creationId xmlns:a16="http://schemas.microsoft.com/office/drawing/2014/main" id="{C65FB09F-79A1-5453-58C5-69475BADE1D3}"/>
              </a:ext>
            </a:extLst>
          </p:cNvPr>
          <p:cNvSpPr txBox="1"/>
          <p:nvPr/>
        </p:nvSpPr>
        <p:spPr>
          <a:xfrm>
            <a:off x="248771" y="1400311"/>
            <a:ext cx="8646458" cy="4524315"/>
          </a:xfrm>
          <a:prstGeom prst="rect">
            <a:avLst/>
          </a:prstGeom>
          <a:noFill/>
        </p:spPr>
        <p:txBody>
          <a:bodyPr wrap="square">
            <a:spAutoFit/>
          </a:bodyPr>
          <a:lstStyle/>
          <a:p>
            <a:r>
              <a:rPr lang="en-US" dirty="0"/>
              <a:t>Objective: A financial institution aims to predict the future prices of a particular stock to support investment decisions and optimize portfolio management.</a:t>
            </a:r>
          </a:p>
          <a:p>
            <a:endParaRPr lang="en-US" dirty="0"/>
          </a:p>
          <a:p>
            <a:r>
              <a:rPr lang="en-US" dirty="0"/>
              <a:t>Reasoning: By accurately predicting share prices, the institution can identify potential buying and selling opportunities, determine optimal entry and exit points, and allocate resources effectively.</a:t>
            </a:r>
          </a:p>
          <a:p>
            <a:endParaRPr lang="en-US" dirty="0"/>
          </a:p>
          <a:p>
            <a:r>
              <a:rPr lang="en-US" dirty="0"/>
              <a:t>Methodology: The institution collects and analyzes vast amounts of historical stock data, including price movements. They employ advanced machine learning algorithms and statistical models to generate accurate predictions.</a:t>
            </a:r>
          </a:p>
          <a:p>
            <a:endParaRPr lang="en-US" dirty="0"/>
          </a:p>
          <a:p>
            <a:r>
              <a:rPr lang="en-US" dirty="0"/>
              <a:t>Results: The share price prediction model enables the institution to make informed investment decisions, optimize their portfolio allocation, manage risk effectively, and potentially generate higher returns for their clients. This approach enhances their competitiveness in the financial market and strengthens their reputation as a trusted investment advisor.</a:t>
            </a:r>
            <a:endParaRPr lang="en-SG" dirty="0"/>
          </a:p>
        </p:txBody>
      </p:sp>
    </p:spTree>
    <p:extLst>
      <p:ext uri="{BB962C8B-B14F-4D97-AF65-F5344CB8AC3E}">
        <p14:creationId xmlns:p14="http://schemas.microsoft.com/office/powerpoint/2010/main" val="357811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4D74-7479-C354-4822-D6492A55068E}"/>
              </a:ext>
            </a:extLst>
          </p:cNvPr>
          <p:cNvSpPr>
            <a:spLocks noGrp="1"/>
          </p:cNvSpPr>
          <p:nvPr>
            <p:ph type="title"/>
          </p:nvPr>
        </p:nvSpPr>
        <p:spPr>
          <a:xfrm>
            <a:off x="170597" y="0"/>
            <a:ext cx="8229600" cy="1143000"/>
          </a:xfrm>
        </p:spPr>
        <p:txBody>
          <a:bodyPr/>
          <a:lstStyle/>
          <a:p>
            <a:r>
              <a:rPr lang="en-SG" dirty="0"/>
              <a:t>Mind map</a:t>
            </a:r>
          </a:p>
        </p:txBody>
      </p:sp>
      <p:graphicFrame>
        <p:nvGraphicFramePr>
          <p:cNvPr id="4" name="Diagram 3">
            <a:extLst>
              <a:ext uri="{FF2B5EF4-FFF2-40B4-BE49-F238E27FC236}">
                <a16:creationId xmlns:a16="http://schemas.microsoft.com/office/drawing/2014/main" id="{8E323221-3B02-F5D2-C60A-7788122FAE8E}"/>
              </a:ext>
            </a:extLst>
          </p:cNvPr>
          <p:cNvGraphicFramePr/>
          <p:nvPr>
            <p:extLst>
              <p:ext uri="{D42A27DB-BD31-4B8C-83A1-F6EECF244321}">
                <p14:modId xmlns:p14="http://schemas.microsoft.com/office/powerpoint/2010/main" val="3923303726"/>
              </p:ext>
            </p:extLst>
          </p:nvPr>
        </p:nvGraphicFramePr>
        <p:xfrm>
          <a:off x="170597" y="1009933"/>
          <a:ext cx="8925636" cy="5097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15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F4A7-617B-A638-1E4B-341CACF693A7}"/>
              </a:ext>
            </a:extLst>
          </p:cNvPr>
          <p:cNvSpPr>
            <a:spLocks noGrp="1"/>
          </p:cNvSpPr>
          <p:nvPr>
            <p:ph type="title"/>
          </p:nvPr>
        </p:nvSpPr>
        <p:spPr/>
        <p:txBody>
          <a:bodyPr/>
          <a:lstStyle/>
          <a:p>
            <a:r>
              <a:rPr lang="en-US" dirty="0"/>
              <a:t>Data</a:t>
            </a:r>
            <a:endParaRPr lang="en-SG" dirty="0"/>
          </a:p>
        </p:txBody>
      </p:sp>
      <p:pic>
        <p:nvPicPr>
          <p:cNvPr id="5" name="Picture 4">
            <a:extLst>
              <a:ext uri="{FF2B5EF4-FFF2-40B4-BE49-F238E27FC236}">
                <a16:creationId xmlns:a16="http://schemas.microsoft.com/office/drawing/2014/main" id="{7B85E768-0928-F915-1D83-2E77FCBB3E21}"/>
              </a:ext>
            </a:extLst>
          </p:cNvPr>
          <p:cNvPicPr>
            <a:picLocks noChangeAspect="1"/>
          </p:cNvPicPr>
          <p:nvPr/>
        </p:nvPicPr>
        <p:blipFill>
          <a:blip r:embed="rId2"/>
          <a:stretch>
            <a:fillRect/>
          </a:stretch>
        </p:blipFill>
        <p:spPr>
          <a:xfrm>
            <a:off x="2782495" y="100852"/>
            <a:ext cx="3860353" cy="6130298"/>
          </a:xfrm>
          <a:prstGeom prst="rect">
            <a:avLst/>
          </a:prstGeom>
        </p:spPr>
      </p:pic>
    </p:spTree>
    <p:extLst>
      <p:ext uri="{BB962C8B-B14F-4D97-AF65-F5344CB8AC3E}">
        <p14:creationId xmlns:p14="http://schemas.microsoft.com/office/powerpoint/2010/main" val="348080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00F-CBA3-41E1-B5B0-C0BF7024BAFE}"/>
              </a:ext>
            </a:extLst>
          </p:cNvPr>
          <p:cNvSpPr>
            <a:spLocks noGrp="1"/>
          </p:cNvSpPr>
          <p:nvPr>
            <p:ph type="title"/>
          </p:nvPr>
        </p:nvSpPr>
        <p:spPr>
          <a:xfrm>
            <a:off x="1530395" y="934790"/>
            <a:ext cx="5962249" cy="866475"/>
          </a:xfrm>
        </p:spPr>
        <p:txBody>
          <a:bodyPr>
            <a:normAutofit fontScale="90000"/>
          </a:bodyPr>
          <a:lstStyle/>
          <a:p>
            <a:r>
              <a:rPr lang="en-US" dirty="0"/>
              <a:t>File -&gt; Option -&gt; Add-ins -&gt; Manage -&gt; Excel Add-ins - Go</a:t>
            </a:r>
            <a:endParaRPr lang="en-SG" dirty="0"/>
          </a:p>
        </p:txBody>
      </p:sp>
      <p:pic>
        <p:nvPicPr>
          <p:cNvPr id="4" name="Picture 3">
            <a:extLst>
              <a:ext uri="{FF2B5EF4-FFF2-40B4-BE49-F238E27FC236}">
                <a16:creationId xmlns:a16="http://schemas.microsoft.com/office/drawing/2014/main" id="{5059C52C-1930-45B9-9661-CC27472816DF}"/>
              </a:ext>
            </a:extLst>
          </p:cNvPr>
          <p:cNvPicPr>
            <a:picLocks noChangeAspect="1"/>
          </p:cNvPicPr>
          <p:nvPr/>
        </p:nvPicPr>
        <p:blipFill>
          <a:blip r:embed="rId2"/>
          <a:stretch>
            <a:fillRect/>
          </a:stretch>
        </p:blipFill>
        <p:spPr>
          <a:xfrm>
            <a:off x="2621704" y="1898770"/>
            <a:ext cx="6041033" cy="3918902"/>
          </a:xfrm>
          <a:prstGeom prst="rect">
            <a:avLst/>
          </a:prstGeom>
        </p:spPr>
      </p:pic>
      <p:pic>
        <p:nvPicPr>
          <p:cNvPr id="5" name="Picture 4">
            <a:extLst>
              <a:ext uri="{FF2B5EF4-FFF2-40B4-BE49-F238E27FC236}">
                <a16:creationId xmlns:a16="http://schemas.microsoft.com/office/drawing/2014/main" id="{0DCF1CE0-CCF7-4582-B5F4-FC03421A1B63}"/>
              </a:ext>
            </a:extLst>
          </p:cNvPr>
          <p:cNvPicPr>
            <a:picLocks noChangeAspect="1"/>
          </p:cNvPicPr>
          <p:nvPr/>
        </p:nvPicPr>
        <p:blipFill>
          <a:blip r:embed="rId3"/>
          <a:stretch>
            <a:fillRect/>
          </a:stretch>
        </p:blipFill>
        <p:spPr>
          <a:xfrm>
            <a:off x="257146" y="1569545"/>
            <a:ext cx="962600" cy="4048125"/>
          </a:xfrm>
          <a:prstGeom prst="rect">
            <a:avLst/>
          </a:prstGeom>
        </p:spPr>
      </p:pic>
      <p:cxnSp>
        <p:nvCxnSpPr>
          <p:cNvPr id="6" name="Straight Arrow Connector 5">
            <a:extLst>
              <a:ext uri="{FF2B5EF4-FFF2-40B4-BE49-F238E27FC236}">
                <a16:creationId xmlns:a16="http://schemas.microsoft.com/office/drawing/2014/main" id="{BEF0B34A-6968-4E32-95F9-FA8C3EA21765}"/>
              </a:ext>
            </a:extLst>
          </p:cNvPr>
          <p:cNvCxnSpPr>
            <a:cxnSpLocks/>
          </p:cNvCxnSpPr>
          <p:nvPr/>
        </p:nvCxnSpPr>
        <p:spPr>
          <a:xfrm flipH="1">
            <a:off x="830179" y="1368028"/>
            <a:ext cx="1927460" cy="3920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A664F6-138F-4AAB-A840-5A94C14170D2}"/>
              </a:ext>
            </a:extLst>
          </p:cNvPr>
          <p:cNvCxnSpPr>
            <a:cxnSpLocks/>
          </p:cNvCxnSpPr>
          <p:nvPr/>
        </p:nvCxnSpPr>
        <p:spPr>
          <a:xfrm>
            <a:off x="3391703" y="1690543"/>
            <a:ext cx="2426769" cy="3526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6E6EE4-366D-49E5-8758-3701E1AAA879}"/>
              </a:ext>
            </a:extLst>
          </p:cNvPr>
          <p:cNvCxnSpPr>
            <a:cxnSpLocks/>
          </p:cNvCxnSpPr>
          <p:nvPr/>
        </p:nvCxnSpPr>
        <p:spPr>
          <a:xfrm>
            <a:off x="2946212" y="1761504"/>
            <a:ext cx="1154150" cy="1889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F3EAF46-C04D-41D6-BEE0-F4F40A55FA31}"/>
              </a:ext>
            </a:extLst>
          </p:cNvPr>
          <p:cNvPicPr>
            <a:picLocks noChangeAspect="1"/>
          </p:cNvPicPr>
          <p:nvPr/>
        </p:nvPicPr>
        <p:blipFill>
          <a:blip r:embed="rId4"/>
          <a:stretch>
            <a:fillRect/>
          </a:stretch>
        </p:blipFill>
        <p:spPr>
          <a:xfrm>
            <a:off x="7603248" y="1690543"/>
            <a:ext cx="1421147" cy="1889479"/>
          </a:xfrm>
          <a:prstGeom prst="rect">
            <a:avLst/>
          </a:prstGeom>
        </p:spPr>
      </p:pic>
      <p:cxnSp>
        <p:nvCxnSpPr>
          <p:cNvPr id="17" name="Straight Arrow Connector 16">
            <a:extLst>
              <a:ext uri="{FF2B5EF4-FFF2-40B4-BE49-F238E27FC236}">
                <a16:creationId xmlns:a16="http://schemas.microsoft.com/office/drawing/2014/main" id="{A470137E-7572-4ED0-BC3D-64BE2142607C}"/>
              </a:ext>
            </a:extLst>
          </p:cNvPr>
          <p:cNvCxnSpPr>
            <a:cxnSpLocks/>
          </p:cNvCxnSpPr>
          <p:nvPr/>
        </p:nvCxnSpPr>
        <p:spPr>
          <a:xfrm>
            <a:off x="4542415" y="1583983"/>
            <a:ext cx="3087767" cy="42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EDDEE7-6AD1-1EDB-2341-5A42E1D59342}"/>
              </a:ext>
            </a:extLst>
          </p:cNvPr>
          <p:cNvSpPr txBox="1">
            <a:spLocks/>
          </p:cNvSpPr>
          <p:nvPr/>
        </p:nvSpPr>
        <p:spPr>
          <a:xfrm>
            <a:off x="257146" y="103601"/>
            <a:ext cx="7543800" cy="108806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Arial"/>
                <a:ea typeface="+mj-ea"/>
                <a:cs typeface="+mj-cs"/>
              </a:defRPr>
            </a:lvl1pPr>
          </a:lstStyle>
          <a:p>
            <a:r>
              <a:rPr lang="en-SG" dirty="0"/>
              <a:t>Excel</a:t>
            </a:r>
          </a:p>
        </p:txBody>
      </p:sp>
    </p:spTree>
    <p:extLst>
      <p:ext uri="{BB962C8B-B14F-4D97-AF65-F5344CB8AC3E}">
        <p14:creationId xmlns:p14="http://schemas.microsoft.com/office/powerpoint/2010/main" val="272110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691-0BDF-473A-BBDA-1EBDAF17A547}"/>
              </a:ext>
            </a:extLst>
          </p:cNvPr>
          <p:cNvSpPr>
            <a:spLocks noGrp="1"/>
          </p:cNvSpPr>
          <p:nvPr>
            <p:ph type="title"/>
          </p:nvPr>
        </p:nvSpPr>
        <p:spPr/>
        <p:txBody>
          <a:bodyPr/>
          <a:lstStyle/>
          <a:p>
            <a:r>
              <a:rPr lang="en-SG" dirty="0"/>
              <a:t>Regression on Loan Default</a:t>
            </a:r>
          </a:p>
        </p:txBody>
      </p:sp>
      <p:pic>
        <p:nvPicPr>
          <p:cNvPr id="5" name="Picture 4" descr="Graphical user interface, application, table, Excel&#10;&#10;Description automatically generated">
            <a:extLst>
              <a:ext uri="{FF2B5EF4-FFF2-40B4-BE49-F238E27FC236}">
                <a16:creationId xmlns:a16="http://schemas.microsoft.com/office/drawing/2014/main" id="{D656F04A-0695-47CA-9B17-2459198B9E89}"/>
              </a:ext>
            </a:extLst>
          </p:cNvPr>
          <p:cNvPicPr>
            <a:picLocks noChangeAspect="1"/>
          </p:cNvPicPr>
          <p:nvPr/>
        </p:nvPicPr>
        <p:blipFill>
          <a:blip r:embed="rId2"/>
          <a:stretch>
            <a:fillRect/>
          </a:stretch>
        </p:blipFill>
        <p:spPr>
          <a:xfrm>
            <a:off x="813673" y="2319048"/>
            <a:ext cx="7516654" cy="1605459"/>
          </a:xfrm>
          <a:prstGeom prst="rect">
            <a:avLst/>
          </a:prstGeom>
        </p:spPr>
      </p:pic>
    </p:spTree>
    <p:extLst>
      <p:ext uri="{BB962C8B-B14F-4D97-AF65-F5344CB8AC3E}">
        <p14:creationId xmlns:p14="http://schemas.microsoft.com/office/powerpoint/2010/main" val="309297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7312B016-E35C-44FD-BAE1-152F34DD3A4D}"/>
              </a:ext>
            </a:extLst>
          </p:cNvPr>
          <p:cNvPicPr>
            <a:picLocks noChangeAspect="1"/>
          </p:cNvPicPr>
          <p:nvPr/>
        </p:nvPicPr>
        <p:blipFill>
          <a:blip r:embed="rId2"/>
          <a:stretch>
            <a:fillRect/>
          </a:stretch>
        </p:blipFill>
        <p:spPr>
          <a:xfrm>
            <a:off x="435769" y="367063"/>
            <a:ext cx="6747291" cy="3525861"/>
          </a:xfrm>
          <a:prstGeom prst="rect">
            <a:avLst/>
          </a:prstGeom>
        </p:spPr>
      </p:pic>
      <p:pic>
        <p:nvPicPr>
          <p:cNvPr id="4" name="Picture 3">
            <a:extLst>
              <a:ext uri="{FF2B5EF4-FFF2-40B4-BE49-F238E27FC236}">
                <a16:creationId xmlns:a16="http://schemas.microsoft.com/office/drawing/2014/main" id="{2BBD20AD-7623-1C5E-6BC5-6363EE4EF978}"/>
              </a:ext>
            </a:extLst>
          </p:cNvPr>
          <p:cNvPicPr>
            <a:picLocks noChangeAspect="1"/>
          </p:cNvPicPr>
          <p:nvPr/>
        </p:nvPicPr>
        <p:blipFill>
          <a:blip r:embed="rId3"/>
          <a:stretch>
            <a:fillRect/>
          </a:stretch>
        </p:blipFill>
        <p:spPr>
          <a:xfrm>
            <a:off x="5052668" y="3892924"/>
            <a:ext cx="3416737" cy="2716306"/>
          </a:xfrm>
          <a:prstGeom prst="rect">
            <a:avLst/>
          </a:prstGeom>
        </p:spPr>
      </p:pic>
      <p:sp>
        <p:nvSpPr>
          <p:cNvPr id="6" name="TextBox 5">
            <a:extLst>
              <a:ext uri="{FF2B5EF4-FFF2-40B4-BE49-F238E27FC236}">
                <a16:creationId xmlns:a16="http://schemas.microsoft.com/office/drawing/2014/main" id="{4B570D08-4E9A-5506-4D9A-1B291D3D4247}"/>
              </a:ext>
            </a:extLst>
          </p:cNvPr>
          <p:cNvSpPr txBox="1"/>
          <p:nvPr/>
        </p:nvSpPr>
        <p:spPr>
          <a:xfrm>
            <a:off x="201705" y="4498041"/>
            <a:ext cx="3174267" cy="646331"/>
          </a:xfrm>
          <a:prstGeom prst="rect">
            <a:avLst/>
          </a:prstGeom>
          <a:noFill/>
        </p:spPr>
        <p:txBody>
          <a:bodyPr wrap="none" rtlCol="0">
            <a:spAutoFit/>
          </a:bodyPr>
          <a:lstStyle/>
          <a:p>
            <a:r>
              <a:rPr lang="en-SG" dirty="0"/>
              <a:t>Select the range </a:t>
            </a:r>
          </a:p>
          <a:p>
            <a:r>
              <a:rPr lang="en-SG" dirty="0"/>
              <a:t>Result will appear on new sheet</a:t>
            </a:r>
          </a:p>
        </p:txBody>
      </p:sp>
      <p:cxnSp>
        <p:nvCxnSpPr>
          <p:cNvPr id="8" name="Straight Arrow Connector 7">
            <a:extLst>
              <a:ext uri="{FF2B5EF4-FFF2-40B4-BE49-F238E27FC236}">
                <a16:creationId xmlns:a16="http://schemas.microsoft.com/office/drawing/2014/main" id="{C9A57923-F994-5857-B6C0-8FA75C82266E}"/>
              </a:ext>
            </a:extLst>
          </p:cNvPr>
          <p:cNvCxnSpPr/>
          <p:nvPr/>
        </p:nvCxnSpPr>
        <p:spPr>
          <a:xfrm flipV="1">
            <a:off x="3718112" y="4578724"/>
            <a:ext cx="2904564" cy="235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18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8E816AC679FF4C86C22834E825BD05" ma:contentTypeVersion="1" ma:contentTypeDescription="Create a new document." ma:contentTypeScope="" ma:versionID="066e42d507d75a122d0db91dd470f3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2CDD3-2BBD-46F1-929C-F92F3B4EA86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C2C9DE-C811-4406-9A96-B5F84A419B8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33E57A-4545-40EE-B846-546C23E60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3320</TotalTime>
  <Words>3345</Words>
  <Application>Microsoft Office PowerPoint</Application>
  <PresentationFormat>On-screen Show (4:3)</PresentationFormat>
  <Paragraphs>438</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Machine Learning &amp; MLOps</vt:lpstr>
      <vt:lpstr>Recording  https://1drv.ms/v/s!Aik2a4x7tvLyi_A_o8htYjf03yP_pQ?e=cQRP29</vt:lpstr>
      <vt:lpstr>MLOps</vt:lpstr>
      <vt:lpstr>Case study on DBS share price prediction</vt:lpstr>
      <vt:lpstr>Mind map</vt:lpstr>
      <vt:lpstr>Data</vt:lpstr>
      <vt:lpstr>File -&gt; Option -&gt; Add-ins -&gt; Manage -&gt; Excel Add-ins - Go</vt:lpstr>
      <vt:lpstr>Regression on Loan Default</vt:lpstr>
      <vt:lpstr>PowerPoint Presentation</vt:lpstr>
      <vt:lpstr>PowerPoint Presentation</vt:lpstr>
      <vt:lpstr>R</vt:lpstr>
      <vt:lpstr>Orange</vt:lpstr>
      <vt:lpstr>Python</vt:lpstr>
      <vt:lpstr>Front End HTML</vt:lpstr>
      <vt:lpstr>Flask (Back End)</vt:lpstr>
      <vt:lpstr>GET and POST</vt:lpstr>
      <vt:lpstr>If you wanted to split into form and result 2 pages</vt:lpstr>
      <vt:lpstr>Cloud: PythonAnywhere</vt:lpstr>
      <vt:lpstr>Upload your file</vt:lpstr>
      <vt:lpstr>Upload your file Change flask_app.py – cut and paste your python program Create Directory call templates Upload index.html in templates directory</vt:lpstr>
      <vt:lpstr>PowerPoint Presentation</vt:lpstr>
      <vt:lpstr>Run the program https://teohteiktoe.pythonanywhere.com/</vt:lpstr>
      <vt:lpstr>Virtual environment</vt:lpstr>
      <vt:lpstr>Github – create repository</vt:lpstr>
      <vt:lpstr>Render.com – create web services</vt:lpstr>
      <vt:lpstr>3 pages – submit buttons</vt:lpstr>
      <vt:lpstr>Flask with responsive</vt:lpstr>
      <vt:lpstr>Size button and picture</vt:lpstr>
      <vt:lpstr>sqllite</vt:lpstr>
      <vt:lpstr>delete</vt:lpstr>
      <vt:lpstr>Flask with sqllite</vt:lpstr>
      <vt:lpstr>flask</vt:lpstr>
      <vt:lpstr>PowerPoint Presentation</vt:lpstr>
      <vt:lpstr>Flask Radio Button – back end</vt:lpstr>
      <vt:lpstr>Radio button</vt:lpstr>
      <vt:lpstr>Declare global</vt:lpstr>
      <vt:lpstr>timestamp</vt:lpstr>
      <vt:lpstr>git?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on  these lines</dc:title>
  <dc:creator>User</dc:creator>
  <cp:lastModifiedBy>Teik Toe Teoh</cp:lastModifiedBy>
  <cp:revision>7</cp:revision>
  <dcterms:created xsi:type="dcterms:W3CDTF">2017-05-14T01:29:56Z</dcterms:created>
  <dcterms:modified xsi:type="dcterms:W3CDTF">2024-03-10T02:24:36Z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0x010100E28E816AC679FF4C86C22834E825BD05</vt:lpwstr>
  </property>
</Properties>
</file>