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7" r:id="rId1"/>
  </p:sldMasterIdLst>
  <p:notesMasterIdLst>
    <p:notesMasterId r:id="rId61"/>
  </p:notesMasterIdLst>
  <p:sldIdLst>
    <p:sldId id="951" r:id="rId2"/>
    <p:sldId id="257" r:id="rId3"/>
    <p:sldId id="1900" r:id="rId4"/>
    <p:sldId id="1554" r:id="rId5"/>
    <p:sldId id="1886" r:id="rId6"/>
    <p:sldId id="258" r:id="rId7"/>
    <p:sldId id="1544" r:id="rId8"/>
    <p:sldId id="1547" r:id="rId9"/>
    <p:sldId id="1888" r:id="rId10"/>
    <p:sldId id="1119" r:id="rId11"/>
    <p:sldId id="256" r:id="rId12"/>
    <p:sldId id="1510" r:id="rId13"/>
    <p:sldId id="1890" r:id="rId14"/>
    <p:sldId id="1535" r:id="rId15"/>
    <p:sldId id="1926" r:id="rId16"/>
    <p:sldId id="272" r:id="rId17"/>
    <p:sldId id="1420" r:id="rId18"/>
    <p:sldId id="1513" r:id="rId19"/>
    <p:sldId id="1915" r:id="rId20"/>
    <p:sldId id="1917" r:id="rId21"/>
    <p:sldId id="1918" r:id="rId22"/>
    <p:sldId id="1893" r:id="rId23"/>
    <p:sldId id="1892" r:id="rId24"/>
    <p:sldId id="1897" r:id="rId25"/>
    <p:sldId id="1898" r:id="rId26"/>
    <p:sldId id="1515" r:id="rId27"/>
    <p:sldId id="1899" r:id="rId28"/>
    <p:sldId id="1493" r:id="rId29"/>
    <p:sldId id="269" r:id="rId30"/>
    <p:sldId id="1907" r:id="rId31"/>
    <p:sldId id="1908" r:id="rId32"/>
    <p:sldId id="1550" r:id="rId33"/>
    <p:sldId id="1889" r:id="rId34"/>
    <p:sldId id="1555" r:id="rId35"/>
    <p:sldId id="1549" r:id="rId36"/>
    <p:sldId id="1553" r:id="rId37"/>
    <p:sldId id="1533" r:id="rId38"/>
    <p:sldId id="1523" r:id="rId39"/>
    <p:sldId id="1528" r:id="rId40"/>
    <p:sldId id="1672" r:id="rId41"/>
    <p:sldId id="1525" r:id="rId42"/>
    <p:sldId id="1521" r:id="rId43"/>
    <p:sldId id="1906" r:id="rId44"/>
    <p:sldId id="277" r:id="rId45"/>
    <p:sldId id="1527" r:id="rId46"/>
    <p:sldId id="1916" r:id="rId47"/>
    <p:sldId id="1911" r:id="rId48"/>
    <p:sldId id="1913" r:id="rId49"/>
    <p:sldId id="1914" r:id="rId50"/>
    <p:sldId id="1909" r:id="rId51"/>
    <p:sldId id="1912" r:id="rId52"/>
    <p:sldId id="1492" r:id="rId53"/>
    <p:sldId id="1925" r:id="rId54"/>
    <p:sldId id="1920" r:id="rId55"/>
    <p:sldId id="1921" r:id="rId56"/>
    <p:sldId id="1910" r:id="rId57"/>
    <p:sldId id="1922" r:id="rId58"/>
    <p:sldId id="1923" r:id="rId59"/>
    <p:sldId id="1924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C627F3-A53B-4999-AE6D-BEB2711D9C15}" v="34" dt="2024-03-25T00:30:13.1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173" y="48"/>
      </p:cViewPr>
      <p:guideLst>
        <p:guide orient="horz" pos="2160"/>
        <p:guide pos="2832"/>
      </p:guideLst>
    </p:cSldViewPr>
  </p:slideViewPr>
  <p:outlineViewPr>
    <p:cViewPr>
      <p:scale>
        <a:sx n="33" d="100"/>
        <a:sy n="33" d="100"/>
      </p:scale>
      <p:origin x="42" y="159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oh Teik Toe" userId="04285961-8f1d-4dac-83a4-2cd896b4506a" providerId="ADAL" clId="{5332DDFC-BD1C-4843-AAA5-FEE39F2FD50F}"/>
    <pc:docChg chg="custSel addSld delSld modSld sldOrd">
      <pc:chgData name="Teoh Teik Toe" userId="04285961-8f1d-4dac-83a4-2cd896b4506a" providerId="ADAL" clId="{5332DDFC-BD1C-4843-AAA5-FEE39F2FD50F}" dt="2023-09-04T01:12:09.825" v="23" actId="1076"/>
      <pc:docMkLst>
        <pc:docMk/>
      </pc:docMkLst>
      <pc:sldChg chg="modSp add mod">
        <pc:chgData name="Teoh Teik Toe" userId="04285961-8f1d-4dac-83a4-2cd896b4506a" providerId="ADAL" clId="{5332DDFC-BD1C-4843-AAA5-FEE39F2FD50F}" dt="2023-09-04T01:11:29.176" v="5" actId="27636"/>
        <pc:sldMkLst>
          <pc:docMk/>
          <pc:sldMk cId="2890510869" sldId="256"/>
        </pc:sldMkLst>
        <pc:spChg chg="mod">
          <ac:chgData name="Teoh Teik Toe" userId="04285961-8f1d-4dac-83a4-2cd896b4506a" providerId="ADAL" clId="{5332DDFC-BD1C-4843-AAA5-FEE39F2FD50F}" dt="2023-09-04T01:11:29.176" v="5" actId="27636"/>
          <ac:spMkLst>
            <pc:docMk/>
            <pc:sldMk cId="2890510869" sldId="256"/>
            <ac:spMk id="2" creationId="{FAF59AEE-AF86-8878-6958-1246F25B5989}"/>
          </ac:spMkLst>
        </pc:spChg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734333460" sldId="258"/>
        </pc:sldMkLst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41253088" sldId="261"/>
        </pc:sldMkLst>
      </pc:sldChg>
      <pc:sldChg chg="modSp add mod">
        <pc:chgData name="Teoh Teik Toe" userId="04285961-8f1d-4dac-83a4-2cd896b4506a" providerId="ADAL" clId="{5332DDFC-BD1C-4843-AAA5-FEE39F2FD50F}" dt="2023-09-04T01:11:29.206" v="6" actId="27636"/>
        <pc:sldMkLst>
          <pc:docMk/>
          <pc:sldMk cId="1492875520" sldId="262"/>
        </pc:sldMkLst>
        <pc:spChg chg="mod">
          <ac:chgData name="Teoh Teik Toe" userId="04285961-8f1d-4dac-83a4-2cd896b4506a" providerId="ADAL" clId="{5332DDFC-BD1C-4843-AAA5-FEE39F2FD50F}" dt="2023-09-04T01:11:29.206" v="6" actId="27636"/>
          <ac:spMkLst>
            <pc:docMk/>
            <pc:sldMk cId="1492875520" sldId="262"/>
            <ac:spMk id="3" creationId="{9CB3D8C4-8F8C-BBA6-2292-99FCE5F50CA3}"/>
          </ac:spMkLst>
        </pc:spChg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216235330" sldId="265"/>
        </pc:sldMkLst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2595173229" sldId="267"/>
        </pc:sldMkLst>
      </pc:sldChg>
      <pc:sldChg chg="add del">
        <pc:chgData name="Teoh Teik Toe" userId="04285961-8f1d-4dac-83a4-2cd896b4506a" providerId="ADAL" clId="{5332DDFC-BD1C-4843-AAA5-FEE39F2FD50F}" dt="2023-09-04T01:11:29.095" v="4"/>
        <pc:sldMkLst>
          <pc:docMk/>
          <pc:sldMk cId="3444229207" sldId="269"/>
        </pc:sldMkLst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907080427" sldId="270"/>
        </pc:sldMkLst>
      </pc:sldChg>
      <pc:sldChg chg="add ord">
        <pc:chgData name="Teoh Teik Toe" userId="04285961-8f1d-4dac-83a4-2cd896b4506a" providerId="ADAL" clId="{5332DDFC-BD1C-4843-AAA5-FEE39F2FD50F}" dt="2023-09-04T01:11:39.732" v="13"/>
        <pc:sldMkLst>
          <pc:docMk/>
          <pc:sldMk cId="3454433208" sldId="271"/>
        </pc:sldMkLst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4084619207" sldId="272"/>
        </pc:sldMkLst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1547581656" sldId="276"/>
        </pc:sldMkLst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3522999123" sldId="277"/>
        </pc:sldMkLst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2388166950" sldId="278"/>
        </pc:sldMkLst>
      </pc:sldChg>
      <pc:sldChg chg="del">
        <pc:chgData name="Teoh Teik Toe" userId="04285961-8f1d-4dac-83a4-2cd896b4506a" providerId="ADAL" clId="{5332DDFC-BD1C-4843-AAA5-FEE39F2FD50F}" dt="2023-09-04T01:11:08.182" v="0" actId="47"/>
        <pc:sldMkLst>
          <pc:docMk/>
          <pc:sldMk cId="1592011186" sldId="363"/>
        </pc:sldMkLst>
      </pc:sldChg>
      <pc:sldChg chg="modSp mod">
        <pc:chgData name="Teoh Teik Toe" userId="04285961-8f1d-4dac-83a4-2cd896b4506a" providerId="ADAL" clId="{5332DDFC-BD1C-4843-AAA5-FEE39F2FD50F}" dt="2023-09-04T01:11:12.571" v="3" actId="20577"/>
        <pc:sldMkLst>
          <pc:docMk/>
          <pc:sldMk cId="614160243" sldId="951"/>
        </pc:sldMkLst>
        <pc:spChg chg="mod">
          <ac:chgData name="Teoh Teik Toe" userId="04285961-8f1d-4dac-83a4-2cd896b4506a" providerId="ADAL" clId="{5332DDFC-BD1C-4843-AAA5-FEE39F2FD50F}" dt="2023-09-04T01:11:12.571" v="3" actId="20577"/>
          <ac:spMkLst>
            <pc:docMk/>
            <pc:sldMk cId="614160243" sldId="951"/>
            <ac:spMk id="3" creationId="{06B5DA32-2738-4C1A-949B-A81C28AE093E}"/>
          </ac:spMkLst>
        </pc:spChg>
      </pc:sldChg>
      <pc:sldChg chg="del">
        <pc:chgData name="Teoh Teik Toe" userId="04285961-8f1d-4dac-83a4-2cd896b4506a" providerId="ADAL" clId="{5332DDFC-BD1C-4843-AAA5-FEE39F2FD50F}" dt="2023-09-04T01:11:08.182" v="0" actId="47"/>
        <pc:sldMkLst>
          <pc:docMk/>
          <pc:sldMk cId="1545019970" sldId="952"/>
        </pc:sldMkLst>
      </pc:sldChg>
      <pc:sldChg chg="del">
        <pc:chgData name="Teoh Teik Toe" userId="04285961-8f1d-4dac-83a4-2cd896b4506a" providerId="ADAL" clId="{5332DDFC-BD1C-4843-AAA5-FEE39F2FD50F}" dt="2023-09-04T01:11:08.182" v="0" actId="47"/>
        <pc:sldMkLst>
          <pc:docMk/>
          <pc:sldMk cId="581838585" sldId="953"/>
        </pc:sldMkLst>
      </pc:sldChg>
      <pc:sldChg chg="del">
        <pc:chgData name="Teoh Teik Toe" userId="04285961-8f1d-4dac-83a4-2cd896b4506a" providerId="ADAL" clId="{5332DDFC-BD1C-4843-AAA5-FEE39F2FD50F}" dt="2023-09-04T01:11:08.182" v="0" actId="47"/>
        <pc:sldMkLst>
          <pc:docMk/>
          <pc:sldMk cId="3028372918" sldId="978"/>
        </pc:sldMkLst>
      </pc:sldChg>
      <pc:sldChg chg="del">
        <pc:chgData name="Teoh Teik Toe" userId="04285961-8f1d-4dac-83a4-2cd896b4506a" providerId="ADAL" clId="{5332DDFC-BD1C-4843-AAA5-FEE39F2FD50F}" dt="2023-09-04T01:11:08.182" v="0" actId="47"/>
        <pc:sldMkLst>
          <pc:docMk/>
          <pc:sldMk cId="427817143" sldId="1011"/>
        </pc:sldMkLst>
      </pc:sldChg>
      <pc:sldChg chg="del">
        <pc:chgData name="Teoh Teik Toe" userId="04285961-8f1d-4dac-83a4-2cd896b4506a" providerId="ADAL" clId="{5332DDFC-BD1C-4843-AAA5-FEE39F2FD50F}" dt="2023-09-04T01:11:08.182" v="0" actId="47"/>
        <pc:sldMkLst>
          <pc:docMk/>
          <pc:sldMk cId="925884930" sldId="1012"/>
        </pc:sldMkLst>
      </pc:sldChg>
      <pc:sldChg chg="del">
        <pc:chgData name="Teoh Teik Toe" userId="04285961-8f1d-4dac-83a4-2cd896b4506a" providerId="ADAL" clId="{5332DDFC-BD1C-4843-AAA5-FEE39F2FD50F}" dt="2023-09-04T01:11:08.182" v="0" actId="47"/>
        <pc:sldMkLst>
          <pc:docMk/>
          <pc:sldMk cId="261331853" sldId="1014"/>
        </pc:sldMkLst>
      </pc:sldChg>
      <pc:sldChg chg="del">
        <pc:chgData name="Teoh Teik Toe" userId="04285961-8f1d-4dac-83a4-2cd896b4506a" providerId="ADAL" clId="{5332DDFC-BD1C-4843-AAA5-FEE39F2FD50F}" dt="2023-09-04T01:11:08.182" v="0" actId="47"/>
        <pc:sldMkLst>
          <pc:docMk/>
          <pc:sldMk cId="3813560546" sldId="1065"/>
        </pc:sldMkLst>
      </pc:sldChg>
      <pc:sldChg chg="del">
        <pc:chgData name="Teoh Teik Toe" userId="04285961-8f1d-4dac-83a4-2cd896b4506a" providerId="ADAL" clId="{5332DDFC-BD1C-4843-AAA5-FEE39F2FD50F}" dt="2023-09-04T01:11:08.182" v="0" actId="47"/>
        <pc:sldMkLst>
          <pc:docMk/>
          <pc:sldMk cId="1217657711" sldId="1067"/>
        </pc:sldMkLst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3517358198" sldId="1420"/>
        </pc:sldMkLst>
      </pc:sldChg>
      <pc:sldChg chg="del">
        <pc:chgData name="Teoh Teik Toe" userId="04285961-8f1d-4dac-83a4-2cd896b4506a" providerId="ADAL" clId="{5332DDFC-BD1C-4843-AAA5-FEE39F2FD50F}" dt="2023-09-04T01:11:08.182" v="0" actId="47"/>
        <pc:sldMkLst>
          <pc:docMk/>
          <pc:sldMk cId="3464220296" sldId="1433"/>
        </pc:sldMkLst>
      </pc:sldChg>
      <pc:sldChg chg="del">
        <pc:chgData name="Teoh Teik Toe" userId="04285961-8f1d-4dac-83a4-2cd896b4506a" providerId="ADAL" clId="{5332DDFC-BD1C-4843-AAA5-FEE39F2FD50F}" dt="2023-09-04T01:11:08.182" v="0" actId="47"/>
        <pc:sldMkLst>
          <pc:docMk/>
          <pc:sldMk cId="886349610" sldId="1434"/>
        </pc:sldMkLst>
      </pc:sldChg>
      <pc:sldChg chg="del">
        <pc:chgData name="Teoh Teik Toe" userId="04285961-8f1d-4dac-83a4-2cd896b4506a" providerId="ADAL" clId="{5332DDFC-BD1C-4843-AAA5-FEE39F2FD50F}" dt="2023-09-04T01:11:08.182" v="0" actId="47"/>
        <pc:sldMkLst>
          <pc:docMk/>
          <pc:sldMk cId="4149044901" sldId="1435"/>
        </pc:sldMkLst>
      </pc:sldChg>
      <pc:sldChg chg="del">
        <pc:chgData name="Teoh Teik Toe" userId="04285961-8f1d-4dac-83a4-2cd896b4506a" providerId="ADAL" clId="{5332DDFC-BD1C-4843-AAA5-FEE39F2FD50F}" dt="2023-09-04T01:11:08.182" v="0" actId="47"/>
        <pc:sldMkLst>
          <pc:docMk/>
          <pc:sldMk cId="2322067300" sldId="1492"/>
        </pc:sldMkLst>
      </pc:sldChg>
      <pc:sldChg chg="modSp add del mod">
        <pc:chgData name="Teoh Teik Toe" userId="04285961-8f1d-4dac-83a4-2cd896b4506a" providerId="ADAL" clId="{5332DDFC-BD1C-4843-AAA5-FEE39F2FD50F}" dt="2023-09-04T01:12:09.825" v="23" actId="1076"/>
        <pc:sldMkLst>
          <pc:docMk/>
          <pc:sldMk cId="1679876609" sldId="1493"/>
        </pc:sldMkLst>
        <pc:spChg chg="mod">
          <ac:chgData name="Teoh Teik Toe" userId="04285961-8f1d-4dac-83a4-2cd896b4506a" providerId="ADAL" clId="{5332DDFC-BD1C-4843-AAA5-FEE39F2FD50F}" dt="2023-09-04T01:12:04.617" v="19" actId="14100"/>
          <ac:spMkLst>
            <pc:docMk/>
            <pc:sldMk cId="1679876609" sldId="1493"/>
            <ac:spMk id="2" creationId="{C7D13EC3-72B5-C835-AC26-C16C7A0E2E05}"/>
          </ac:spMkLst>
        </pc:spChg>
        <pc:picChg chg="mod">
          <ac:chgData name="Teoh Teik Toe" userId="04285961-8f1d-4dac-83a4-2cd896b4506a" providerId="ADAL" clId="{5332DDFC-BD1C-4843-AAA5-FEE39F2FD50F}" dt="2023-09-04T01:12:08.760" v="22" actId="1076"/>
          <ac:picMkLst>
            <pc:docMk/>
            <pc:sldMk cId="1679876609" sldId="1493"/>
            <ac:picMk id="5" creationId="{FB38FA23-B8EA-0240-BEA8-CDB07FB98188}"/>
          </ac:picMkLst>
        </pc:picChg>
        <pc:picChg chg="mod">
          <ac:chgData name="Teoh Teik Toe" userId="04285961-8f1d-4dac-83a4-2cd896b4506a" providerId="ADAL" clId="{5332DDFC-BD1C-4843-AAA5-FEE39F2FD50F}" dt="2023-09-04T01:12:09.825" v="23" actId="1076"/>
          <ac:picMkLst>
            <pc:docMk/>
            <pc:sldMk cId="1679876609" sldId="1493"/>
            <ac:picMk id="7" creationId="{F9773A64-0B6E-A61D-F968-8968BDAE109A}"/>
          </ac:picMkLst>
        </pc:picChg>
      </pc:sldChg>
      <pc:sldChg chg="del">
        <pc:chgData name="Teoh Teik Toe" userId="04285961-8f1d-4dac-83a4-2cd896b4506a" providerId="ADAL" clId="{5332DDFC-BD1C-4843-AAA5-FEE39F2FD50F}" dt="2023-09-04T01:11:08.182" v="0" actId="47"/>
        <pc:sldMkLst>
          <pc:docMk/>
          <pc:sldMk cId="2600352031" sldId="1494"/>
        </pc:sldMkLst>
      </pc:sldChg>
      <pc:sldChg chg="modSp add mod">
        <pc:chgData name="Teoh Teik Toe" userId="04285961-8f1d-4dac-83a4-2cd896b4506a" providerId="ADAL" clId="{5332DDFC-BD1C-4843-AAA5-FEE39F2FD50F}" dt="2023-09-04T01:11:29.237" v="9" actId="27636"/>
        <pc:sldMkLst>
          <pc:docMk/>
          <pc:sldMk cId="3289833673" sldId="1494"/>
        </pc:sldMkLst>
        <pc:spChg chg="mod">
          <ac:chgData name="Teoh Teik Toe" userId="04285961-8f1d-4dac-83a4-2cd896b4506a" providerId="ADAL" clId="{5332DDFC-BD1C-4843-AAA5-FEE39F2FD50F}" dt="2023-09-04T01:11:29.237" v="9" actId="27636"/>
          <ac:spMkLst>
            <pc:docMk/>
            <pc:sldMk cId="3289833673" sldId="1494"/>
            <ac:spMk id="6" creationId="{ACAB35DF-D92E-EC86-AD2E-19B50635DF06}"/>
          </ac:spMkLst>
        </pc:spChg>
      </pc:sldChg>
      <pc:sldChg chg="modSp add mod">
        <pc:chgData name="Teoh Teik Toe" userId="04285961-8f1d-4dac-83a4-2cd896b4506a" providerId="ADAL" clId="{5332DDFC-BD1C-4843-AAA5-FEE39F2FD50F}" dt="2023-09-04T01:11:29.213" v="7" actId="27636"/>
        <pc:sldMkLst>
          <pc:docMk/>
          <pc:sldMk cId="3396357977" sldId="1510"/>
        </pc:sldMkLst>
        <pc:spChg chg="mod">
          <ac:chgData name="Teoh Teik Toe" userId="04285961-8f1d-4dac-83a4-2cd896b4506a" providerId="ADAL" clId="{5332DDFC-BD1C-4843-AAA5-FEE39F2FD50F}" dt="2023-09-04T01:11:29.213" v="7" actId="27636"/>
          <ac:spMkLst>
            <pc:docMk/>
            <pc:sldMk cId="3396357977" sldId="1510"/>
            <ac:spMk id="3" creationId="{3325D8A5-37C1-47D5-125E-5C9031F4F616}"/>
          </ac:spMkLst>
        </pc:spChg>
      </pc:sldChg>
      <pc:sldChg chg="modSp add mod">
        <pc:chgData name="Teoh Teik Toe" userId="04285961-8f1d-4dac-83a4-2cd896b4506a" providerId="ADAL" clId="{5332DDFC-BD1C-4843-AAA5-FEE39F2FD50F}" dt="2023-09-04T01:11:54.624" v="15" actId="1076"/>
        <pc:sldMkLst>
          <pc:docMk/>
          <pc:sldMk cId="3183208755" sldId="1513"/>
        </pc:sldMkLst>
        <pc:spChg chg="mod">
          <ac:chgData name="Teoh Teik Toe" userId="04285961-8f1d-4dac-83a4-2cd896b4506a" providerId="ADAL" clId="{5332DDFC-BD1C-4843-AAA5-FEE39F2FD50F}" dt="2023-09-04T01:11:29.230" v="8" actId="27636"/>
          <ac:spMkLst>
            <pc:docMk/>
            <pc:sldMk cId="3183208755" sldId="1513"/>
            <ac:spMk id="3" creationId="{1721FA72-91DA-CB09-D81E-369BCEE230C3}"/>
          </ac:spMkLst>
        </pc:spChg>
        <pc:picChg chg="mod">
          <ac:chgData name="Teoh Teik Toe" userId="04285961-8f1d-4dac-83a4-2cd896b4506a" providerId="ADAL" clId="{5332DDFC-BD1C-4843-AAA5-FEE39F2FD50F}" dt="2023-09-04T01:11:54.624" v="15" actId="1076"/>
          <ac:picMkLst>
            <pc:docMk/>
            <pc:sldMk cId="3183208755" sldId="1513"/>
            <ac:picMk id="9" creationId="{A31EE0B5-AC0B-FD2C-A3DA-8582ED3F6DEA}"/>
          </ac:picMkLst>
        </pc:picChg>
      </pc:sldChg>
      <pc:sldChg chg="add del">
        <pc:chgData name="Teoh Teik Toe" userId="04285961-8f1d-4dac-83a4-2cd896b4506a" providerId="ADAL" clId="{5332DDFC-BD1C-4843-AAA5-FEE39F2FD50F}" dt="2023-09-04T01:11:50.329" v="14" actId="47"/>
        <pc:sldMkLst>
          <pc:docMk/>
          <pc:sldMk cId="3934331044" sldId="1514"/>
        </pc:sldMkLst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2650067315" sldId="1515"/>
        </pc:sldMkLst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4123851096" sldId="1521"/>
        </pc:sldMkLst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4188845062" sldId="1522"/>
        </pc:sldMkLst>
      </pc:sldChg>
      <pc:sldChg chg="modSp add mod">
        <pc:chgData name="Teoh Teik Toe" userId="04285961-8f1d-4dac-83a4-2cd896b4506a" providerId="ADAL" clId="{5332DDFC-BD1C-4843-AAA5-FEE39F2FD50F}" dt="2023-09-04T01:11:29.241" v="10" actId="27636"/>
        <pc:sldMkLst>
          <pc:docMk/>
          <pc:sldMk cId="1679104270" sldId="1523"/>
        </pc:sldMkLst>
        <pc:spChg chg="mod">
          <ac:chgData name="Teoh Teik Toe" userId="04285961-8f1d-4dac-83a4-2cd896b4506a" providerId="ADAL" clId="{5332DDFC-BD1C-4843-AAA5-FEE39F2FD50F}" dt="2023-09-04T01:11:29.241" v="10" actId="27636"/>
          <ac:spMkLst>
            <pc:docMk/>
            <pc:sldMk cId="1679104270" sldId="1523"/>
            <ac:spMk id="2" creationId="{DAC68F6E-29C9-A533-325E-EC34598ABE10}"/>
          </ac:spMkLst>
        </pc:spChg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2602400766" sldId="1524"/>
        </pc:sldMkLst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3100345156" sldId="1525"/>
        </pc:sldMkLst>
      </pc:sldChg>
      <pc:sldChg chg="modSp add mod">
        <pc:chgData name="Teoh Teik Toe" userId="04285961-8f1d-4dac-83a4-2cd896b4506a" providerId="ADAL" clId="{5332DDFC-BD1C-4843-AAA5-FEE39F2FD50F}" dt="2023-09-04T01:11:29.257" v="11" actId="27636"/>
        <pc:sldMkLst>
          <pc:docMk/>
          <pc:sldMk cId="604857374" sldId="1527"/>
        </pc:sldMkLst>
        <pc:spChg chg="mod">
          <ac:chgData name="Teoh Teik Toe" userId="04285961-8f1d-4dac-83a4-2cd896b4506a" providerId="ADAL" clId="{5332DDFC-BD1C-4843-AAA5-FEE39F2FD50F}" dt="2023-09-04T01:11:29.257" v="11" actId="27636"/>
          <ac:spMkLst>
            <pc:docMk/>
            <pc:sldMk cId="604857374" sldId="1527"/>
            <ac:spMk id="2" creationId="{784F0A1D-F53C-33F6-631E-70BB8DC3CDEE}"/>
          </ac:spMkLst>
        </pc:spChg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29172692" sldId="1528"/>
        </pc:sldMkLst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821041123" sldId="1529"/>
        </pc:sldMkLst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2302366035" sldId="1531"/>
        </pc:sldMkLst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860303905" sldId="1532"/>
        </pc:sldMkLst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3253196182" sldId="1533"/>
        </pc:sldMkLst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1819158846" sldId="1535"/>
        </pc:sldMkLst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2101949929" sldId="1536"/>
        </pc:sldMkLst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457158976" sldId="1537"/>
        </pc:sldMkLst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1172350190" sldId="1542"/>
        </pc:sldMkLst>
      </pc:sldChg>
      <pc:sldChg chg="add">
        <pc:chgData name="Teoh Teik Toe" userId="04285961-8f1d-4dac-83a4-2cd896b4506a" providerId="ADAL" clId="{5332DDFC-BD1C-4843-AAA5-FEE39F2FD50F}" dt="2023-09-04T01:11:29.095" v="4"/>
        <pc:sldMkLst>
          <pc:docMk/>
          <pc:sldMk cId="2600352031" sldId="1543"/>
        </pc:sldMkLst>
      </pc:sldChg>
    </pc:docChg>
  </pc:docChgLst>
  <pc:docChgLst>
    <pc:chgData name="Teik Toe Teoh" userId="f2f2b67b8c6b3629" providerId="LiveId" clId="{C1C627F3-A53B-4999-AE6D-BEB2711D9C15}"/>
    <pc:docChg chg="undo custSel addSld delSld modSld sldOrd">
      <pc:chgData name="Teik Toe Teoh" userId="f2f2b67b8c6b3629" providerId="LiveId" clId="{C1C627F3-A53B-4999-AE6D-BEB2711D9C15}" dt="2024-03-25T00:30:13.106" v="3166"/>
      <pc:docMkLst>
        <pc:docMk/>
      </pc:docMkLst>
      <pc:sldChg chg="addSp modSp add mod">
        <pc:chgData name="Teik Toe Teoh" userId="f2f2b67b8c6b3629" providerId="LiveId" clId="{C1C627F3-A53B-4999-AE6D-BEB2711D9C15}" dt="2023-10-20T00:40:17.325" v="774" actId="20577"/>
        <pc:sldMkLst>
          <pc:docMk/>
          <pc:sldMk cId="820944971" sldId="256"/>
        </pc:sldMkLst>
        <pc:spChg chg="add mod">
          <ac:chgData name="Teik Toe Teoh" userId="f2f2b67b8c6b3629" providerId="LiveId" clId="{C1C627F3-A53B-4999-AE6D-BEB2711D9C15}" dt="2023-10-20T00:40:17.325" v="774" actId="20577"/>
          <ac:spMkLst>
            <pc:docMk/>
            <pc:sldMk cId="820944971" sldId="256"/>
            <ac:spMk id="8" creationId="{50EC3E72-9C79-BA59-B248-CB83C98ED778}"/>
          </ac:spMkLst>
        </pc:spChg>
      </pc:sldChg>
      <pc:sldChg chg="del">
        <pc:chgData name="Teik Toe Teoh" userId="f2f2b67b8c6b3629" providerId="LiveId" clId="{C1C627F3-A53B-4999-AE6D-BEB2711D9C15}" dt="2023-09-27T01:25:22.905" v="21" actId="47"/>
        <pc:sldMkLst>
          <pc:docMk/>
          <pc:sldMk cId="2890510869" sldId="256"/>
        </pc:sldMkLst>
      </pc:sldChg>
      <pc:sldChg chg="add">
        <pc:chgData name="Teik Toe Teoh" userId="f2f2b67b8c6b3629" providerId="LiveId" clId="{C1C627F3-A53B-4999-AE6D-BEB2711D9C15}" dt="2024-03-25T00:30:13.106" v="3166"/>
        <pc:sldMkLst>
          <pc:docMk/>
          <pc:sldMk cId="3116001081" sldId="257"/>
        </pc:sldMkLst>
      </pc:sldChg>
      <pc:sldChg chg="ord">
        <pc:chgData name="Teik Toe Teoh" userId="f2f2b67b8c6b3629" providerId="LiveId" clId="{C1C627F3-A53B-4999-AE6D-BEB2711D9C15}" dt="2023-11-03T06:07:18.515" v="974"/>
        <pc:sldMkLst>
          <pc:docMk/>
          <pc:sldMk cId="734333460" sldId="258"/>
        </pc:sldMkLst>
      </pc:sldChg>
      <pc:sldChg chg="del ord">
        <pc:chgData name="Teik Toe Teoh" userId="f2f2b67b8c6b3629" providerId="LiveId" clId="{C1C627F3-A53B-4999-AE6D-BEB2711D9C15}" dt="2024-03-17T01:01:00.526" v="3081" actId="47"/>
        <pc:sldMkLst>
          <pc:docMk/>
          <pc:sldMk cId="41253088" sldId="261"/>
        </pc:sldMkLst>
      </pc:sldChg>
      <pc:sldChg chg="del">
        <pc:chgData name="Teik Toe Teoh" userId="f2f2b67b8c6b3629" providerId="LiveId" clId="{C1C627F3-A53B-4999-AE6D-BEB2711D9C15}" dt="2023-09-22T00:48:36.941" v="18" actId="47"/>
        <pc:sldMkLst>
          <pc:docMk/>
          <pc:sldMk cId="1492875520" sldId="262"/>
        </pc:sldMkLst>
      </pc:sldChg>
      <pc:sldChg chg="delSp del mod">
        <pc:chgData name="Teik Toe Teoh" userId="f2f2b67b8c6b3629" providerId="LiveId" clId="{C1C627F3-A53B-4999-AE6D-BEB2711D9C15}" dt="2023-10-29T23:43:02.313" v="813" actId="47"/>
        <pc:sldMkLst>
          <pc:docMk/>
          <pc:sldMk cId="216235330" sldId="265"/>
        </pc:sldMkLst>
        <pc:picChg chg="del">
          <ac:chgData name="Teik Toe Teoh" userId="f2f2b67b8c6b3629" providerId="LiveId" clId="{C1C627F3-A53B-4999-AE6D-BEB2711D9C15}" dt="2023-10-08T01:43:33.691" v="214" actId="478"/>
          <ac:picMkLst>
            <pc:docMk/>
            <pc:sldMk cId="216235330" sldId="265"/>
            <ac:picMk id="5" creationId="{D6E906DF-71C2-B3A3-2F46-928ABB2E8C61}"/>
          </ac:picMkLst>
        </pc:picChg>
      </pc:sldChg>
      <pc:sldChg chg="modSp del mod ord">
        <pc:chgData name="Teik Toe Teoh" userId="f2f2b67b8c6b3629" providerId="LiveId" clId="{C1C627F3-A53B-4999-AE6D-BEB2711D9C15}" dt="2023-12-12T02:47:31.886" v="1477" actId="47"/>
        <pc:sldMkLst>
          <pc:docMk/>
          <pc:sldMk cId="2595173229" sldId="267"/>
        </pc:sldMkLst>
        <pc:spChg chg="mod">
          <ac:chgData name="Teik Toe Teoh" userId="f2f2b67b8c6b3629" providerId="LiveId" clId="{C1C627F3-A53B-4999-AE6D-BEB2711D9C15}" dt="2023-10-08T09:04:52.745" v="454" actId="20577"/>
          <ac:spMkLst>
            <pc:docMk/>
            <pc:sldMk cId="2595173229" sldId="267"/>
            <ac:spMk id="5" creationId="{DA02A91F-40C3-A7C0-8A06-2BFA39EDD142}"/>
          </ac:spMkLst>
        </pc:spChg>
      </pc:sldChg>
      <pc:sldChg chg="addSp delSp modSp mod">
        <pc:chgData name="Teik Toe Teoh" userId="f2f2b67b8c6b3629" providerId="LiveId" clId="{C1C627F3-A53B-4999-AE6D-BEB2711D9C15}" dt="2024-02-17T02:48:27.845" v="2300" actId="1076"/>
        <pc:sldMkLst>
          <pc:docMk/>
          <pc:sldMk cId="3444229207" sldId="269"/>
        </pc:sldMkLst>
        <pc:spChg chg="mod">
          <ac:chgData name="Teik Toe Teoh" userId="f2f2b67b8c6b3629" providerId="LiveId" clId="{C1C627F3-A53B-4999-AE6D-BEB2711D9C15}" dt="2024-02-17T01:18:59.091" v="2206" actId="20577"/>
          <ac:spMkLst>
            <pc:docMk/>
            <pc:sldMk cId="3444229207" sldId="269"/>
            <ac:spMk id="2" creationId="{94965172-0C34-9D9A-10A6-F0387D954D48}"/>
          </ac:spMkLst>
        </pc:spChg>
        <pc:spChg chg="add mod">
          <ac:chgData name="Teik Toe Teoh" userId="f2f2b67b8c6b3629" providerId="LiveId" clId="{C1C627F3-A53B-4999-AE6D-BEB2711D9C15}" dt="2024-02-17T02:48:25.450" v="2299" actId="1076"/>
          <ac:spMkLst>
            <pc:docMk/>
            <pc:sldMk cId="3444229207" sldId="269"/>
            <ac:spMk id="4" creationId="{2DCD0638-A3E1-E4F5-DC3A-8B177C61CCF0}"/>
          </ac:spMkLst>
        </pc:spChg>
        <pc:spChg chg="mod">
          <ac:chgData name="Teik Toe Teoh" userId="f2f2b67b8c6b3629" providerId="LiveId" clId="{C1C627F3-A53B-4999-AE6D-BEB2711D9C15}" dt="2024-02-17T02:48:27.845" v="2300" actId="1076"/>
          <ac:spMkLst>
            <pc:docMk/>
            <pc:sldMk cId="3444229207" sldId="269"/>
            <ac:spMk id="5" creationId="{CCD7BB67-2C91-3050-DBFC-814B8BEB6A31}"/>
          </ac:spMkLst>
        </pc:spChg>
        <pc:spChg chg="del mod">
          <ac:chgData name="Teik Toe Teoh" userId="f2f2b67b8c6b3629" providerId="LiveId" clId="{C1C627F3-A53B-4999-AE6D-BEB2711D9C15}" dt="2023-10-29T23:57:07.794" v="827" actId="478"/>
          <ac:spMkLst>
            <pc:docMk/>
            <pc:sldMk cId="3444229207" sldId="269"/>
            <ac:spMk id="6" creationId="{F5D4B93C-3B9C-47E6-419E-F98752DF5888}"/>
          </ac:spMkLst>
        </pc:spChg>
        <pc:spChg chg="add del mod">
          <ac:chgData name="Teik Toe Teoh" userId="f2f2b67b8c6b3629" providerId="LiveId" clId="{C1C627F3-A53B-4999-AE6D-BEB2711D9C15}" dt="2023-12-24T02:51:08.857" v="1669" actId="21"/>
          <ac:spMkLst>
            <pc:docMk/>
            <pc:sldMk cId="3444229207" sldId="269"/>
            <ac:spMk id="7" creationId="{C823BFB2-B79F-B455-3F0E-1036E5A00C94}"/>
          </ac:spMkLst>
        </pc:spChg>
        <pc:picChg chg="del">
          <ac:chgData name="Teik Toe Teoh" userId="f2f2b67b8c6b3629" providerId="LiveId" clId="{C1C627F3-A53B-4999-AE6D-BEB2711D9C15}" dt="2023-10-29T23:56:56.186" v="822" actId="478"/>
          <ac:picMkLst>
            <pc:docMk/>
            <pc:sldMk cId="3444229207" sldId="269"/>
            <ac:picMk id="4" creationId="{3821A7D5-B89C-F56F-D54B-20D324ECCF2B}"/>
          </ac:picMkLst>
        </pc:picChg>
        <pc:picChg chg="del">
          <ac:chgData name="Teik Toe Teoh" userId="f2f2b67b8c6b3629" providerId="LiveId" clId="{C1C627F3-A53B-4999-AE6D-BEB2711D9C15}" dt="2023-10-29T23:57:09.581" v="828" actId="478"/>
          <ac:picMkLst>
            <pc:docMk/>
            <pc:sldMk cId="3444229207" sldId="269"/>
            <ac:picMk id="8" creationId="{957FF528-BEE6-E192-DB53-0412E7BE7109}"/>
          </ac:picMkLst>
        </pc:picChg>
        <pc:cxnChg chg="del">
          <ac:chgData name="Teik Toe Teoh" userId="f2f2b67b8c6b3629" providerId="LiveId" clId="{C1C627F3-A53B-4999-AE6D-BEB2711D9C15}" dt="2023-10-29T23:56:54.440" v="821" actId="478"/>
          <ac:cxnSpMkLst>
            <pc:docMk/>
            <pc:sldMk cId="3444229207" sldId="269"/>
            <ac:cxnSpMk id="9" creationId="{1E0147DD-F867-ECE3-F6EB-31156207E268}"/>
          </ac:cxnSpMkLst>
        </pc:cxnChg>
      </pc:sldChg>
      <pc:sldChg chg="modSp del mod">
        <pc:chgData name="Teik Toe Teoh" userId="f2f2b67b8c6b3629" providerId="LiveId" clId="{C1C627F3-A53B-4999-AE6D-BEB2711D9C15}" dt="2023-12-12T02:47:32.917" v="1478" actId="47"/>
        <pc:sldMkLst>
          <pc:docMk/>
          <pc:sldMk cId="907080427" sldId="270"/>
        </pc:sldMkLst>
        <pc:spChg chg="mod">
          <ac:chgData name="Teik Toe Teoh" userId="f2f2b67b8c6b3629" providerId="LiveId" clId="{C1C627F3-A53B-4999-AE6D-BEB2711D9C15}" dt="2023-10-09T01:04:36.067" v="602" actId="1076"/>
          <ac:spMkLst>
            <pc:docMk/>
            <pc:sldMk cId="907080427" sldId="270"/>
            <ac:spMk id="2" creationId="{1CEC803F-D64F-536C-4100-BC1C49933EFF}"/>
          </ac:spMkLst>
        </pc:spChg>
      </pc:sldChg>
      <pc:sldChg chg="modSp del mod ord">
        <pc:chgData name="Teik Toe Teoh" userId="f2f2b67b8c6b3629" providerId="LiveId" clId="{C1C627F3-A53B-4999-AE6D-BEB2711D9C15}" dt="2023-10-29T23:42:06.146" v="807" actId="47"/>
        <pc:sldMkLst>
          <pc:docMk/>
          <pc:sldMk cId="3454433208" sldId="271"/>
        </pc:sldMkLst>
        <pc:spChg chg="mod">
          <ac:chgData name="Teik Toe Teoh" userId="f2f2b67b8c6b3629" providerId="LiveId" clId="{C1C627F3-A53B-4999-AE6D-BEB2711D9C15}" dt="2023-10-08T01:43:00.440" v="208" actId="5793"/>
          <ac:spMkLst>
            <pc:docMk/>
            <pc:sldMk cId="3454433208" sldId="271"/>
            <ac:spMk id="3" creationId="{42A24FEF-DD4F-D18C-0647-CB3C7CFECBCC}"/>
          </ac:spMkLst>
        </pc:spChg>
      </pc:sldChg>
      <pc:sldChg chg="addSp delSp modSp mod">
        <pc:chgData name="Teik Toe Teoh" userId="f2f2b67b8c6b3629" providerId="LiveId" clId="{C1C627F3-A53B-4999-AE6D-BEB2711D9C15}" dt="2023-11-03T01:24:06.035" v="941"/>
        <pc:sldMkLst>
          <pc:docMk/>
          <pc:sldMk cId="4084619207" sldId="272"/>
        </pc:sldMkLst>
        <pc:spChg chg="mod">
          <ac:chgData name="Teik Toe Teoh" userId="f2f2b67b8c6b3629" providerId="LiveId" clId="{C1C627F3-A53B-4999-AE6D-BEB2711D9C15}" dt="2023-11-03T01:24:06.035" v="941"/>
          <ac:spMkLst>
            <pc:docMk/>
            <pc:sldMk cId="4084619207" sldId="272"/>
            <ac:spMk id="2" creationId="{AF59FA68-FACD-54BA-1FC4-4E01EB499412}"/>
          </ac:spMkLst>
        </pc:spChg>
        <pc:picChg chg="del">
          <ac:chgData name="Teik Toe Teoh" userId="f2f2b67b8c6b3629" providerId="LiveId" clId="{C1C627F3-A53B-4999-AE6D-BEB2711D9C15}" dt="2023-11-03T01:23:21.231" v="902" actId="478"/>
          <ac:picMkLst>
            <pc:docMk/>
            <pc:sldMk cId="4084619207" sldId="272"/>
            <ac:picMk id="4" creationId="{1F305C90-F8C6-D720-2E76-B884CD9C78EB}"/>
          </ac:picMkLst>
        </pc:picChg>
        <pc:picChg chg="add mod">
          <ac:chgData name="Teik Toe Teoh" userId="f2f2b67b8c6b3629" providerId="LiveId" clId="{C1C627F3-A53B-4999-AE6D-BEB2711D9C15}" dt="2023-11-03T01:23:27.405" v="905" actId="1076"/>
          <ac:picMkLst>
            <pc:docMk/>
            <pc:sldMk cId="4084619207" sldId="272"/>
            <ac:picMk id="5" creationId="{7B7F82FB-F708-D485-2D05-65944BE0A79D}"/>
          </ac:picMkLst>
        </pc:picChg>
      </pc:sldChg>
      <pc:sldChg chg="addSp modSp del mod">
        <pc:chgData name="Teik Toe Teoh" userId="f2f2b67b8c6b3629" providerId="LiveId" clId="{C1C627F3-A53B-4999-AE6D-BEB2711D9C15}" dt="2024-02-17T03:16:17.583" v="2479" actId="2696"/>
        <pc:sldMkLst>
          <pc:docMk/>
          <pc:sldMk cId="1547581656" sldId="276"/>
        </pc:sldMkLst>
        <pc:spChg chg="add mod">
          <ac:chgData name="Teik Toe Teoh" userId="f2f2b67b8c6b3629" providerId="LiveId" clId="{C1C627F3-A53B-4999-AE6D-BEB2711D9C15}" dt="2024-02-15T08:16:47.783" v="2128"/>
          <ac:spMkLst>
            <pc:docMk/>
            <pc:sldMk cId="1547581656" sldId="276"/>
            <ac:spMk id="3" creationId="{716BD1FF-FC6E-8639-7D37-4B5B86000CAD}"/>
          </ac:spMkLst>
        </pc:spChg>
        <pc:spChg chg="add mod">
          <ac:chgData name="Teik Toe Teoh" userId="f2f2b67b8c6b3629" providerId="LiveId" clId="{C1C627F3-A53B-4999-AE6D-BEB2711D9C15}" dt="2023-10-30T23:26:50.829" v="853" actId="14100"/>
          <ac:spMkLst>
            <pc:docMk/>
            <pc:sldMk cId="1547581656" sldId="276"/>
            <ac:spMk id="4" creationId="{2BBD9C46-3A92-4208-31D5-6CF0CE08B4C3}"/>
          </ac:spMkLst>
        </pc:spChg>
        <pc:spChg chg="mod">
          <ac:chgData name="Teik Toe Teoh" userId="f2f2b67b8c6b3629" providerId="LiveId" clId="{C1C627F3-A53B-4999-AE6D-BEB2711D9C15}" dt="2023-10-30T23:26:54.681" v="854" actId="1076"/>
          <ac:spMkLst>
            <pc:docMk/>
            <pc:sldMk cId="1547581656" sldId="276"/>
            <ac:spMk id="5" creationId="{3B007CA3-1FEC-B620-C7BE-6E7EB52B80AB}"/>
          </ac:spMkLst>
        </pc:spChg>
      </pc:sldChg>
      <pc:sldChg chg="add del">
        <pc:chgData name="Teik Toe Teoh" userId="f2f2b67b8c6b3629" providerId="LiveId" clId="{C1C627F3-A53B-4999-AE6D-BEB2711D9C15}" dt="2024-02-24T09:38:41.746" v="2695" actId="47"/>
        <pc:sldMkLst>
          <pc:docMk/>
          <pc:sldMk cId="1848856454" sldId="276"/>
        </pc:sldMkLst>
      </pc:sldChg>
      <pc:sldChg chg="add del">
        <pc:chgData name="Teik Toe Teoh" userId="f2f2b67b8c6b3629" providerId="LiveId" clId="{C1C627F3-A53B-4999-AE6D-BEB2711D9C15}" dt="2024-02-24T09:38:41.296" v="2694" actId="47"/>
        <pc:sldMkLst>
          <pc:docMk/>
          <pc:sldMk cId="1412140407" sldId="278"/>
        </pc:sldMkLst>
      </pc:sldChg>
      <pc:sldChg chg="addSp modSp del mod">
        <pc:chgData name="Teik Toe Teoh" userId="f2f2b67b8c6b3629" providerId="LiveId" clId="{C1C627F3-A53B-4999-AE6D-BEB2711D9C15}" dt="2024-02-17T03:16:17.583" v="2479" actId="2696"/>
        <pc:sldMkLst>
          <pc:docMk/>
          <pc:sldMk cId="2388166950" sldId="278"/>
        </pc:sldMkLst>
        <pc:spChg chg="mod">
          <ac:chgData name="Teik Toe Teoh" userId="f2f2b67b8c6b3629" providerId="LiveId" clId="{C1C627F3-A53B-4999-AE6D-BEB2711D9C15}" dt="2023-12-24T02:53:53.519" v="1673" actId="20577"/>
          <ac:spMkLst>
            <pc:docMk/>
            <pc:sldMk cId="2388166950" sldId="278"/>
            <ac:spMk id="2" creationId="{2C350567-DE51-E4A7-9BA3-746169E57C3C}"/>
          </ac:spMkLst>
        </pc:spChg>
        <pc:spChg chg="add">
          <ac:chgData name="Teik Toe Teoh" userId="f2f2b67b8c6b3629" providerId="LiveId" clId="{C1C627F3-A53B-4999-AE6D-BEB2711D9C15}" dt="2024-02-15T08:16:32.349" v="2127" actId="11529"/>
          <ac:spMkLst>
            <pc:docMk/>
            <pc:sldMk cId="2388166950" sldId="278"/>
            <ac:spMk id="3" creationId="{E73BF701-0ED7-4CD2-B76A-50B320854D5E}"/>
          </ac:spMkLst>
        </pc:spChg>
        <pc:spChg chg="add mod">
          <ac:chgData name="Teik Toe Teoh" userId="f2f2b67b8c6b3629" providerId="LiveId" clId="{C1C627F3-A53B-4999-AE6D-BEB2711D9C15}" dt="2023-10-29T23:48:56.324" v="820" actId="1076"/>
          <ac:spMkLst>
            <pc:docMk/>
            <pc:sldMk cId="2388166950" sldId="278"/>
            <ac:spMk id="4" creationId="{2C87D12D-B238-D9DC-260F-2C256CA6AE2B}"/>
          </ac:spMkLst>
        </pc:spChg>
        <pc:spChg chg="mod">
          <ac:chgData name="Teik Toe Teoh" userId="f2f2b67b8c6b3629" providerId="LiveId" clId="{C1C627F3-A53B-4999-AE6D-BEB2711D9C15}" dt="2024-02-15T01:48:07.897" v="2051"/>
          <ac:spMkLst>
            <pc:docMk/>
            <pc:sldMk cId="2388166950" sldId="278"/>
            <ac:spMk id="5" creationId="{318BD030-184C-6E11-15D0-A2920CFD37A8}"/>
          </ac:spMkLst>
        </pc:spChg>
      </pc:sldChg>
      <pc:sldChg chg="modSp add del mod">
        <pc:chgData name="Teik Toe Teoh" userId="f2f2b67b8c6b3629" providerId="LiveId" clId="{C1C627F3-A53B-4999-AE6D-BEB2711D9C15}" dt="2024-03-16T11:51:30.793" v="3071" actId="47"/>
        <pc:sldMkLst>
          <pc:docMk/>
          <pc:sldMk cId="2414219053" sldId="385"/>
        </pc:sldMkLst>
        <pc:spChg chg="mod">
          <ac:chgData name="Teik Toe Teoh" userId="f2f2b67b8c6b3629" providerId="LiveId" clId="{C1C627F3-A53B-4999-AE6D-BEB2711D9C15}" dt="2024-02-17T03:11:30.459" v="2476" actId="14100"/>
          <ac:spMkLst>
            <pc:docMk/>
            <pc:sldMk cId="2414219053" sldId="385"/>
            <ac:spMk id="2" creationId="{C21CF42B-A7A2-6D1A-802F-2EB3D3F87B9E}"/>
          </ac:spMkLst>
        </pc:spChg>
        <pc:spChg chg="mod">
          <ac:chgData name="Teik Toe Teoh" userId="f2f2b67b8c6b3629" providerId="LiveId" clId="{C1C627F3-A53B-4999-AE6D-BEB2711D9C15}" dt="2024-02-17T03:11:32.774" v="2477" actId="1076"/>
          <ac:spMkLst>
            <pc:docMk/>
            <pc:sldMk cId="2414219053" sldId="385"/>
            <ac:spMk id="4" creationId="{07F72652-D2FA-5333-1DDC-C9FFD8431135}"/>
          </ac:spMkLst>
        </pc:spChg>
      </pc:sldChg>
      <pc:sldChg chg="add del">
        <pc:chgData name="Teik Toe Teoh" userId="f2f2b67b8c6b3629" providerId="LiveId" clId="{C1C627F3-A53B-4999-AE6D-BEB2711D9C15}" dt="2024-03-16T11:51:32.168" v="3072" actId="47"/>
        <pc:sldMkLst>
          <pc:docMk/>
          <pc:sldMk cId="2329483987" sldId="386"/>
        </pc:sldMkLst>
      </pc:sldChg>
      <pc:sldChg chg="addSp delSp modSp mod">
        <pc:chgData name="Teik Toe Teoh" userId="f2f2b67b8c6b3629" providerId="LiveId" clId="{C1C627F3-A53B-4999-AE6D-BEB2711D9C15}" dt="2024-03-25T00:30:00.085" v="3165" actId="22"/>
        <pc:sldMkLst>
          <pc:docMk/>
          <pc:sldMk cId="614160243" sldId="951"/>
        </pc:sldMkLst>
        <pc:spChg chg="mod">
          <ac:chgData name="Teik Toe Teoh" userId="f2f2b67b8c6b3629" providerId="LiveId" clId="{C1C627F3-A53B-4999-AE6D-BEB2711D9C15}" dt="2024-02-25T23:54:33.379" v="2945" actId="20577"/>
          <ac:spMkLst>
            <pc:docMk/>
            <pc:sldMk cId="614160243" sldId="951"/>
            <ac:spMk id="3" creationId="{06B5DA32-2738-4C1A-949B-A81C28AE093E}"/>
          </ac:spMkLst>
        </pc:spChg>
        <pc:spChg chg="add del">
          <ac:chgData name="Teik Toe Teoh" userId="f2f2b67b8c6b3629" providerId="LiveId" clId="{C1C627F3-A53B-4999-AE6D-BEB2711D9C15}" dt="2024-03-25T00:30:00.085" v="3165" actId="22"/>
          <ac:spMkLst>
            <pc:docMk/>
            <pc:sldMk cId="614160243" sldId="951"/>
            <ac:spMk id="5" creationId="{F5E618FC-03F0-7B90-A6E4-C43D0175ED1B}"/>
          </ac:spMkLst>
        </pc:spChg>
      </pc:sldChg>
      <pc:sldChg chg="addSp modSp add mod">
        <pc:chgData name="Teik Toe Teoh" userId="f2f2b67b8c6b3629" providerId="LiveId" clId="{C1C627F3-A53B-4999-AE6D-BEB2711D9C15}" dt="2023-10-08T01:43:24.001" v="212" actId="1076"/>
        <pc:sldMkLst>
          <pc:docMk/>
          <pc:sldMk cId="2934165430" sldId="1119"/>
        </pc:sldMkLst>
        <pc:picChg chg="add mod">
          <ac:chgData name="Teik Toe Teoh" userId="f2f2b67b8c6b3629" providerId="LiveId" clId="{C1C627F3-A53B-4999-AE6D-BEB2711D9C15}" dt="2023-10-08T01:43:24.001" v="212" actId="1076"/>
          <ac:picMkLst>
            <pc:docMk/>
            <pc:sldMk cId="2934165430" sldId="1119"/>
            <ac:picMk id="3" creationId="{0CCAA49A-CCA1-4F5F-40B2-6EAFCAED176D}"/>
          </ac:picMkLst>
        </pc:picChg>
        <pc:picChg chg="mod">
          <ac:chgData name="Teik Toe Teoh" userId="f2f2b67b8c6b3629" providerId="LiveId" clId="{C1C627F3-A53B-4999-AE6D-BEB2711D9C15}" dt="2023-10-08T01:43:15.415" v="210" actId="14100"/>
          <ac:picMkLst>
            <pc:docMk/>
            <pc:sldMk cId="2934165430" sldId="1119"/>
            <ac:picMk id="9" creationId="{588A33D1-FDDF-C147-0AD5-2C0761AD136C}"/>
          </ac:picMkLst>
        </pc:picChg>
      </pc:sldChg>
      <pc:sldChg chg="modSp mod">
        <pc:chgData name="Teik Toe Teoh" userId="f2f2b67b8c6b3629" providerId="LiveId" clId="{C1C627F3-A53B-4999-AE6D-BEB2711D9C15}" dt="2023-10-08T01:44:08.295" v="217" actId="1076"/>
        <pc:sldMkLst>
          <pc:docMk/>
          <pc:sldMk cId="3517358198" sldId="1420"/>
        </pc:sldMkLst>
        <pc:spChg chg="mod">
          <ac:chgData name="Teik Toe Teoh" userId="f2f2b67b8c6b3629" providerId="LiveId" clId="{C1C627F3-A53B-4999-AE6D-BEB2711D9C15}" dt="2023-10-08T01:44:08.295" v="217" actId="1076"/>
          <ac:spMkLst>
            <pc:docMk/>
            <pc:sldMk cId="3517358198" sldId="1420"/>
            <ac:spMk id="2" creationId="{E3DFC2D4-CD0F-49AB-911E-6AF22090BE14}"/>
          </ac:spMkLst>
        </pc:spChg>
      </pc:sldChg>
      <pc:sldChg chg="add">
        <pc:chgData name="Teik Toe Teoh" userId="f2f2b67b8c6b3629" providerId="LiveId" clId="{C1C627F3-A53B-4999-AE6D-BEB2711D9C15}" dt="2024-03-11T03:41:17.919" v="3068"/>
        <pc:sldMkLst>
          <pc:docMk/>
          <pc:sldMk cId="2322067300" sldId="1492"/>
        </pc:sldMkLst>
      </pc:sldChg>
      <pc:sldChg chg="modSp mod">
        <pc:chgData name="Teik Toe Teoh" userId="f2f2b67b8c6b3629" providerId="LiveId" clId="{C1C627F3-A53B-4999-AE6D-BEB2711D9C15}" dt="2023-10-08T01:47:29.479" v="233" actId="14100"/>
        <pc:sldMkLst>
          <pc:docMk/>
          <pc:sldMk cId="1679876609" sldId="1493"/>
        </pc:sldMkLst>
        <pc:picChg chg="mod">
          <ac:chgData name="Teik Toe Teoh" userId="f2f2b67b8c6b3629" providerId="LiveId" clId="{C1C627F3-A53B-4999-AE6D-BEB2711D9C15}" dt="2023-10-08T01:47:26.247" v="232" actId="1076"/>
          <ac:picMkLst>
            <pc:docMk/>
            <pc:sldMk cId="1679876609" sldId="1493"/>
            <ac:picMk id="5" creationId="{FB38FA23-B8EA-0240-BEA8-CDB07FB98188}"/>
          </ac:picMkLst>
        </pc:picChg>
        <pc:picChg chg="mod">
          <ac:chgData name="Teik Toe Teoh" userId="f2f2b67b8c6b3629" providerId="LiveId" clId="{C1C627F3-A53B-4999-AE6D-BEB2711D9C15}" dt="2023-10-08T01:47:29.479" v="233" actId="14100"/>
          <ac:picMkLst>
            <pc:docMk/>
            <pc:sldMk cId="1679876609" sldId="1493"/>
            <ac:picMk id="7" creationId="{F9773A64-0B6E-A61D-F968-8968BDAE109A}"/>
          </ac:picMkLst>
        </pc:picChg>
      </pc:sldChg>
      <pc:sldChg chg="modSp del mod ord">
        <pc:chgData name="Teik Toe Teoh" userId="f2f2b67b8c6b3629" providerId="LiveId" clId="{C1C627F3-A53B-4999-AE6D-BEB2711D9C15}" dt="2023-12-12T02:46:09.377" v="1443" actId="47"/>
        <pc:sldMkLst>
          <pc:docMk/>
          <pc:sldMk cId="3289833673" sldId="1494"/>
        </pc:sldMkLst>
        <pc:spChg chg="mod">
          <ac:chgData name="Teik Toe Teoh" userId="f2f2b67b8c6b3629" providerId="LiveId" clId="{C1C627F3-A53B-4999-AE6D-BEB2711D9C15}" dt="2023-10-08T01:48:10.898" v="248" actId="20577"/>
          <ac:spMkLst>
            <pc:docMk/>
            <pc:sldMk cId="3289833673" sldId="1494"/>
            <ac:spMk id="6" creationId="{ACAB35DF-D92E-EC86-AD2E-19B50635DF06}"/>
          </ac:spMkLst>
        </pc:spChg>
      </pc:sldChg>
      <pc:sldChg chg="add">
        <pc:chgData name="Teik Toe Teoh" userId="f2f2b67b8c6b3629" providerId="LiveId" clId="{C1C627F3-A53B-4999-AE6D-BEB2711D9C15}" dt="2023-12-24T02:31:22.235" v="1585"/>
        <pc:sldMkLst>
          <pc:docMk/>
          <pc:sldMk cId="2076408507" sldId="1510"/>
        </pc:sldMkLst>
      </pc:sldChg>
      <pc:sldChg chg="del ord">
        <pc:chgData name="Teik Toe Teoh" userId="f2f2b67b8c6b3629" providerId="LiveId" clId="{C1C627F3-A53B-4999-AE6D-BEB2711D9C15}" dt="2023-12-24T02:31:17.572" v="1584" actId="2696"/>
        <pc:sldMkLst>
          <pc:docMk/>
          <pc:sldMk cId="3396357977" sldId="1510"/>
        </pc:sldMkLst>
      </pc:sldChg>
      <pc:sldChg chg="addSp modSp mod">
        <pc:chgData name="Teik Toe Teoh" userId="f2f2b67b8c6b3629" providerId="LiveId" clId="{C1C627F3-A53B-4999-AE6D-BEB2711D9C15}" dt="2024-02-25T23:55:25.911" v="2965" actId="20577"/>
        <pc:sldMkLst>
          <pc:docMk/>
          <pc:sldMk cId="3183208755" sldId="1513"/>
        </pc:sldMkLst>
        <pc:spChg chg="mod">
          <ac:chgData name="Teik Toe Teoh" userId="f2f2b67b8c6b3629" providerId="LiveId" clId="{C1C627F3-A53B-4999-AE6D-BEB2711D9C15}" dt="2024-02-25T23:55:25.911" v="2965" actId="20577"/>
          <ac:spMkLst>
            <pc:docMk/>
            <pc:sldMk cId="3183208755" sldId="1513"/>
            <ac:spMk id="2" creationId="{2931611E-EE8B-ABF1-BB23-8E970A03E841}"/>
          </ac:spMkLst>
        </pc:spChg>
        <pc:spChg chg="mod">
          <ac:chgData name="Teik Toe Teoh" userId="f2f2b67b8c6b3629" providerId="LiveId" clId="{C1C627F3-A53B-4999-AE6D-BEB2711D9C15}" dt="2023-10-09T01:02:32.549" v="589" actId="1076"/>
          <ac:spMkLst>
            <pc:docMk/>
            <pc:sldMk cId="3183208755" sldId="1513"/>
            <ac:spMk id="3" creationId="{1721FA72-91DA-CB09-D81E-369BCEE230C3}"/>
          </ac:spMkLst>
        </pc:spChg>
        <pc:spChg chg="mod">
          <ac:chgData name="Teik Toe Teoh" userId="f2f2b67b8c6b3629" providerId="LiveId" clId="{C1C627F3-A53B-4999-AE6D-BEB2711D9C15}" dt="2023-10-09T01:02:46.099" v="592" actId="1076"/>
          <ac:spMkLst>
            <pc:docMk/>
            <pc:sldMk cId="3183208755" sldId="1513"/>
            <ac:spMk id="7" creationId="{E0FD326C-6977-03A1-8C4E-E1689275328A}"/>
          </ac:spMkLst>
        </pc:spChg>
        <pc:spChg chg="mod">
          <ac:chgData name="Teik Toe Teoh" userId="f2f2b67b8c6b3629" providerId="LiveId" clId="{C1C627F3-A53B-4999-AE6D-BEB2711D9C15}" dt="2023-10-09T01:02:46.099" v="592" actId="1076"/>
          <ac:spMkLst>
            <pc:docMk/>
            <pc:sldMk cId="3183208755" sldId="1513"/>
            <ac:spMk id="11" creationId="{94FE8B73-1259-00A2-64D0-697B2698ADD1}"/>
          </ac:spMkLst>
        </pc:spChg>
        <pc:picChg chg="add mod">
          <ac:chgData name="Teik Toe Teoh" userId="f2f2b67b8c6b3629" providerId="LiveId" clId="{C1C627F3-A53B-4999-AE6D-BEB2711D9C15}" dt="2023-10-09T01:02:41.399" v="591" actId="1076"/>
          <ac:picMkLst>
            <pc:docMk/>
            <pc:sldMk cId="3183208755" sldId="1513"/>
            <ac:picMk id="4" creationId="{C5D0F003-ABDA-D65F-A590-8D4982FEBF65}"/>
          </ac:picMkLst>
        </pc:picChg>
        <pc:picChg chg="mod">
          <ac:chgData name="Teik Toe Teoh" userId="f2f2b67b8c6b3629" providerId="LiveId" clId="{C1C627F3-A53B-4999-AE6D-BEB2711D9C15}" dt="2023-10-09T01:02:49.452" v="594" actId="14100"/>
          <ac:picMkLst>
            <pc:docMk/>
            <pc:sldMk cId="3183208755" sldId="1513"/>
            <ac:picMk id="9" creationId="{A31EE0B5-AC0B-FD2C-A3DA-8582ED3F6DEA}"/>
          </ac:picMkLst>
        </pc:picChg>
      </pc:sldChg>
      <pc:sldChg chg="del">
        <pc:chgData name="Teik Toe Teoh" userId="f2f2b67b8c6b3629" providerId="LiveId" clId="{C1C627F3-A53B-4999-AE6D-BEB2711D9C15}" dt="2023-10-09T13:25:28.848" v="714" actId="47"/>
        <pc:sldMkLst>
          <pc:docMk/>
          <pc:sldMk cId="347516912" sldId="1522"/>
        </pc:sldMkLst>
      </pc:sldChg>
      <pc:sldChg chg="modSp del mod">
        <pc:chgData name="Teik Toe Teoh" userId="f2f2b67b8c6b3629" providerId="LiveId" clId="{C1C627F3-A53B-4999-AE6D-BEB2711D9C15}" dt="2023-10-09T13:21:08.632" v="711" actId="2696"/>
        <pc:sldMkLst>
          <pc:docMk/>
          <pc:sldMk cId="4188845062" sldId="1522"/>
        </pc:sldMkLst>
        <pc:spChg chg="mod">
          <ac:chgData name="Teik Toe Teoh" userId="f2f2b67b8c6b3629" providerId="LiveId" clId="{C1C627F3-A53B-4999-AE6D-BEB2711D9C15}" dt="2023-10-09T04:24:18.296" v="709" actId="20577"/>
          <ac:spMkLst>
            <pc:docMk/>
            <pc:sldMk cId="4188845062" sldId="1522"/>
            <ac:spMk id="2" creationId="{2C350567-DE51-E4A7-9BA3-746169E57C3C}"/>
          </ac:spMkLst>
        </pc:spChg>
        <pc:spChg chg="mod">
          <ac:chgData name="Teik Toe Teoh" userId="f2f2b67b8c6b3629" providerId="LiveId" clId="{C1C627F3-A53B-4999-AE6D-BEB2711D9C15}" dt="2023-10-09T04:24:10.530" v="697" actId="1076"/>
          <ac:spMkLst>
            <pc:docMk/>
            <pc:sldMk cId="4188845062" sldId="1522"/>
            <ac:spMk id="4" creationId="{840DA88F-2C70-E20E-9CCC-25B93A07DDB3}"/>
          </ac:spMkLst>
        </pc:spChg>
        <pc:spChg chg="mod">
          <ac:chgData name="Teik Toe Teoh" userId="f2f2b67b8c6b3629" providerId="LiveId" clId="{C1C627F3-A53B-4999-AE6D-BEB2711D9C15}" dt="2023-10-09T13:19:42.154" v="710" actId="1076"/>
          <ac:spMkLst>
            <pc:docMk/>
            <pc:sldMk cId="4188845062" sldId="1522"/>
            <ac:spMk id="5" creationId="{318BD030-184C-6E11-15D0-A2920CFD37A8}"/>
          </ac:spMkLst>
        </pc:spChg>
      </pc:sldChg>
      <pc:sldChg chg="add">
        <pc:chgData name="Teik Toe Teoh" userId="f2f2b67b8c6b3629" providerId="LiveId" clId="{C1C627F3-A53B-4999-AE6D-BEB2711D9C15}" dt="2023-12-12T02:46:50.310" v="1447"/>
        <pc:sldMkLst>
          <pc:docMk/>
          <pc:sldMk cId="1415584807" sldId="1523"/>
        </pc:sldMkLst>
      </pc:sldChg>
      <pc:sldChg chg="modSp del mod ord">
        <pc:chgData name="Teik Toe Teoh" userId="f2f2b67b8c6b3629" providerId="LiveId" clId="{C1C627F3-A53B-4999-AE6D-BEB2711D9C15}" dt="2023-12-12T02:46:45.295" v="1446" actId="2696"/>
        <pc:sldMkLst>
          <pc:docMk/>
          <pc:sldMk cId="1679104270" sldId="1523"/>
        </pc:sldMkLst>
        <pc:spChg chg="mod">
          <ac:chgData name="Teik Toe Teoh" userId="f2f2b67b8c6b3629" providerId="LiveId" clId="{C1C627F3-A53B-4999-AE6D-BEB2711D9C15}" dt="2023-10-08T01:50:16.220" v="251" actId="1076"/>
          <ac:spMkLst>
            <pc:docMk/>
            <pc:sldMk cId="1679104270" sldId="1523"/>
            <ac:spMk id="2" creationId="{DAC68F6E-29C9-A533-325E-EC34598ABE10}"/>
          </ac:spMkLst>
        </pc:spChg>
      </pc:sldChg>
      <pc:sldChg chg="del ord">
        <pc:chgData name="Teik Toe Teoh" userId="f2f2b67b8c6b3629" providerId="LiveId" clId="{C1C627F3-A53B-4999-AE6D-BEB2711D9C15}" dt="2023-12-12T02:46:36.845" v="1445" actId="47"/>
        <pc:sldMkLst>
          <pc:docMk/>
          <pc:sldMk cId="2602400766" sldId="1524"/>
        </pc:sldMkLst>
      </pc:sldChg>
      <pc:sldChg chg="addSp modSp mod">
        <pc:chgData name="Teik Toe Teoh" userId="f2f2b67b8c6b3629" providerId="LiveId" clId="{C1C627F3-A53B-4999-AE6D-BEB2711D9C15}" dt="2023-12-12T02:48:37.851" v="1507" actId="1076"/>
        <pc:sldMkLst>
          <pc:docMk/>
          <pc:sldMk cId="604857374" sldId="1527"/>
        </pc:sldMkLst>
        <pc:spChg chg="mod">
          <ac:chgData name="Teik Toe Teoh" userId="f2f2b67b8c6b3629" providerId="LiveId" clId="{C1C627F3-A53B-4999-AE6D-BEB2711D9C15}" dt="2023-12-12T02:48:11.073" v="1479" actId="1076"/>
          <ac:spMkLst>
            <pc:docMk/>
            <pc:sldMk cId="604857374" sldId="1527"/>
            <ac:spMk id="2" creationId="{784F0A1D-F53C-33F6-631E-70BB8DC3CDEE}"/>
          </ac:spMkLst>
        </pc:spChg>
        <pc:spChg chg="add mod">
          <ac:chgData name="Teik Toe Teoh" userId="f2f2b67b8c6b3629" providerId="LiveId" clId="{C1C627F3-A53B-4999-AE6D-BEB2711D9C15}" dt="2023-12-12T02:48:37.851" v="1507" actId="1076"/>
          <ac:spMkLst>
            <pc:docMk/>
            <pc:sldMk cId="604857374" sldId="1527"/>
            <ac:spMk id="3" creationId="{6E49A107-E9A3-FAC8-1A01-07BB008352B9}"/>
          </ac:spMkLst>
        </pc:spChg>
      </pc:sldChg>
      <pc:sldChg chg="del">
        <pc:chgData name="Teik Toe Teoh" userId="f2f2b67b8c6b3629" providerId="LiveId" clId="{C1C627F3-A53B-4999-AE6D-BEB2711D9C15}" dt="2023-12-12T02:48:53.957" v="1509" actId="2696"/>
        <pc:sldMkLst>
          <pc:docMk/>
          <pc:sldMk cId="29172692" sldId="1528"/>
        </pc:sldMkLst>
      </pc:sldChg>
      <pc:sldChg chg="modSp add mod">
        <pc:chgData name="Teik Toe Teoh" userId="f2f2b67b8c6b3629" providerId="LiveId" clId="{C1C627F3-A53B-4999-AE6D-BEB2711D9C15}" dt="2024-03-17T01:25:59.637" v="3139" actId="255"/>
        <pc:sldMkLst>
          <pc:docMk/>
          <pc:sldMk cId="1859454588" sldId="1528"/>
        </pc:sldMkLst>
        <pc:spChg chg="mod">
          <ac:chgData name="Teik Toe Teoh" userId="f2f2b67b8c6b3629" providerId="LiveId" clId="{C1C627F3-A53B-4999-AE6D-BEB2711D9C15}" dt="2023-12-12T02:49:20.603" v="1531" actId="20577"/>
          <ac:spMkLst>
            <pc:docMk/>
            <pc:sldMk cId="1859454588" sldId="1528"/>
            <ac:spMk id="2" creationId="{3EFFF289-3DBB-A1CA-3471-7626FDA7E634}"/>
          </ac:spMkLst>
        </pc:spChg>
        <pc:spChg chg="mod">
          <ac:chgData name="Teik Toe Teoh" userId="f2f2b67b8c6b3629" providerId="LiveId" clId="{C1C627F3-A53B-4999-AE6D-BEB2711D9C15}" dt="2024-03-17T01:25:59.637" v="3139" actId="255"/>
          <ac:spMkLst>
            <pc:docMk/>
            <pc:sldMk cId="1859454588" sldId="1528"/>
            <ac:spMk id="4" creationId="{8A75F4BD-ABDB-1E1A-D237-DB53D960828F}"/>
          </ac:spMkLst>
        </pc:spChg>
      </pc:sldChg>
      <pc:sldChg chg="modSp del mod">
        <pc:chgData name="Teik Toe Teoh" userId="f2f2b67b8c6b3629" providerId="LiveId" clId="{C1C627F3-A53B-4999-AE6D-BEB2711D9C15}" dt="2023-10-20T04:13:59.374" v="781" actId="47"/>
        <pc:sldMkLst>
          <pc:docMk/>
          <pc:sldMk cId="821041123" sldId="1529"/>
        </pc:sldMkLst>
        <pc:spChg chg="mod">
          <ac:chgData name="Teik Toe Teoh" userId="f2f2b67b8c6b3629" providerId="LiveId" clId="{C1C627F3-A53B-4999-AE6D-BEB2711D9C15}" dt="2023-10-20T04:00:55.268" v="778" actId="255"/>
          <ac:spMkLst>
            <pc:docMk/>
            <pc:sldMk cId="821041123" sldId="1529"/>
            <ac:spMk id="2" creationId="{77C12BF9-59F8-A409-4935-4405CF8484BC}"/>
          </ac:spMkLst>
        </pc:spChg>
      </pc:sldChg>
      <pc:sldChg chg="del">
        <pc:chgData name="Teik Toe Teoh" userId="f2f2b67b8c6b3629" providerId="LiveId" clId="{C1C627F3-A53B-4999-AE6D-BEB2711D9C15}" dt="2023-12-12T02:48:53.957" v="1509" actId="2696"/>
        <pc:sldMkLst>
          <pc:docMk/>
          <pc:sldMk cId="2302366035" sldId="1531"/>
        </pc:sldMkLst>
      </pc:sldChg>
      <pc:sldChg chg="add del">
        <pc:chgData name="Teik Toe Teoh" userId="f2f2b67b8c6b3629" providerId="LiveId" clId="{C1C627F3-A53B-4999-AE6D-BEB2711D9C15}" dt="2024-03-17T01:30:30.549" v="3140" actId="47"/>
        <pc:sldMkLst>
          <pc:docMk/>
          <pc:sldMk cId="3719156271" sldId="1531"/>
        </pc:sldMkLst>
      </pc:sldChg>
      <pc:sldChg chg="modSp del mod">
        <pc:chgData name="Teik Toe Teoh" userId="f2f2b67b8c6b3629" providerId="LiveId" clId="{C1C627F3-A53B-4999-AE6D-BEB2711D9C15}" dt="2023-12-12T02:48:40.667" v="1508" actId="47"/>
        <pc:sldMkLst>
          <pc:docMk/>
          <pc:sldMk cId="860303905" sldId="1532"/>
        </pc:sldMkLst>
        <pc:spChg chg="mod">
          <ac:chgData name="Teik Toe Teoh" userId="f2f2b67b8c6b3629" providerId="LiveId" clId="{C1C627F3-A53B-4999-AE6D-BEB2711D9C15}" dt="2023-11-09T01:05:08.797" v="1191" actId="1076"/>
          <ac:spMkLst>
            <pc:docMk/>
            <pc:sldMk cId="860303905" sldId="1532"/>
            <ac:spMk id="5" creationId="{1DFE2E31-6F07-D25B-3D37-F1C65D8AB9BB}"/>
          </ac:spMkLst>
        </pc:spChg>
      </pc:sldChg>
      <pc:sldChg chg="modSp add mod">
        <pc:chgData name="Teik Toe Teoh" userId="f2f2b67b8c6b3629" providerId="LiveId" clId="{C1C627F3-A53B-4999-AE6D-BEB2711D9C15}" dt="2023-12-12T02:46:56.678" v="1460" actId="20577"/>
        <pc:sldMkLst>
          <pc:docMk/>
          <pc:sldMk cId="2913132487" sldId="1533"/>
        </pc:sldMkLst>
        <pc:spChg chg="mod">
          <ac:chgData name="Teik Toe Teoh" userId="f2f2b67b8c6b3629" providerId="LiveId" clId="{C1C627F3-A53B-4999-AE6D-BEB2711D9C15}" dt="2023-12-12T02:46:56.678" v="1460" actId="20577"/>
          <ac:spMkLst>
            <pc:docMk/>
            <pc:sldMk cId="2913132487" sldId="1533"/>
            <ac:spMk id="2" creationId="{E697162E-4856-189C-DA3C-EFB3F7CA2EE2}"/>
          </ac:spMkLst>
        </pc:spChg>
      </pc:sldChg>
      <pc:sldChg chg="addSp delSp modSp del mod">
        <pc:chgData name="Teik Toe Teoh" userId="f2f2b67b8c6b3629" providerId="LiveId" clId="{C1C627F3-A53B-4999-AE6D-BEB2711D9C15}" dt="2023-12-12T02:46:45.295" v="1446" actId="2696"/>
        <pc:sldMkLst>
          <pc:docMk/>
          <pc:sldMk cId="3253196182" sldId="1533"/>
        </pc:sldMkLst>
        <pc:spChg chg="add mod">
          <ac:chgData name="Teik Toe Teoh" userId="f2f2b67b8c6b3629" providerId="LiveId" clId="{C1C627F3-A53B-4999-AE6D-BEB2711D9C15}" dt="2023-10-08T01:51:42.489" v="275" actId="20577"/>
          <ac:spMkLst>
            <pc:docMk/>
            <pc:sldMk cId="3253196182" sldId="1533"/>
            <ac:spMk id="2" creationId="{E697162E-4856-189C-DA3C-EFB3F7CA2EE2}"/>
          </ac:spMkLst>
        </pc:spChg>
        <pc:picChg chg="add del">
          <ac:chgData name="Teik Toe Teoh" userId="f2f2b67b8c6b3629" providerId="LiveId" clId="{C1C627F3-A53B-4999-AE6D-BEB2711D9C15}" dt="2023-10-08T01:50:33.464" v="253"/>
          <ac:picMkLst>
            <pc:docMk/>
            <pc:sldMk cId="3253196182" sldId="1533"/>
            <ac:picMk id="1026" creationId="{92CBD249-9771-7E94-A5A3-C3AADC5EE2C6}"/>
          </ac:picMkLst>
        </pc:picChg>
      </pc:sldChg>
      <pc:sldChg chg="del">
        <pc:chgData name="Teik Toe Teoh" userId="f2f2b67b8c6b3629" providerId="LiveId" clId="{C1C627F3-A53B-4999-AE6D-BEB2711D9C15}" dt="2024-03-17T01:34:26.313" v="3143" actId="2696"/>
        <pc:sldMkLst>
          <pc:docMk/>
          <pc:sldMk cId="1819158846" sldId="1535"/>
        </pc:sldMkLst>
      </pc:sldChg>
      <pc:sldChg chg="add">
        <pc:chgData name="Teik Toe Teoh" userId="f2f2b67b8c6b3629" providerId="LiveId" clId="{C1C627F3-A53B-4999-AE6D-BEB2711D9C15}" dt="2024-03-17T01:34:39.836" v="3144"/>
        <pc:sldMkLst>
          <pc:docMk/>
          <pc:sldMk cId="3044630308" sldId="1535"/>
        </pc:sldMkLst>
      </pc:sldChg>
      <pc:sldChg chg="addSp delSp modSp del mod">
        <pc:chgData name="Teik Toe Teoh" userId="f2f2b67b8c6b3629" providerId="LiveId" clId="{C1C627F3-A53B-4999-AE6D-BEB2711D9C15}" dt="2023-12-12T02:46:45.295" v="1446" actId="2696"/>
        <pc:sldMkLst>
          <pc:docMk/>
          <pc:sldMk cId="2101949929" sldId="1536"/>
        </pc:sldMkLst>
        <pc:spChg chg="add mod">
          <ac:chgData name="Teik Toe Teoh" userId="f2f2b67b8c6b3629" providerId="LiveId" clId="{C1C627F3-A53B-4999-AE6D-BEB2711D9C15}" dt="2023-12-12T02:39:26.399" v="1376" actId="1076"/>
          <ac:spMkLst>
            <pc:docMk/>
            <pc:sldMk cId="2101949929" sldId="1536"/>
            <ac:spMk id="4" creationId="{F8FC68FA-50DA-FEFB-0152-73DBBB14576E}"/>
          </ac:spMkLst>
        </pc:spChg>
        <pc:spChg chg="del">
          <ac:chgData name="Teik Toe Teoh" userId="f2f2b67b8c6b3629" providerId="LiveId" clId="{C1C627F3-A53B-4999-AE6D-BEB2711D9C15}" dt="2023-12-12T02:36:37.880" v="1349" actId="21"/>
          <ac:spMkLst>
            <pc:docMk/>
            <pc:sldMk cId="2101949929" sldId="1536"/>
            <ac:spMk id="7" creationId="{2969755A-1073-D4C3-6BC9-A72248774ED2}"/>
          </ac:spMkLst>
        </pc:spChg>
      </pc:sldChg>
      <pc:sldChg chg="modSp add del mod">
        <pc:chgData name="Teik Toe Teoh" userId="f2f2b67b8c6b3629" providerId="LiveId" clId="{C1C627F3-A53B-4999-AE6D-BEB2711D9C15}" dt="2024-03-17T01:31:04.499" v="3142" actId="47"/>
        <pc:sldMkLst>
          <pc:docMk/>
          <pc:sldMk cId="2863309052" sldId="1536"/>
        </pc:sldMkLst>
        <pc:spChg chg="mod">
          <ac:chgData name="Teik Toe Teoh" userId="f2f2b67b8c6b3629" providerId="LiveId" clId="{C1C627F3-A53B-4999-AE6D-BEB2711D9C15}" dt="2023-12-12T02:47:10.123" v="1475" actId="20577"/>
          <ac:spMkLst>
            <pc:docMk/>
            <pc:sldMk cId="2863309052" sldId="1536"/>
            <ac:spMk id="2" creationId="{A9F6805B-07FD-CE14-B6DE-3A3C21737909}"/>
          </ac:spMkLst>
        </pc:spChg>
        <pc:spChg chg="mod">
          <ac:chgData name="Teik Toe Teoh" userId="f2f2b67b8c6b3629" providerId="LiveId" clId="{C1C627F3-A53B-4999-AE6D-BEB2711D9C15}" dt="2023-12-12T02:49:46.573" v="1532" actId="20577"/>
          <ac:spMkLst>
            <pc:docMk/>
            <pc:sldMk cId="2863309052" sldId="1536"/>
            <ac:spMk id="4" creationId="{F8FC68FA-50DA-FEFB-0152-73DBBB14576E}"/>
          </ac:spMkLst>
        </pc:spChg>
      </pc:sldChg>
      <pc:sldChg chg="del ord">
        <pc:chgData name="Teik Toe Teoh" userId="f2f2b67b8c6b3629" providerId="LiveId" clId="{C1C627F3-A53B-4999-AE6D-BEB2711D9C15}" dt="2023-12-12T02:36:19.237" v="1348" actId="47"/>
        <pc:sldMkLst>
          <pc:docMk/>
          <pc:sldMk cId="457158976" sldId="1537"/>
        </pc:sldMkLst>
      </pc:sldChg>
      <pc:sldChg chg="modSp del mod ord">
        <pc:chgData name="Teik Toe Teoh" userId="f2f2b67b8c6b3629" providerId="LiveId" clId="{C1C627F3-A53B-4999-AE6D-BEB2711D9C15}" dt="2023-10-09T01:10:42.055" v="613" actId="47"/>
        <pc:sldMkLst>
          <pc:docMk/>
          <pc:sldMk cId="1172350190" sldId="1542"/>
        </pc:sldMkLst>
        <pc:spChg chg="mod">
          <ac:chgData name="Teik Toe Teoh" userId="f2f2b67b8c6b3629" providerId="LiveId" clId="{C1C627F3-A53B-4999-AE6D-BEB2711D9C15}" dt="2023-10-08T01:58:07.549" v="319" actId="5793"/>
          <ac:spMkLst>
            <pc:docMk/>
            <pc:sldMk cId="1172350190" sldId="1542"/>
            <ac:spMk id="2" creationId="{E47A3E1E-7CFB-F742-9B55-2E4071E1CA4B}"/>
          </ac:spMkLst>
        </pc:spChg>
        <pc:spChg chg="mod">
          <ac:chgData name="Teik Toe Teoh" userId="f2f2b67b8c6b3629" providerId="LiveId" clId="{C1C627F3-A53B-4999-AE6D-BEB2711D9C15}" dt="2023-10-09T01:10:14.223" v="609"/>
          <ac:spMkLst>
            <pc:docMk/>
            <pc:sldMk cId="1172350190" sldId="1542"/>
            <ac:spMk id="3" creationId="{145FF31A-E248-4E49-CC2A-D334A68AC60E}"/>
          </ac:spMkLst>
        </pc:spChg>
      </pc:sldChg>
      <pc:sldChg chg="modSp del mod">
        <pc:chgData name="Teik Toe Teoh" userId="f2f2b67b8c6b3629" providerId="LiveId" clId="{C1C627F3-A53B-4999-AE6D-BEB2711D9C15}" dt="2024-03-17T01:04:37.666" v="3083" actId="47"/>
        <pc:sldMkLst>
          <pc:docMk/>
          <pc:sldMk cId="2600352031" sldId="1543"/>
        </pc:sldMkLst>
        <pc:picChg chg="mod">
          <ac:chgData name="Teik Toe Teoh" userId="f2f2b67b8c6b3629" providerId="LiveId" clId="{C1C627F3-A53B-4999-AE6D-BEB2711D9C15}" dt="2023-10-08T01:47:44.786" v="235" actId="14100"/>
          <ac:picMkLst>
            <pc:docMk/>
            <pc:sldMk cId="2600352031" sldId="1543"/>
            <ac:picMk id="5" creationId="{102CD82D-C456-29E2-B555-CDF37402837E}"/>
          </ac:picMkLst>
        </pc:picChg>
      </pc:sldChg>
      <pc:sldChg chg="addSp delSp modSp new mod">
        <pc:chgData name="Teik Toe Teoh" userId="f2f2b67b8c6b3629" providerId="LiveId" clId="{C1C627F3-A53B-4999-AE6D-BEB2711D9C15}" dt="2023-09-21T06:46:30.988" v="17" actId="1076"/>
        <pc:sldMkLst>
          <pc:docMk/>
          <pc:sldMk cId="1343131028" sldId="1544"/>
        </pc:sldMkLst>
        <pc:spChg chg="del">
          <ac:chgData name="Teik Toe Teoh" userId="f2f2b67b8c6b3629" providerId="LiveId" clId="{C1C627F3-A53B-4999-AE6D-BEB2711D9C15}" dt="2023-09-21T06:45:28.899" v="10" actId="478"/>
          <ac:spMkLst>
            <pc:docMk/>
            <pc:sldMk cId="1343131028" sldId="1544"/>
            <ac:spMk id="2" creationId="{D757EDDF-FEAB-4FEE-AF87-501762DD4596}"/>
          </ac:spMkLst>
        </pc:spChg>
        <pc:spChg chg="del">
          <ac:chgData name="Teik Toe Teoh" userId="f2f2b67b8c6b3629" providerId="LiveId" clId="{C1C627F3-A53B-4999-AE6D-BEB2711D9C15}" dt="2023-09-21T06:45:30.120" v="11" actId="478"/>
          <ac:spMkLst>
            <pc:docMk/>
            <pc:sldMk cId="1343131028" sldId="1544"/>
            <ac:spMk id="3" creationId="{3ED5F1FD-B19B-2C10-66A8-756950B88DFB}"/>
          </ac:spMkLst>
        </pc:spChg>
        <pc:spChg chg="add mod">
          <ac:chgData name="Teik Toe Teoh" userId="f2f2b67b8c6b3629" providerId="LiveId" clId="{C1C627F3-A53B-4999-AE6D-BEB2711D9C15}" dt="2023-09-21T06:45:36.881" v="14" actId="1076"/>
          <ac:spMkLst>
            <pc:docMk/>
            <pc:sldMk cId="1343131028" sldId="1544"/>
            <ac:spMk id="5" creationId="{B2FF61DF-25CC-03CD-A6B7-301D54FE3DB5}"/>
          </ac:spMkLst>
        </pc:spChg>
        <pc:picChg chg="add mod">
          <ac:chgData name="Teik Toe Teoh" userId="f2f2b67b8c6b3629" providerId="LiveId" clId="{C1C627F3-A53B-4999-AE6D-BEB2711D9C15}" dt="2023-09-21T06:46:30.988" v="17" actId="1076"/>
          <ac:picMkLst>
            <pc:docMk/>
            <pc:sldMk cId="1343131028" sldId="1544"/>
            <ac:picMk id="7" creationId="{2E58F86A-645F-7A97-2359-70EB723914F7}"/>
          </ac:picMkLst>
        </pc:picChg>
      </pc:sldChg>
      <pc:sldChg chg="add del">
        <pc:chgData name="Teik Toe Teoh" userId="f2f2b67b8c6b3629" providerId="LiveId" clId="{C1C627F3-A53B-4999-AE6D-BEB2711D9C15}" dt="2023-10-08T01:43:26.232" v="213" actId="47"/>
        <pc:sldMkLst>
          <pc:docMk/>
          <pc:sldMk cId="3268355412" sldId="1545"/>
        </pc:sldMkLst>
      </pc:sldChg>
      <pc:sldChg chg="new del">
        <pc:chgData name="Teik Toe Teoh" userId="f2f2b67b8c6b3629" providerId="LiveId" clId="{C1C627F3-A53B-4999-AE6D-BEB2711D9C15}" dt="2023-09-30T00:14:37.034" v="29" actId="47"/>
        <pc:sldMkLst>
          <pc:docMk/>
          <pc:sldMk cId="2593348027" sldId="1546"/>
        </pc:sldMkLst>
      </pc:sldChg>
      <pc:sldChg chg="addSp delSp modSp new mod">
        <pc:chgData name="Teik Toe Teoh" userId="f2f2b67b8c6b3629" providerId="LiveId" clId="{C1C627F3-A53B-4999-AE6D-BEB2711D9C15}" dt="2023-09-30T00:14:26.298" v="28" actId="1076"/>
        <pc:sldMkLst>
          <pc:docMk/>
          <pc:sldMk cId="2220499052" sldId="1547"/>
        </pc:sldMkLst>
        <pc:spChg chg="mod">
          <ac:chgData name="Teik Toe Teoh" userId="f2f2b67b8c6b3629" providerId="LiveId" clId="{C1C627F3-A53B-4999-AE6D-BEB2711D9C15}" dt="2023-09-30T00:14:24.790" v="27" actId="26606"/>
          <ac:spMkLst>
            <pc:docMk/>
            <pc:sldMk cId="2220499052" sldId="1547"/>
            <ac:spMk id="2" creationId="{174E31DD-803B-CCCE-75F8-C3B07578E5B7}"/>
          </ac:spMkLst>
        </pc:spChg>
        <pc:spChg chg="del">
          <ac:chgData name="Teik Toe Teoh" userId="f2f2b67b8c6b3629" providerId="LiveId" clId="{C1C627F3-A53B-4999-AE6D-BEB2711D9C15}" dt="2023-09-30T00:14:01.603" v="25" actId="478"/>
          <ac:spMkLst>
            <pc:docMk/>
            <pc:sldMk cId="2220499052" sldId="1547"/>
            <ac:spMk id="3" creationId="{813E0EE1-BF12-F0CB-49FF-CF9DAE9764A7}"/>
          </ac:spMkLst>
        </pc:spChg>
        <pc:picChg chg="add mod">
          <ac:chgData name="Teik Toe Teoh" userId="f2f2b67b8c6b3629" providerId="LiveId" clId="{C1C627F3-A53B-4999-AE6D-BEB2711D9C15}" dt="2023-09-30T00:14:26.298" v="28" actId="1076"/>
          <ac:picMkLst>
            <pc:docMk/>
            <pc:sldMk cId="2220499052" sldId="1547"/>
            <ac:picMk id="5" creationId="{08391966-FAA6-64ED-DBFA-165CDEA40ABD}"/>
          </ac:picMkLst>
        </pc:picChg>
      </pc:sldChg>
      <pc:sldChg chg="addSp delSp modSp new del mod ord">
        <pc:chgData name="Teik Toe Teoh" userId="f2f2b67b8c6b3629" providerId="LiveId" clId="{C1C627F3-A53B-4999-AE6D-BEB2711D9C15}" dt="2023-12-24T02:36:15.629" v="1624" actId="47"/>
        <pc:sldMkLst>
          <pc:docMk/>
          <pc:sldMk cId="1448775840" sldId="1548"/>
        </pc:sldMkLst>
        <pc:spChg chg="mod">
          <ac:chgData name="Teik Toe Teoh" userId="f2f2b67b8c6b3629" providerId="LiveId" clId="{C1C627F3-A53B-4999-AE6D-BEB2711D9C15}" dt="2023-12-24T02:28:44.913" v="1559" actId="20577"/>
          <ac:spMkLst>
            <pc:docMk/>
            <pc:sldMk cId="1448775840" sldId="1548"/>
            <ac:spMk id="2" creationId="{89039D56-A0E9-F688-7CDC-C0BEF5F8C68A}"/>
          </ac:spMkLst>
        </pc:spChg>
        <pc:spChg chg="add mod">
          <ac:chgData name="Teik Toe Teoh" userId="f2f2b67b8c6b3629" providerId="LiveId" clId="{C1C627F3-A53B-4999-AE6D-BEB2711D9C15}" dt="2023-12-24T02:29:57.654" v="1582" actId="20577"/>
          <ac:spMkLst>
            <pc:docMk/>
            <pc:sldMk cId="1448775840" sldId="1548"/>
            <ac:spMk id="3" creationId="{1780C21F-195B-721F-CF95-264385C9BD01}"/>
          </ac:spMkLst>
        </pc:spChg>
        <pc:spChg chg="del">
          <ac:chgData name="Teik Toe Teoh" userId="f2f2b67b8c6b3629" providerId="LiveId" clId="{C1C627F3-A53B-4999-AE6D-BEB2711D9C15}" dt="2023-10-06T05:00:59.299" v="43" actId="478"/>
          <ac:spMkLst>
            <pc:docMk/>
            <pc:sldMk cId="1448775840" sldId="1548"/>
            <ac:spMk id="3" creationId="{BA62E1EE-F706-48FF-71FD-ABA0C286DDFF}"/>
          </ac:spMkLst>
        </pc:spChg>
      </pc:sldChg>
      <pc:sldChg chg="addSp delSp modSp new mod">
        <pc:chgData name="Teik Toe Teoh" userId="f2f2b67b8c6b3629" providerId="LiveId" clId="{C1C627F3-A53B-4999-AE6D-BEB2711D9C15}" dt="2023-11-01T07:23:15.204" v="880" actId="20577"/>
        <pc:sldMkLst>
          <pc:docMk/>
          <pc:sldMk cId="1236694255" sldId="1549"/>
        </pc:sldMkLst>
        <pc:spChg chg="mod">
          <ac:chgData name="Teik Toe Teoh" userId="f2f2b67b8c6b3629" providerId="LiveId" clId="{C1C627F3-A53B-4999-AE6D-BEB2711D9C15}" dt="2023-10-08T05:59:14.887" v="432" actId="20577"/>
          <ac:spMkLst>
            <pc:docMk/>
            <pc:sldMk cId="1236694255" sldId="1549"/>
            <ac:spMk id="2" creationId="{A2FCBA3B-E639-C6CD-9B52-607F263E9954}"/>
          </ac:spMkLst>
        </pc:spChg>
        <pc:spChg chg="del">
          <ac:chgData name="Teik Toe Teoh" userId="f2f2b67b8c6b3629" providerId="LiveId" clId="{C1C627F3-A53B-4999-AE6D-BEB2711D9C15}" dt="2023-10-06T06:10:13.806" v="71" actId="478"/>
          <ac:spMkLst>
            <pc:docMk/>
            <pc:sldMk cId="1236694255" sldId="1549"/>
            <ac:spMk id="3" creationId="{2935EED9-E964-B86A-D694-C9AFE435A1DC}"/>
          </ac:spMkLst>
        </pc:spChg>
        <pc:spChg chg="add mod">
          <ac:chgData name="Teik Toe Teoh" userId="f2f2b67b8c6b3629" providerId="LiveId" clId="{C1C627F3-A53B-4999-AE6D-BEB2711D9C15}" dt="2023-10-08T02:01:33.679" v="358" actId="1076"/>
          <ac:spMkLst>
            <pc:docMk/>
            <pc:sldMk cId="1236694255" sldId="1549"/>
            <ac:spMk id="4" creationId="{D31A42A8-B81B-D25F-5986-D8A553258693}"/>
          </ac:spMkLst>
        </pc:spChg>
        <pc:spChg chg="add mod">
          <ac:chgData name="Teik Toe Teoh" userId="f2f2b67b8c6b3629" providerId="LiveId" clId="{C1C627F3-A53B-4999-AE6D-BEB2711D9C15}" dt="2023-11-01T07:23:15.204" v="880" actId="20577"/>
          <ac:spMkLst>
            <pc:docMk/>
            <pc:sldMk cId="1236694255" sldId="1549"/>
            <ac:spMk id="5" creationId="{67877057-FBA9-B632-A97A-18E39CFDB508}"/>
          </ac:spMkLst>
        </pc:spChg>
        <pc:spChg chg="add mod">
          <ac:chgData name="Teik Toe Teoh" userId="f2f2b67b8c6b3629" providerId="LiveId" clId="{C1C627F3-A53B-4999-AE6D-BEB2711D9C15}" dt="2023-10-08T09:19:20.122" v="467" actId="1076"/>
          <ac:spMkLst>
            <pc:docMk/>
            <pc:sldMk cId="1236694255" sldId="1549"/>
            <ac:spMk id="6" creationId="{28783E54-3B16-4BE1-54E5-F4F7E5743F08}"/>
          </ac:spMkLst>
        </pc:spChg>
        <pc:spChg chg="add mod">
          <ac:chgData name="Teik Toe Teoh" userId="f2f2b67b8c6b3629" providerId="LiveId" clId="{C1C627F3-A53B-4999-AE6D-BEB2711D9C15}" dt="2023-10-08T02:01:26.416" v="350" actId="20577"/>
          <ac:spMkLst>
            <pc:docMk/>
            <pc:sldMk cId="1236694255" sldId="1549"/>
            <ac:spMk id="7" creationId="{3AAF90E0-B851-987E-948C-B2471DB2B384}"/>
          </ac:spMkLst>
        </pc:spChg>
        <pc:picChg chg="add mod">
          <ac:chgData name="Teik Toe Teoh" userId="f2f2b67b8c6b3629" providerId="LiveId" clId="{C1C627F3-A53B-4999-AE6D-BEB2711D9C15}" dt="2023-10-08T09:20:11.393" v="472" actId="1076"/>
          <ac:picMkLst>
            <pc:docMk/>
            <pc:sldMk cId="1236694255" sldId="1549"/>
            <ac:picMk id="8" creationId="{CA552C26-A1B5-3D5E-84AA-3250A7890983}"/>
          </ac:picMkLst>
        </pc:picChg>
      </pc:sldChg>
      <pc:sldChg chg="addSp delSp modSp new mod ord">
        <pc:chgData name="Teik Toe Teoh" userId="f2f2b67b8c6b3629" providerId="LiveId" clId="{C1C627F3-A53B-4999-AE6D-BEB2711D9C15}" dt="2024-03-17T01:14:04.348" v="3130" actId="20577"/>
        <pc:sldMkLst>
          <pc:docMk/>
          <pc:sldMk cId="2773868536" sldId="1550"/>
        </pc:sldMkLst>
        <pc:spChg chg="mod">
          <ac:chgData name="Teik Toe Teoh" userId="f2f2b67b8c6b3629" providerId="LiveId" clId="{C1C627F3-A53B-4999-AE6D-BEB2711D9C15}" dt="2024-03-17T01:13:50.741" v="3120" actId="20577"/>
          <ac:spMkLst>
            <pc:docMk/>
            <pc:sldMk cId="2773868536" sldId="1550"/>
            <ac:spMk id="2" creationId="{E21A5731-313C-ABA1-92DE-4AE534D87772}"/>
          </ac:spMkLst>
        </pc:spChg>
        <pc:spChg chg="del">
          <ac:chgData name="Teik Toe Teoh" userId="f2f2b67b8c6b3629" providerId="LiveId" clId="{C1C627F3-A53B-4999-AE6D-BEB2711D9C15}" dt="2023-10-06T06:14:59.895" v="115" actId="478"/>
          <ac:spMkLst>
            <pc:docMk/>
            <pc:sldMk cId="2773868536" sldId="1550"/>
            <ac:spMk id="3" creationId="{6DEE054D-AB32-EF29-B7CB-93E639C87B92}"/>
          </ac:spMkLst>
        </pc:spChg>
        <pc:spChg chg="add mod">
          <ac:chgData name="Teik Toe Teoh" userId="f2f2b67b8c6b3629" providerId="LiveId" clId="{C1C627F3-A53B-4999-AE6D-BEB2711D9C15}" dt="2024-03-17T01:14:04.348" v="3130" actId="20577"/>
          <ac:spMkLst>
            <pc:docMk/>
            <pc:sldMk cId="2773868536" sldId="1550"/>
            <ac:spMk id="5" creationId="{5F91B887-1F48-F780-78A8-A5056483D190}"/>
          </ac:spMkLst>
        </pc:spChg>
        <pc:spChg chg="add mod">
          <ac:chgData name="Teik Toe Teoh" userId="f2f2b67b8c6b3629" providerId="LiveId" clId="{C1C627F3-A53B-4999-AE6D-BEB2711D9C15}" dt="2024-03-17T01:13:27.050" v="3108" actId="1076"/>
          <ac:spMkLst>
            <pc:docMk/>
            <pc:sldMk cId="2773868536" sldId="1550"/>
            <ac:spMk id="8" creationId="{E806C8C4-1299-0039-07DD-275B932A6F76}"/>
          </ac:spMkLst>
        </pc:spChg>
        <pc:picChg chg="add del mod">
          <ac:chgData name="Teik Toe Teoh" userId="f2f2b67b8c6b3629" providerId="LiveId" clId="{C1C627F3-A53B-4999-AE6D-BEB2711D9C15}" dt="2023-10-09T01:10:30.980" v="610" actId="21"/>
          <ac:picMkLst>
            <pc:docMk/>
            <pc:sldMk cId="2773868536" sldId="1550"/>
            <ac:picMk id="3" creationId="{EB58CEDF-D768-5747-374D-D2421C3A5C2C}"/>
          </ac:picMkLst>
        </pc:picChg>
        <pc:picChg chg="add del mod">
          <ac:chgData name="Teik Toe Teoh" userId="f2f2b67b8c6b3629" providerId="LiveId" clId="{C1C627F3-A53B-4999-AE6D-BEB2711D9C15}" dt="2023-10-09T01:11:27.698" v="614" actId="478"/>
          <ac:picMkLst>
            <pc:docMk/>
            <pc:sldMk cId="2773868536" sldId="1550"/>
            <ac:picMk id="4" creationId="{4B4C0B75-713E-2311-ACDB-2C3168267F0A}"/>
          </ac:picMkLst>
        </pc:picChg>
        <pc:picChg chg="add del mod">
          <ac:chgData name="Teik Toe Teoh" userId="f2f2b67b8c6b3629" providerId="LiveId" clId="{C1C627F3-A53B-4999-AE6D-BEB2711D9C15}" dt="2023-10-09T01:12:16.849" v="618" actId="21"/>
          <ac:picMkLst>
            <pc:docMk/>
            <pc:sldMk cId="2773868536" sldId="1550"/>
            <ac:picMk id="6" creationId="{BC4F2E7B-B303-5EC1-C0DD-7E05E2727E03}"/>
          </ac:picMkLst>
        </pc:picChg>
      </pc:sldChg>
      <pc:sldChg chg="new del">
        <pc:chgData name="Teik Toe Teoh" userId="f2f2b67b8c6b3629" providerId="LiveId" clId="{C1C627F3-A53B-4999-AE6D-BEB2711D9C15}" dt="2023-10-06T06:26:21.109" v="150" actId="47"/>
        <pc:sldMkLst>
          <pc:docMk/>
          <pc:sldMk cId="817487187" sldId="1551"/>
        </pc:sldMkLst>
      </pc:sldChg>
      <pc:sldChg chg="addSp delSp modSp new add del mod ord">
        <pc:chgData name="Teik Toe Teoh" userId="f2f2b67b8c6b3629" providerId="LiveId" clId="{C1C627F3-A53B-4999-AE6D-BEB2711D9C15}" dt="2023-10-08T02:09:22.934" v="418" actId="47"/>
        <pc:sldMkLst>
          <pc:docMk/>
          <pc:sldMk cId="3584739661" sldId="1551"/>
        </pc:sldMkLst>
        <pc:spChg chg="mod">
          <ac:chgData name="Teik Toe Teoh" userId="f2f2b67b8c6b3629" providerId="LiveId" clId="{C1C627F3-A53B-4999-AE6D-BEB2711D9C15}" dt="2023-10-08T01:58:12.316" v="326" actId="20577"/>
          <ac:spMkLst>
            <pc:docMk/>
            <pc:sldMk cId="3584739661" sldId="1551"/>
            <ac:spMk id="2" creationId="{AB696E71-49E6-5624-64FF-26B17737C98D}"/>
          </ac:spMkLst>
        </pc:spChg>
        <pc:spChg chg="del">
          <ac:chgData name="Teik Toe Teoh" userId="f2f2b67b8c6b3629" providerId="LiveId" clId="{C1C627F3-A53B-4999-AE6D-BEB2711D9C15}" dt="2023-10-06T06:27:26.924" v="155" actId="478"/>
          <ac:spMkLst>
            <pc:docMk/>
            <pc:sldMk cId="3584739661" sldId="1551"/>
            <ac:spMk id="3" creationId="{E9EF5865-D6F7-2002-9CCA-EB033BB2C157}"/>
          </ac:spMkLst>
        </pc:spChg>
        <pc:spChg chg="add del mod">
          <ac:chgData name="Teik Toe Teoh" userId="f2f2b67b8c6b3629" providerId="LiveId" clId="{C1C627F3-A53B-4999-AE6D-BEB2711D9C15}" dt="2023-10-08T02:09:21.200" v="417" actId="21"/>
          <ac:spMkLst>
            <pc:docMk/>
            <pc:sldMk cId="3584739661" sldId="1551"/>
            <ac:spMk id="4" creationId="{0486FFB9-898F-42E2-7450-761135E4C471}"/>
          </ac:spMkLst>
        </pc:spChg>
        <pc:spChg chg="add mod">
          <ac:chgData name="Teik Toe Teoh" userId="f2f2b67b8c6b3629" providerId="LiveId" clId="{C1C627F3-A53B-4999-AE6D-BEB2711D9C15}" dt="2023-10-08T02:08:32.786" v="410" actId="20577"/>
          <ac:spMkLst>
            <pc:docMk/>
            <pc:sldMk cId="3584739661" sldId="1551"/>
            <ac:spMk id="5" creationId="{774C7837-D711-40F0-F439-4ABC34239D93}"/>
          </ac:spMkLst>
        </pc:spChg>
      </pc:sldChg>
      <pc:sldChg chg="addSp delSp modSp new del mod ord">
        <pc:chgData name="Teik Toe Teoh" userId="f2f2b67b8c6b3629" providerId="LiveId" clId="{C1C627F3-A53B-4999-AE6D-BEB2711D9C15}" dt="2024-03-17T01:14:43.626" v="3131" actId="47"/>
        <pc:sldMkLst>
          <pc:docMk/>
          <pc:sldMk cId="2217812018" sldId="1552"/>
        </pc:sldMkLst>
        <pc:spChg chg="mod">
          <ac:chgData name="Teik Toe Teoh" userId="f2f2b67b8c6b3629" providerId="LiveId" clId="{C1C627F3-A53B-4999-AE6D-BEB2711D9C15}" dt="2023-10-09T01:22:50.413" v="671" actId="20577"/>
          <ac:spMkLst>
            <pc:docMk/>
            <pc:sldMk cId="2217812018" sldId="1552"/>
            <ac:spMk id="2" creationId="{4536F641-B69B-B234-F013-ADEF171F9D23}"/>
          </ac:spMkLst>
        </pc:spChg>
        <pc:spChg chg="del">
          <ac:chgData name="Teik Toe Teoh" userId="f2f2b67b8c6b3629" providerId="LiveId" clId="{C1C627F3-A53B-4999-AE6D-BEB2711D9C15}" dt="2023-10-08T02:06:12.652" v="364" actId="478"/>
          <ac:spMkLst>
            <pc:docMk/>
            <pc:sldMk cId="2217812018" sldId="1552"/>
            <ac:spMk id="3" creationId="{CDAD0A55-4ADC-C8CA-7893-80FE544055BB}"/>
          </ac:spMkLst>
        </pc:spChg>
        <pc:spChg chg="add mod">
          <ac:chgData name="Teik Toe Teoh" userId="f2f2b67b8c6b3629" providerId="LiveId" clId="{C1C627F3-A53B-4999-AE6D-BEB2711D9C15}" dt="2023-10-08T09:12:22.772" v="459" actId="20577"/>
          <ac:spMkLst>
            <pc:docMk/>
            <pc:sldMk cId="2217812018" sldId="1552"/>
            <ac:spMk id="5" creationId="{6507B767-6BC7-7CCB-19E6-077833FC5732}"/>
          </ac:spMkLst>
        </pc:spChg>
      </pc:sldChg>
      <pc:sldChg chg="addSp delSp modSp new mod">
        <pc:chgData name="Teik Toe Teoh" userId="f2f2b67b8c6b3629" providerId="LiveId" clId="{C1C627F3-A53B-4999-AE6D-BEB2711D9C15}" dt="2024-02-26T00:00:59.015" v="3038" actId="20577"/>
        <pc:sldMkLst>
          <pc:docMk/>
          <pc:sldMk cId="123024781" sldId="1553"/>
        </pc:sldMkLst>
        <pc:spChg chg="del">
          <ac:chgData name="Teik Toe Teoh" userId="f2f2b67b8c6b3629" providerId="LiveId" clId="{C1C627F3-A53B-4999-AE6D-BEB2711D9C15}" dt="2023-10-08T05:59:02.277" v="427" actId="478"/>
          <ac:spMkLst>
            <pc:docMk/>
            <pc:sldMk cId="123024781" sldId="1553"/>
            <ac:spMk id="2" creationId="{08872ACD-1F40-67E9-648B-95194AC0E713}"/>
          </ac:spMkLst>
        </pc:spChg>
        <pc:spChg chg="add mod">
          <ac:chgData name="Teik Toe Teoh" userId="f2f2b67b8c6b3629" providerId="LiveId" clId="{C1C627F3-A53B-4999-AE6D-BEB2711D9C15}" dt="2024-02-26T00:00:46.431" v="3022" actId="14100"/>
          <ac:spMkLst>
            <pc:docMk/>
            <pc:sldMk cId="123024781" sldId="1553"/>
            <ac:spMk id="2" creationId="{DA02A91F-40C3-A7C0-8A06-2BFA39EDD142}"/>
          </ac:spMkLst>
        </pc:spChg>
        <pc:spChg chg="del">
          <ac:chgData name="Teik Toe Teoh" userId="f2f2b67b8c6b3629" providerId="LiveId" clId="{C1C627F3-A53B-4999-AE6D-BEB2711D9C15}" dt="2023-10-08T05:59:04.361" v="428" actId="478"/>
          <ac:spMkLst>
            <pc:docMk/>
            <pc:sldMk cId="123024781" sldId="1553"/>
            <ac:spMk id="3" creationId="{EDEE3301-830C-9BA3-DB50-033E7B041918}"/>
          </ac:spMkLst>
        </pc:spChg>
        <pc:spChg chg="add mod">
          <ac:chgData name="Teik Toe Teoh" userId="f2f2b67b8c6b3629" providerId="LiveId" clId="{C1C627F3-A53B-4999-AE6D-BEB2711D9C15}" dt="2024-02-26T00:00:41.360" v="3020" actId="1076"/>
          <ac:spMkLst>
            <pc:docMk/>
            <pc:sldMk cId="123024781" sldId="1553"/>
            <ac:spMk id="5" creationId="{AC92DF5A-E2E9-5A69-3D92-9292661940FD}"/>
          </ac:spMkLst>
        </pc:spChg>
        <pc:spChg chg="add mod">
          <ac:chgData name="Teik Toe Teoh" userId="f2f2b67b8c6b3629" providerId="LiveId" clId="{C1C627F3-A53B-4999-AE6D-BEB2711D9C15}" dt="2024-02-26T00:00:59.015" v="3038" actId="20577"/>
          <ac:spMkLst>
            <pc:docMk/>
            <pc:sldMk cId="123024781" sldId="1553"/>
            <ac:spMk id="6" creationId="{26E51DDA-D8E2-DF30-FF7E-6466F82725E5}"/>
          </ac:spMkLst>
        </pc:spChg>
      </pc:sldChg>
      <pc:sldChg chg="modSp new mod ord">
        <pc:chgData name="Teik Toe Teoh" userId="f2f2b67b8c6b3629" providerId="LiveId" clId="{C1C627F3-A53B-4999-AE6D-BEB2711D9C15}" dt="2024-01-16T01:18:39.149" v="1732" actId="27636"/>
        <pc:sldMkLst>
          <pc:docMk/>
          <pc:sldMk cId="227940334" sldId="1554"/>
        </pc:sldMkLst>
        <pc:spChg chg="mod">
          <ac:chgData name="Teik Toe Teoh" userId="f2f2b67b8c6b3629" providerId="LiveId" clId="{C1C627F3-A53B-4999-AE6D-BEB2711D9C15}" dt="2023-10-09T00:49:47.110" v="483" actId="20577"/>
          <ac:spMkLst>
            <pc:docMk/>
            <pc:sldMk cId="227940334" sldId="1554"/>
            <ac:spMk id="2" creationId="{7512F520-FFA6-89D3-B139-A82996F6E2FE}"/>
          </ac:spMkLst>
        </pc:spChg>
        <pc:spChg chg="mod">
          <ac:chgData name="Teik Toe Teoh" userId="f2f2b67b8c6b3629" providerId="LiveId" clId="{C1C627F3-A53B-4999-AE6D-BEB2711D9C15}" dt="2024-01-16T01:18:39.149" v="1732" actId="27636"/>
          <ac:spMkLst>
            <pc:docMk/>
            <pc:sldMk cId="227940334" sldId="1554"/>
            <ac:spMk id="3" creationId="{850D91FE-D4E6-168B-A9BD-DC43A4714B11}"/>
          </ac:spMkLst>
        </pc:spChg>
      </pc:sldChg>
      <pc:sldChg chg="new del">
        <pc:chgData name="Teik Toe Teoh" userId="f2f2b67b8c6b3629" providerId="LiveId" clId="{C1C627F3-A53B-4999-AE6D-BEB2711D9C15}" dt="2023-10-08T09:05:03.851" v="455" actId="47"/>
        <pc:sldMkLst>
          <pc:docMk/>
          <pc:sldMk cId="2079727209" sldId="1554"/>
        </pc:sldMkLst>
      </pc:sldChg>
      <pc:sldChg chg="new del">
        <pc:chgData name="Teik Toe Teoh" userId="f2f2b67b8c6b3629" providerId="LiveId" clId="{C1C627F3-A53B-4999-AE6D-BEB2711D9C15}" dt="2023-10-09T00:49:38.348" v="474" actId="47"/>
        <pc:sldMkLst>
          <pc:docMk/>
          <pc:sldMk cId="2325397500" sldId="1554"/>
        </pc:sldMkLst>
      </pc:sldChg>
      <pc:sldChg chg="addSp delSp modSp new mod">
        <pc:chgData name="Teik Toe Teoh" userId="f2f2b67b8c6b3629" providerId="LiveId" clId="{C1C627F3-A53B-4999-AE6D-BEB2711D9C15}" dt="2023-10-09T01:23:03.390" v="674" actId="1076"/>
        <pc:sldMkLst>
          <pc:docMk/>
          <pc:sldMk cId="866061835" sldId="1555"/>
        </pc:sldMkLst>
        <pc:spChg chg="mod">
          <ac:chgData name="Teik Toe Teoh" userId="f2f2b67b8c6b3629" providerId="LiveId" clId="{C1C627F3-A53B-4999-AE6D-BEB2711D9C15}" dt="2023-10-09T01:18:47.185" v="632" actId="20577"/>
          <ac:spMkLst>
            <pc:docMk/>
            <pc:sldMk cId="866061835" sldId="1555"/>
            <ac:spMk id="2" creationId="{FB511923-FDA8-F681-8F2D-216F546B7777}"/>
          </ac:spMkLst>
        </pc:spChg>
        <pc:spChg chg="del">
          <ac:chgData name="Teik Toe Teoh" userId="f2f2b67b8c6b3629" providerId="LiveId" clId="{C1C627F3-A53B-4999-AE6D-BEB2711D9C15}" dt="2023-10-09T01:18:54.169" v="635" actId="478"/>
          <ac:spMkLst>
            <pc:docMk/>
            <pc:sldMk cId="866061835" sldId="1555"/>
            <ac:spMk id="3" creationId="{6F9C7A53-C946-5D8C-E7C5-12770CC33BB6}"/>
          </ac:spMkLst>
        </pc:spChg>
        <pc:spChg chg="add mod">
          <ac:chgData name="Teik Toe Teoh" userId="f2f2b67b8c6b3629" providerId="LiveId" clId="{C1C627F3-A53B-4999-AE6D-BEB2711D9C15}" dt="2023-10-09T01:23:02.071" v="673" actId="1076"/>
          <ac:spMkLst>
            <pc:docMk/>
            <pc:sldMk cId="866061835" sldId="1555"/>
            <ac:spMk id="6" creationId="{80C237DF-37A1-7BD2-5AEA-9E9C6DD44F43}"/>
          </ac:spMkLst>
        </pc:spChg>
        <pc:picChg chg="add mod">
          <ac:chgData name="Teik Toe Teoh" userId="f2f2b67b8c6b3629" providerId="LiveId" clId="{C1C627F3-A53B-4999-AE6D-BEB2711D9C15}" dt="2023-10-09T01:23:03.390" v="674" actId="1076"/>
          <ac:picMkLst>
            <pc:docMk/>
            <pc:sldMk cId="866061835" sldId="1555"/>
            <ac:picMk id="4" creationId="{AC1766DF-C8CB-2AC2-2132-6D9F0438FBAD}"/>
          </ac:picMkLst>
        </pc:picChg>
      </pc:sldChg>
      <pc:sldChg chg="new del">
        <pc:chgData name="Teik Toe Teoh" userId="f2f2b67b8c6b3629" providerId="LiveId" clId="{C1C627F3-A53B-4999-AE6D-BEB2711D9C15}" dt="2023-10-09T13:21:18.133" v="713" actId="680"/>
        <pc:sldMkLst>
          <pc:docMk/>
          <pc:sldMk cId="1041984822" sldId="1556"/>
        </pc:sldMkLst>
      </pc:sldChg>
      <pc:sldChg chg="addSp delSp new del">
        <pc:chgData name="Teik Toe Teoh" userId="f2f2b67b8c6b3629" providerId="LiveId" clId="{C1C627F3-A53B-4999-AE6D-BEB2711D9C15}" dt="2023-10-20T00:39:58.703" v="759" actId="47"/>
        <pc:sldMkLst>
          <pc:docMk/>
          <pc:sldMk cId="3996816433" sldId="1556"/>
        </pc:sldMkLst>
        <pc:picChg chg="add del">
          <ac:chgData name="Teik Toe Teoh" userId="f2f2b67b8c6b3629" providerId="LiveId" clId="{C1C627F3-A53B-4999-AE6D-BEB2711D9C15}" dt="2023-10-20T00:39:53.830" v="757"/>
          <ac:picMkLst>
            <pc:docMk/>
            <pc:sldMk cId="3996816433" sldId="1556"/>
            <ac:picMk id="4" creationId="{A92DB54D-5968-DDCD-F822-0BEB907D9E0D}"/>
          </ac:picMkLst>
        </pc:picChg>
      </pc:sldChg>
      <pc:sldChg chg="add del">
        <pc:chgData name="Teik Toe Teoh" userId="f2f2b67b8c6b3629" providerId="LiveId" clId="{C1C627F3-A53B-4999-AE6D-BEB2711D9C15}" dt="2023-12-12T02:48:53.957" v="1509" actId="2696"/>
        <pc:sldMkLst>
          <pc:docMk/>
          <pc:sldMk cId="1743934729" sldId="1672"/>
        </pc:sldMkLst>
      </pc:sldChg>
      <pc:sldChg chg="add">
        <pc:chgData name="Teik Toe Teoh" userId="f2f2b67b8c6b3629" providerId="LiveId" clId="{C1C627F3-A53B-4999-AE6D-BEB2711D9C15}" dt="2023-12-12T02:49:06.882" v="1510"/>
        <pc:sldMkLst>
          <pc:docMk/>
          <pc:sldMk cId="1786430579" sldId="1672"/>
        </pc:sldMkLst>
      </pc:sldChg>
      <pc:sldChg chg="modSp add del">
        <pc:chgData name="Teik Toe Teoh" userId="f2f2b67b8c6b3629" providerId="LiveId" clId="{C1C627F3-A53B-4999-AE6D-BEB2711D9C15}" dt="2023-12-12T02:48:53.957" v="1509" actId="2696"/>
        <pc:sldMkLst>
          <pc:docMk/>
          <pc:sldMk cId="1242292412" sldId="1685"/>
        </pc:sldMkLst>
        <pc:spChg chg="mod">
          <ac:chgData name="Teik Toe Teoh" userId="f2f2b67b8c6b3629" providerId="LiveId" clId="{C1C627F3-A53B-4999-AE6D-BEB2711D9C15}" dt="2023-10-20T04:03:09.988" v="779"/>
          <ac:spMkLst>
            <pc:docMk/>
            <pc:sldMk cId="1242292412" sldId="1685"/>
            <ac:spMk id="4" creationId="{70CB8C35-AC8A-B0E6-0D89-80DC1586C680}"/>
          </ac:spMkLst>
        </pc:spChg>
      </pc:sldChg>
      <pc:sldChg chg="add del">
        <pc:chgData name="Teik Toe Teoh" userId="f2f2b67b8c6b3629" providerId="LiveId" clId="{C1C627F3-A53B-4999-AE6D-BEB2711D9C15}" dt="2024-03-17T01:30:50.828" v="3141" actId="47"/>
        <pc:sldMkLst>
          <pc:docMk/>
          <pc:sldMk cId="4119714402" sldId="1685"/>
        </pc:sldMkLst>
      </pc:sldChg>
      <pc:sldChg chg="add del">
        <pc:chgData name="Teik Toe Teoh" userId="f2f2b67b8c6b3629" providerId="LiveId" clId="{C1C627F3-A53B-4999-AE6D-BEB2711D9C15}" dt="2024-03-17T01:01:34.766" v="3082" actId="47"/>
        <pc:sldMkLst>
          <pc:docMk/>
          <pc:sldMk cId="2503571955" sldId="1686"/>
        </pc:sldMkLst>
      </pc:sldChg>
      <pc:sldChg chg="addSp delSp modSp new del mod">
        <pc:chgData name="Teik Toe Teoh" userId="f2f2b67b8c6b3629" providerId="LiveId" clId="{C1C627F3-A53B-4999-AE6D-BEB2711D9C15}" dt="2023-12-24T02:31:17.572" v="1584" actId="2696"/>
        <pc:sldMkLst>
          <pc:docMk/>
          <pc:sldMk cId="3035195362" sldId="1686"/>
        </pc:sldMkLst>
        <pc:spChg chg="del">
          <ac:chgData name="Teik Toe Teoh" userId="f2f2b67b8c6b3629" providerId="LiveId" clId="{C1C627F3-A53B-4999-AE6D-BEB2711D9C15}" dt="2023-10-22T00:32:51.069" v="790" actId="478"/>
          <ac:spMkLst>
            <pc:docMk/>
            <pc:sldMk cId="3035195362" sldId="1686"/>
            <ac:spMk id="2" creationId="{43311DA6-046B-F62F-80A9-4C7798204556}"/>
          </ac:spMkLst>
        </pc:spChg>
        <pc:spChg chg="del">
          <ac:chgData name="Teik Toe Teoh" userId="f2f2b67b8c6b3629" providerId="LiveId" clId="{C1C627F3-A53B-4999-AE6D-BEB2711D9C15}" dt="2023-10-22T00:32:11.270" v="786" actId="478"/>
          <ac:spMkLst>
            <pc:docMk/>
            <pc:sldMk cId="3035195362" sldId="1686"/>
            <ac:spMk id="3" creationId="{6194C5C2-726F-8F2C-F487-956150BF915E}"/>
          </ac:spMkLst>
        </pc:spChg>
        <pc:spChg chg="add mod">
          <ac:chgData name="Teik Toe Teoh" userId="f2f2b67b8c6b3629" providerId="LiveId" clId="{C1C627F3-A53B-4999-AE6D-BEB2711D9C15}" dt="2023-10-22T00:32:13.914" v="787" actId="1076"/>
          <ac:spMkLst>
            <pc:docMk/>
            <pc:sldMk cId="3035195362" sldId="1686"/>
            <ac:spMk id="5" creationId="{4DAF71E8-F134-BDEC-BD86-DB03E77DCF3B}"/>
          </ac:spMkLst>
        </pc:spChg>
        <pc:picChg chg="add mod">
          <ac:chgData name="Teik Toe Teoh" userId="f2f2b67b8c6b3629" providerId="LiveId" clId="{C1C627F3-A53B-4999-AE6D-BEB2711D9C15}" dt="2023-10-22T00:32:52.454" v="791" actId="1076"/>
          <ac:picMkLst>
            <pc:docMk/>
            <pc:sldMk cId="3035195362" sldId="1686"/>
            <ac:picMk id="7" creationId="{83802C14-FAD8-1BE7-B3D3-0454DD6890C3}"/>
          </ac:picMkLst>
        </pc:picChg>
      </pc:sldChg>
      <pc:sldChg chg="new del">
        <pc:chgData name="Teik Toe Teoh" userId="f2f2b67b8c6b3629" providerId="LiveId" clId="{C1C627F3-A53B-4999-AE6D-BEB2711D9C15}" dt="2023-10-28T00:05:53.136" v="795" actId="47"/>
        <pc:sldMkLst>
          <pc:docMk/>
          <pc:sldMk cId="2838956467" sldId="1687"/>
        </pc:sldMkLst>
      </pc:sldChg>
      <pc:sldChg chg="new del">
        <pc:chgData name="Teik Toe Teoh" userId="f2f2b67b8c6b3629" providerId="LiveId" clId="{C1C627F3-A53B-4999-AE6D-BEB2711D9C15}" dt="2023-10-28T00:05:46.388" v="793" actId="2696"/>
        <pc:sldMkLst>
          <pc:docMk/>
          <pc:sldMk cId="3690646007" sldId="1687"/>
        </pc:sldMkLst>
      </pc:sldChg>
      <pc:sldChg chg="modSp add del ord">
        <pc:chgData name="Teik Toe Teoh" userId="f2f2b67b8c6b3629" providerId="LiveId" clId="{C1C627F3-A53B-4999-AE6D-BEB2711D9C15}" dt="2023-12-24T02:30:02.006" v="1583" actId="47"/>
        <pc:sldMkLst>
          <pc:docMk/>
          <pc:sldMk cId="3715341926" sldId="1772"/>
        </pc:sldMkLst>
        <pc:spChg chg="mod">
          <ac:chgData name="Teik Toe Teoh" userId="f2f2b67b8c6b3629" providerId="LiveId" clId="{C1C627F3-A53B-4999-AE6D-BEB2711D9C15}" dt="2023-10-28T23:10:42.585" v="796"/>
          <ac:spMkLst>
            <pc:docMk/>
            <pc:sldMk cId="3715341926" sldId="1772"/>
            <ac:spMk id="4" creationId="{9516C54A-E0B2-9154-0FCC-448AD9AFA0DA}"/>
          </ac:spMkLst>
        </pc:spChg>
      </pc:sldChg>
      <pc:sldChg chg="modSp mod">
        <pc:chgData name="Teik Toe Teoh" userId="f2f2b67b8c6b3629" providerId="LiveId" clId="{C1C627F3-A53B-4999-AE6D-BEB2711D9C15}" dt="2023-12-24T02:29:40.272" v="1576" actId="20577"/>
        <pc:sldMkLst>
          <pc:docMk/>
          <pc:sldMk cId="1837900390" sldId="1886"/>
        </pc:sldMkLst>
        <pc:spChg chg="mod">
          <ac:chgData name="Teik Toe Teoh" userId="f2f2b67b8c6b3629" providerId="LiveId" clId="{C1C627F3-A53B-4999-AE6D-BEB2711D9C15}" dt="2023-12-24T02:29:40.272" v="1576" actId="20577"/>
          <ac:spMkLst>
            <pc:docMk/>
            <pc:sldMk cId="1837900390" sldId="1886"/>
            <ac:spMk id="2" creationId="{EA71ECAA-1D51-2454-07C9-35736F91693D}"/>
          </ac:spMkLst>
        </pc:spChg>
        <pc:spChg chg="mod">
          <ac:chgData name="Teik Toe Teoh" userId="f2f2b67b8c6b3629" providerId="LiveId" clId="{C1C627F3-A53B-4999-AE6D-BEB2711D9C15}" dt="2023-12-24T02:29:36.694" v="1571"/>
          <ac:spMkLst>
            <pc:docMk/>
            <pc:sldMk cId="1837900390" sldId="1886"/>
            <ac:spMk id="3" creationId="{3A390F04-B211-EDF7-2E93-A7AC01C58033}"/>
          </ac:spMkLst>
        </pc:spChg>
      </pc:sldChg>
      <pc:sldChg chg="del">
        <pc:chgData name="Teik Toe Teoh" userId="f2f2b67b8c6b3629" providerId="LiveId" clId="{C1C627F3-A53B-4999-AE6D-BEB2711D9C15}" dt="2023-11-03T06:05:13.358" v="942" actId="47"/>
        <pc:sldMkLst>
          <pc:docMk/>
          <pc:sldMk cId="1914394376" sldId="1887"/>
        </pc:sldMkLst>
      </pc:sldChg>
      <pc:sldChg chg="addSp modSp new mod ord">
        <pc:chgData name="Teik Toe Teoh" userId="f2f2b67b8c6b3629" providerId="LiveId" clId="{C1C627F3-A53B-4999-AE6D-BEB2711D9C15}" dt="2023-10-29T23:42:54.710" v="812" actId="1076"/>
        <pc:sldMkLst>
          <pc:docMk/>
          <pc:sldMk cId="3485101099" sldId="1888"/>
        </pc:sldMkLst>
        <pc:spChg chg="mod">
          <ac:chgData name="Teik Toe Teoh" userId="f2f2b67b8c6b3629" providerId="LiveId" clId="{C1C627F3-A53B-4999-AE6D-BEB2711D9C15}" dt="2023-10-28T23:14:01.170" v="802" actId="27636"/>
          <ac:spMkLst>
            <pc:docMk/>
            <pc:sldMk cId="3485101099" sldId="1888"/>
            <ac:spMk id="2" creationId="{BDF032CF-5B2B-569C-6302-213CEE0740FD}"/>
          </ac:spMkLst>
        </pc:spChg>
        <pc:spChg chg="mod">
          <ac:chgData name="Teik Toe Teoh" userId="f2f2b67b8c6b3629" providerId="LiveId" clId="{C1C627F3-A53B-4999-AE6D-BEB2711D9C15}" dt="2023-10-28T23:13:48.751" v="798"/>
          <ac:spMkLst>
            <pc:docMk/>
            <pc:sldMk cId="3485101099" sldId="1888"/>
            <ac:spMk id="3" creationId="{9CB2B2D9-EADE-102F-35C8-2053406D7749}"/>
          </ac:spMkLst>
        </pc:spChg>
        <pc:picChg chg="add mod">
          <ac:chgData name="Teik Toe Teoh" userId="f2f2b67b8c6b3629" providerId="LiveId" clId="{C1C627F3-A53B-4999-AE6D-BEB2711D9C15}" dt="2023-10-29T23:42:54.710" v="812" actId="1076"/>
          <ac:picMkLst>
            <pc:docMk/>
            <pc:sldMk cId="3485101099" sldId="1888"/>
            <ac:picMk id="5" creationId="{FC4ECBED-5738-0905-909E-17A16EEC1FD8}"/>
          </ac:picMkLst>
        </pc:picChg>
      </pc:sldChg>
      <pc:sldChg chg="addSp delSp modSp new mod">
        <pc:chgData name="Teik Toe Teoh" userId="f2f2b67b8c6b3629" providerId="LiveId" clId="{C1C627F3-A53B-4999-AE6D-BEB2711D9C15}" dt="2023-10-30T07:20:40.342" v="843" actId="20577"/>
        <pc:sldMkLst>
          <pc:docMk/>
          <pc:sldMk cId="1328275687" sldId="1889"/>
        </pc:sldMkLst>
        <pc:spChg chg="mod">
          <ac:chgData name="Teik Toe Teoh" userId="f2f2b67b8c6b3629" providerId="LiveId" clId="{C1C627F3-A53B-4999-AE6D-BEB2711D9C15}" dt="2023-10-30T07:20:40.342" v="843" actId="20577"/>
          <ac:spMkLst>
            <pc:docMk/>
            <pc:sldMk cId="1328275687" sldId="1889"/>
            <ac:spMk id="2" creationId="{54972135-4055-5A7A-27BA-D096ACD3D8A1}"/>
          </ac:spMkLst>
        </pc:spChg>
        <pc:spChg chg="del">
          <ac:chgData name="Teik Toe Teoh" userId="f2f2b67b8c6b3629" providerId="LiveId" clId="{C1C627F3-A53B-4999-AE6D-BEB2711D9C15}" dt="2023-10-30T07:20:33.329" v="836" actId="478"/>
          <ac:spMkLst>
            <pc:docMk/>
            <pc:sldMk cId="1328275687" sldId="1889"/>
            <ac:spMk id="3" creationId="{D483B734-14B6-CE6D-5ACA-1BC19A9A2F0B}"/>
          </ac:spMkLst>
        </pc:spChg>
        <pc:picChg chg="add mod">
          <ac:chgData name="Teik Toe Teoh" userId="f2f2b67b8c6b3629" providerId="LiveId" clId="{C1C627F3-A53B-4999-AE6D-BEB2711D9C15}" dt="2023-10-30T07:20:37.308" v="838" actId="1076"/>
          <ac:picMkLst>
            <pc:docMk/>
            <pc:sldMk cId="1328275687" sldId="1889"/>
            <ac:picMk id="5" creationId="{EC913C4B-6F5B-37E4-A74D-B794E183E71A}"/>
          </ac:picMkLst>
        </pc:picChg>
      </pc:sldChg>
      <pc:sldChg chg="addSp delSp modSp new mod">
        <pc:chgData name="Teik Toe Teoh" userId="f2f2b67b8c6b3629" providerId="LiveId" clId="{C1C627F3-A53B-4999-AE6D-BEB2711D9C15}" dt="2023-11-03T01:23:45.238" v="936" actId="20577"/>
        <pc:sldMkLst>
          <pc:docMk/>
          <pc:sldMk cId="2026355025" sldId="1890"/>
        </pc:sldMkLst>
        <pc:spChg chg="mod">
          <ac:chgData name="Teik Toe Teoh" userId="f2f2b67b8c6b3629" providerId="LiveId" clId="{C1C627F3-A53B-4999-AE6D-BEB2711D9C15}" dt="2023-11-03T01:23:45.238" v="936" actId="20577"/>
          <ac:spMkLst>
            <pc:docMk/>
            <pc:sldMk cId="2026355025" sldId="1890"/>
            <ac:spMk id="2" creationId="{B5C3603F-6756-96A9-DFAD-98E7C3443AF0}"/>
          </ac:spMkLst>
        </pc:spChg>
        <pc:spChg chg="del">
          <ac:chgData name="Teik Toe Teoh" userId="f2f2b67b8c6b3629" providerId="LiveId" clId="{C1C627F3-A53B-4999-AE6D-BEB2711D9C15}" dt="2023-11-03T01:08:27.127" v="897" actId="478"/>
          <ac:spMkLst>
            <pc:docMk/>
            <pc:sldMk cId="2026355025" sldId="1890"/>
            <ac:spMk id="3" creationId="{34611269-C8EA-E175-9C9F-2D0C1A4E5B01}"/>
          </ac:spMkLst>
        </pc:spChg>
        <pc:spChg chg="add mod">
          <ac:chgData name="Teik Toe Teoh" userId="f2f2b67b8c6b3629" providerId="LiveId" clId="{C1C627F3-A53B-4999-AE6D-BEB2711D9C15}" dt="2023-11-03T01:08:25.487" v="896" actId="14100"/>
          <ac:spMkLst>
            <pc:docMk/>
            <pc:sldMk cId="2026355025" sldId="1890"/>
            <ac:spMk id="5" creationId="{3C23DB8D-F45A-3A8A-4635-666DB0B18B4E}"/>
          </ac:spMkLst>
        </pc:spChg>
        <pc:picChg chg="add mod">
          <ac:chgData name="Teik Toe Teoh" userId="f2f2b67b8c6b3629" providerId="LiveId" clId="{C1C627F3-A53B-4999-AE6D-BEB2711D9C15}" dt="2023-11-03T01:09:33.845" v="901" actId="1076"/>
          <ac:picMkLst>
            <pc:docMk/>
            <pc:sldMk cId="2026355025" sldId="1890"/>
            <ac:picMk id="7" creationId="{0CBD039C-3EA2-DE87-431D-3A4A75DDF4CA}"/>
          </ac:picMkLst>
        </pc:picChg>
      </pc:sldChg>
      <pc:sldChg chg="addSp delSp modSp add del mod">
        <pc:chgData name="Teik Toe Teoh" userId="f2f2b67b8c6b3629" providerId="LiveId" clId="{C1C627F3-A53B-4999-AE6D-BEB2711D9C15}" dt="2024-02-26T00:00:50.961" v="3023" actId="47"/>
        <pc:sldMkLst>
          <pc:docMk/>
          <pc:sldMk cId="3616954807" sldId="1891"/>
        </pc:sldMkLst>
        <pc:spChg chg="add del mod">
          <ac:chgData name="Teik Toe Teoh" userId="f2f2b67b8c6b3629" providerId="LiveId" clId="{C1C627F3-A53B-4999-AE6D-BEB2711D9C15}" dt="2023-12-12T02:46:30.278" v="1444" actId="21"/>
          <ac:spMkLst>
            <pc:docMk/>
            <pc:sldMk cId="3616954807" sldId="1891"/>
            <ac:spMk id="4" creationId="{A2F82BA3-76A1-CEED-1456-32BA62ABF593}"/>
          </ac:spMkLst>
        </pc:spChg>
        <pc:spChg chg="del">
          <ac:chgData name="Teik Toe Teoh" userId="f2f2b67b8c6b3629" providerId="LiveId" clId="{C1C627F3-A53B-4999-AE6D-BEB2711D9C15}" dt="2024-02-26T00:00:13.749" v="3014" actId="21"/>
          <ac:spMkLst>
            <pc:docMk/>
            <pc:sldMk cId="3616954807" sldId="1891"/>
            <ac:spMk id="5" creationId="{DA02A91F-40C3-A7C0-8A06-2BFA39EDD142}"/>
          </ac:spMkLst>
        </pc:spChg>
      </pc:sldChg>
      <pc:sldChg chg="addSp delSp modSp new mod">
        <pc:chgData name="Teik Toe Teoh" userId="f2f2b67b8c6b3629" providerId="LiveId" clId="{C1C627F3-A53B-4999-AE6D-BEB2711D9C15}" dt="2023-11-08T12:51:32.117" v="1015" actId="1076"/>
        <pc:sldMkLst>
          <pc:docMk/>
          <pc:sldMk cId="1700492836" sldId="1892"/>
        </pc:sldMkLst>
        <pc:spChg chg="mod">
          <ac:chgData name="Teik Toe Teoh" userId="f2f2b67b8c6b3629" providerId="LiveId" clId="{C1C627F3-A53B-4999-AE6D-BEB2711D9C15}" dt="2023-11-08T12:51:24.045" v="1013" actId="1076"/>
          <ac:spMkLst>
            <pc:docMk/>
            <pc:sldMk cId="1700492836" sldId="1892"/>
            <ac:spMk id="2" creationId="{02905B4D-8B1E-D2D1-8654-ED157FBD38FA}"/>
          </ac:spMkLst>
        </pc:spChg>
        <pc:spChg chg="del">
          <ac:chgData name="Teik Toe Teoh" userId="f2f2b67b8c6b3629" providerId="LiveId" clId="{C1C627F3-A53B-4999-AE6D-BEB2711D9C15}" dt="2023-11-08T12:49:34.270" v="1006" actId="478"/>
          <ac:spMkLst>
            <pc:docMk/>
            <pc:sldMk cId="1700492836" sldId="1892"/>
            <ac:spMk id="3" creationId="{C2D9DA22-E2A2-96AF-7087-377825C68195}"/>
          </ac:spMkLst>
        </pc:spChg>
        <pc:spChg chg="add del">
          <ac:chgData name="Teik Toe Teoh" userId="f2f2b67b8c6b3629" providerId="LiveId" clId="{C1C627F3-A53B-4999-AE6D-BEB2711D9C15}" dt="2023-11-08T12:49:43.159" v="1008" actId="22"/>
          <ac:spMkLst>
            <pc:docMk/>
            <pc:sldMk cId="1700492836" sldId="1892"/>
            <ac:spMk id="5" creationId="{B84350BA-196B-C32F-4311-E48C89F3CE29}"/>
          </ac:spMkLst>
        </pc:spChg>
        <pc:graphicFrameChg chg="add mod modGraphic">
          <ac:chgData name="Teik Toe Teoh" userId="f2f2b67b8c6b3629" providerId="LiveId" clId="{C1C627F3-A53B-4999-AE6D-BEB2711D9C15}" dt="2023-11-08T12:51:32.117" v="1015" actId="1076"/>
          <ac:graphicFrameMkLst>
            <pc:docMk/>
            <pc:sldMk cId="1700492836" sldId="1892"/>
            <ac:graphicFrameMk id="6" creationId="{70338088-CB19-0C97-696C-9D4F1B9C3DA0}"/>
          </ac:graphicFrameMkLst>
        </pc:graphicFrameChg>
      </pc:sldChg>
      <pc:sldChg chg="modSp new mod">
        <pc:chgData name="Teik Toe Teoh" userId="f2f2b67b8c6b3629" providerId="LiveId" clId="{C1C627F3-A53B-4999-AE6D-BEB2711D9C15}" dt="2024-02-25T23:58:49.012" v="3011" actId="20577"/>
        <pc:sldMkLst>
          <pc:docMk/>
          <pc:sldMk cId="3436749609" sldId="1893"/>
        </pc:sldMkLst>
        <pc:spChg chg="mod">
          <ac:chgData name="Teik Toe Teoh" userId="f2f2b67b8c6b3629" providerId="LiveId" clId="{C1C627F3-A53B-4999-AE6D-BEB2711D9C15}" dt="2024-02-25T23:58:49.012" v="3011" actId="20577"/>
          <ac:spMkLst>
            <pc:docMk/>
            <pc:sldMk cId="3436749609" sldId="1893"/>
            <ac:spMk id="2" creationId="{57230FE0-720C-9232-8170-8E44371D8234}"/>
          </ac:spMkLst>
        </pc:spChg>
        <pc:spChg chg="mod">
          <ac:chgData name="Teik Toe Teoh" userId="f2f2b67b8c6b3629" providerId="LiveId" clId="{C1C627F3-A53B-4999-AE6D-BEB2711D9C15}" dt="2023-12-12T02:31:24.328" v="1300" actId="1076"/>
          <ac:spMkLst>
            <pc:docMk/>
            <pc:sldMk cId="3436749609" sldId="1893"/>
            <ac:spMk id="3" creationId="{D1CD8FEF-7FD9-025E-8E31-BB0649E94FD6}"/>
          </ac:spMkLst>
        </pc:spChg>
      </pc:sldChg>
      <pc:sldChg chg="modSp add del mod">
        <pc:chgData name="Teik Toe Teoh" userId="f2f2b67b8c6b3629" providerId="LiveId" clId="{C1C627F3-A53B-4999-AE6D-BEB2711D9C15}" dt="2023-12-12T02:31:25.993" v="1301" actId="47"/>
        <pc:sldMkLst>
          <pc:docMk/>
          <pc:sldMk cId="4288817391" sldId="1894"/>
        </pc:sldMkLst>
        <pc:spChg chg="mod">
          <ac:chgData name="Teik Toe Teoh" userId="f2f2b67b8c6b3629" providerId="LiveId" clId="{C1C627F3-A53B-4999-AE6D-BEB2711D9C15}" dt="2023-11-08T12:57:01.149" v="1171" actId="1076"/>
          <ac:spMkLst>
            <pc:docMk/>
            <pc:sldMk cId="4288817391" sldId="1894"/>
            <ac:spMk id="2" creationId="{57230FE0-720C-9232-8170-8E44371D8234}"/>
          </ac:spMkLst>
        </pc:spChg>
        <pc:spChg chg="mod">
          <ac:chgData name="Teik Toe Teoh" userId="f2f2b67b8c6b3629" providerId="LiveId" clId="{C1C627F3-A53B-4999-AE6D-BEB2711D9C15}" dt="2023-11-08T12:55:55.798" v="1144" actId="27636"/>
          <ac:spMkLst>
            <pc:docMk/>
            <pc:sldMk cId="4288817391" sldId="1894"/>
            <ac:spMk id="3" creationId="{D1CD8FEF-7FD9-025E-8E31-BB0649E94FD6}"/>
          </ac:spMkLst>
        </pc:spChg>
      </pc:sldChg>
      <pc:sldChg chg="modSp add del mod">
        <pc:chgData name="Teik Toe Teoh" userId="f2f2b67b8c6b3629" providerId="LiveId" clId="{C1C627F3-A53B-4999-AE6D-BEB2711D9C15}" dt="2023-12-12T02:33:40.022" v="1316" actId="47"/>
        <pc:sldMkLst>
          <pc:docMk/>
          <pc:sldMk cId="1002868015" sldId="1895"/>
        </pc:sldMkLst>
        <pc:spChg chg="mod">
          <ac:chgData name="Teik Toe Teoh" userId="f2f2b67b8c6b3629" providerId="LiveId" clId="{C1C627F3-A53B-4999-AE6D-BEB2711D9C15}" dt="2023-12-12T02:32:21.620" v="1314" actId="27636"/>
          <ac:spMkLst>
            <pc:docMk/>
            <pc:sldMk cId="1002868015" sldId="1895"/>
            <ac:spMk id="2" creationId="{57230FE0-720C-9232-8170-8E44371D8234}"/>
          </ac:spMkLst>
        </pc:spChg>
        <pc:spChg chg="mod">
          <ac:chgData name="Teik Toe Teoh" userId="f2f2b67b8c6b3629" providerId="LiveId" clId="{C1C627F3-A53B-4999-AE6D-BEB2711D9C15}" dt="2023-12-12T02:32:29.273" v="1315" actId="1076"/>
          <ac:spMkLst>
            <pc:docMk/>
            <pc:sldMk cId="1002868015" sldId="1895"/>
            <ac:spMk id="3" creationId="{D1CD8FEF-7FD9-025E-8E31-BB0649E94FD6}"/>
          </ac:spMkLst>
        </pc:spChg>
      </pc:sldChg>
      <pc:sldChg chg="addSp modSp new del mod">
        <pc:chgData name="Teik Toe Teoh" userId="f2f2b67b8c6b3629" providerId="LiveId" clId="{C1C627F3-A53B-4999-AE6D-BEB2711D9C15}" dt="2024-02-25T23:58:57.358" v="3012" actId="47"/>
        <pc:sldMkLst>
          <pc:docMk/>
          <pc:sldMk cId="3427659245" sldId="1896"/>
        </pc:sldMkLst>
        <pc:picChg chg="add mod">
          <ac:chgData name="Teik Toe Teoh" userId="f2f2b67b8c6b3629" providerId="LiveId" clId="{C1C627F3-A53B-4999-AE6D-BEB2711D9C15}" dt="2023-11-10T00:46:54.060" v="1245" actId="1076"/>
          <ac:picMkLst>
            <pc:docMk/>
            <pc:sldMk cId="3427659245" sldId="1896"/>
            <ac:picMk id="2" creationId="{409293DD-167D-14F8-E600-E8A9C7365434}"/>
          </ac:picMkLst>
        </pc:picChg>
      </pc:sldChg>
      <pc:sldChg chg="addSp delSp modSp new mod">
        <pc:chgData name="Teik Toe Teoh" userId="f2f2b67b8c6b3629" providerId="LiveId" clId="{C1C627F3-A53B-4999-AE6D-BEB2711D9C15}" dt="2023-11-10T01:18:16.161" v="1264"/>
        <pc:sldMkLst>
          <pc:docMk/>
          <pc:sldMk cId="1127190579" sldId="1897"/>
        </pc:sldMkLst>
        <pc:spChg chg="mod">
          <ac:chgData name="Teik Toe Teoh" userId="f2f2b67b8c6b3629" providerId="LiveId" clId="{C1C627F3-A53B-4999-AE6D-BEB2711D9C15}" dt="2023-11-10T01:12:53.757" v="1259" actId="20577"/>
          <ac:spMkLst>
            <pc:docMk/>
            <pc:sldMk cId="1127190579" sldId="1897"/>
            <ac:spMk id="2" creationId="{FC542C80-B80C-3852-365C-FCE843C37F92}"/>
          </ac:spMkLst>
        </pc:spChg>
        <pc:spChg chg="del">
          <ac:chgData name="Teik Toe Teoh" userId="f2f2b67b8c6b3629" providerId="LiveId" clId="{C1C627F3-A53B-4999-AE6D-BEB2711D9C15}" dt="2023-11-10T01:13:05.482" v="1263" actId="478"/>
          <ac:spMkLst>
            <pc:docMk/>
            <pc:sldMk cId="1127190579" sldId="1897"/>
            <ac:spMk id="3" creationId="{E76C238E-7839-4FA3-D4D8-D728FFABB71E}"/>
          </ac:spMkLst>
        </pc:spChg>
        <pc:spChg chg="add mod">
          <ac:chgData name="Teik Toe Teoh" userId="f2f2b67b8c6b3629" providerId="LiveId" clId="{C1C627F3-A53B-4999-AE6D-BEB2711D9C15}" dt="2023-11-10T01:13:02.170" v="1262" actId="14100"/>
          <ac:spMkLst>
            <pc:docMk/>
            <pc:sldMk cId="1127190579" sldId="1897"/>
            <ac:spMk id="5" creationId="{EB0A1431-8211-5F96-D2F5-5EB1328E9B08}"/>
          </ac:spMkLst>
        </pc:spChg>
        <pc:picChg chg="add">
          <ac:chgData name="Teik Toe Teoh" userId="f2f2b67b8c6b3629" providerId="LiveId" clId="{C1C627F3-A53B-4999-AE6D-BEB2711D9C15}" dt="2023-11-10T01:18:16.161" v="1264"/>
          <ac:picMkLst>
            <pc:docMk/>
            <pc:sldMk cId="1127190579" sldId="1897"/>
            <ac:picMk id="6" creationId="{3F84A28F-8448-4CA2-553B-AEE86040EE40}"/>
          </ac:picMkLst>
        </pc:picChg>
      </pc:sldChg>
      <pc:sldChg chg="addSp modSp new mod ord">
        <pc:chgData name="Teik Toe Teoh" userId="f2f2b67b8c6b3629" providerId="LiveId" clId="{C1C627F3-A53B-4999-AE6D-BEB2711D9C15}" dt="2023-12-24T02:32:08.776" v="1608" actId="20577"/>
        <pc:sldMkLst>
          <pc:docMk/>
          <pc:sldMk cId="3288298782" sldId="1898"/>
        </pc:sldMkLst>
        <pc:spChg chg="mod">
          <ac:chgData name="Teik Toe Teoh" userId="f2f2b67b8c6b3629" providerId="LiveId" clId="{C1C627F3-A53B-4999-AE6D-BEB2711D9C15}" dt="2023-12-24T02:32:08.776" v="1608" actId="20577"/>
          <ac:spMkLst>
            <pc:docMk/>
            <pc:sldMk cId="3288298782" sldId="1898"/>
            <ac:spMk id="2" creationId="{6DFED28D-8E45-A192-956B-9AFD25A51976}"/>
          </ac:spMkLst>
        </pc:spChg>
        <pc:spChg chg="add mod">
          <ac:chgData name="Teik Toe Teoh" userId="f2f2b67b8c6b3629" providerId="LiveId" clId="{C1C627F3-A53B-4999-AE6D-BEB2711D9C15}" dt="2023-11-10T01:21:53.953" v="1294" actId="1076"/>
          <ac:spMkLst>
            <pc:docMk/>
            <pc:sldMk cId="3288298782" sldId="1898"/>
            <ac:spMk id="4" creationId="{D26DD978-2809-7A71-6E58-28739E25ED58}"/>
          </ac:spMkLst>
        </pc:spChg>
        <pc:spChg chg="add mod">
          <ac:chgData name="Teik Toe Teoh" userId="f2f2b67b8c6b3629" providerId="LiveId" clId="{C1C627F3-A53B-4999-AE6D-BEB2711D9C15}" dt="2023-12-24T02:31:55.091" v="1586" actId="1076"/>
          <ac:spMkLst>
            <pc:docMk/>
            <pc:sldMk cId="3288298782" sldId="1898"/>
            <ac:spMk id="6" creationId="{0FA1B6A2-DAEA-D835-6A9D-ADB921E20D93}"/>
          </ac:spMkLst>
        </pc:spChg>
      </pc:sldChg>
      <pc:sldChg chg="delSp modSp new mod">
        <pc:chgData name="Teik Toe Teoh" userId="f2f2b67b8c6b3629" providerId="LiveId" clId="{C1C627F3-A53B-4999-AE6D-BEB2711D9C15}" dt="2024-02-25T23:59:19.131" v="3013" actId="20577"/>
        <pc:sldMkLst>
          <pc:docMk/>
          <pc:sldMk cId="1725575053" sldId="1899"/>
        </pc:sldMkLst>
        <pc:spChg chg="mod">
          <ac:chgData name="Teik Toe Teoh" userId="f2f2b67b8c6b3629" providerId="LiveId" clId="{C1C627F3-A53B-4999-AE6D-BEB2711D9C15}" dt="2024-02-25T23:59:19.131" v="3013" actId="20577"/>
          <ac:spMkLst>
            <pc:docMk/>
            <pc:sldMk cId="1725575053" sldId="1899"/>
            <ac:spMk id="2" creationId="{33616003-9898-1589-1505-2B52DF684A7F}"/>
          </ac:spMkLst>
        </pc:spChg>
        <pc:spChg chg="del">
          <ac:chgData name="Teik Toe Teoh" userId="f2f2b67b8c6b3629" providerId="LiveId" clId="{C1C627F3-A53B-4999-AE6D-BEB2711D9C15}" dt="2023-12-12T02:43:23.871" v="1396" actId="478"/>
          <ac:spMkLst>
            <pc:docMk/>
            <pc:sldMk cId="1725575053" sldId="1899"/>
            <ac:spMk id="3" creationId="{CB5E714A-654F-8F04-5FDE-54DEF1A44A2F}"/>
          </ac:spMkLst>
        </pc:spChg>
      </pc:sldChg>
      <pc:sldChg chg="delSp modSp new del mod">
        <pc:chgData name="Teik Toe Teoh" userId="f2f2b67b8c6b3629" providerId="LiveId" clId="{C1C627F3-A53B-4999-AE6D-BEB2711D9C15}" dt="2023-12-12T02:47:22.084" v="1476" actId="47"/>
        <pc:sldMkLst>
          <pc:docMk/>
          <pc:sldMk cId="338906354" sldId="1900"/>
        </pc:sldMkLst>
        <pc:spChg chg="mod">
          <ac:chgData name="Teik Toe Teoh" userId="f2f2b67b8c6b3629" providerId="LiveId" clId="{C1C627F3-A53B-4999-AE6D-BEB2711D9C15}" dt="2023-12-12T02:43:50.015" v="1441" actId="20577"/>
          <ac:spMkLst>
            <pc:docMk/>
            <pc:sldMk cId="338906354" sldId="1900"/>
            <ac:spMk id="2" creationId="{220BF411-BA95-319C-E8F5-CD80A17B5DB2}"/>
          </ac:spMkLst>
        </pc:spChg>
        <pc:spChg chg="del">
          <ac:chgData name="Teik Toe Teoh" userId="f2f2b67b8c6b3629" providerId="LiveId" clId="{C1C627F3-A53B-4999-AE6D-BEB2711D9C15}" dt="2023-12-12T02:44:40.613" v="1442" actId="478"/>
          <ac:spMkLst>
            <pc:docMk/>
            <pc:sldMk cId="338906354" sldId="1900"/>
            <ac:spMk id="3" creationId="{B4A1D490-F117-56D7-E101-6D0F1BFD30C1}"/>
          </ac:spMkLst>
        </pc:spChg>
      </pc:sldChg>
      <pc:sldChg chg="delSp modSp new mod">
        <pc:chgData name="Teik Toe Teoh" userId="f2f2b67b8c6b3629" providerId="LiveId" clId="{C1C627F3-A53B-4999-AE6D-BEB2711D9C15}" dt="2023-12-24T03:30:47.097" v="1678" actId="27636"/>
        <pc:sldMkLst>
          <pc:docMk/>
          <pc:sldMk cId="1537969567" sldId="1900"/>
        </pc:sldMkLst>
        <pc:spChg chg="mod">
          <ac:chgData name="Teik Toe Teoh" userId="f2f2b67b8c6b3629" providerId="LiveId" clId="{C1C627F3-A53B-4999-AE6D-BEB2711D9C15}" dt="2023-12-24T03:30:47.097" v="1678" actId="27636"/>
          <ac:spMkLst>
            <pc:docMk/>
            <pc:sldMk cId="1537969567" sldId="1900"/>
            <ac:spMk id="2" creationId="{91ED6C13-A4E4-762A-E88C-F38E1394133E}"/>
          </ac:spMkLst>
        </pc:spChg>
        <pc:spChg chg="del">
          <ac:chgData name="Teik Toe Teoh" userId="f2f2b67b8c6b3629" providerId="LiveId" clId="{C1C627F3-A53B-4999-AE6D-BEB2711D9C15}" dt="2023-12-24T02:18:06.459" v="1534" actId="478"/>
          <ac:spMkLst>
            <pc:docMk/>
            <pc:sldMk cId="1537969567" sldId="1900"/>
            <ac:spMk id="3" creationId="{581194A6-FE14-2E2F-E505-31400A6A03C6}"/>
          </ac:spMkLst>
        </pc:spChg>
      </pc:sldChg>
      <pc:sldChg chg="delSp modSp new del mod">
        <pc:chgData name="Teik Toe Teoh" userId="f2f2b67b8c6b3629" providerId="LiveId" clId="{C1C627F3-A53B-4999-AE6D-BEB2711D9C15}" dt="2024-02-06T14:03:02.113" v="1862" actId="47"/>
        <pc:sldMkLst>
          <pc:docMk/>
          <pc:sldMk cId="1226562751" sldId="1901"/>
        </pc:sldMkLst>
        <pc:spChg chg="mod">
          <ac:chgData name="Teik Toe Teoh" userId="f2f2b67b8c6b3629" providerId="LiveId" clId="{C1C627F3-A53B-4999-AE6D-BEB2711D9C15}" dt="2024-02-06T14:02:53.899" v="1860" actId="20577"/>
          <ac:spMkLst>
            <pc:docMk/>
            <pc:sldMk cId="1226562751" sldId="1901"/>
            <ac:spMk id="2" creationId="{9C91C94A-1795-3949-E27E-17543FBDF0B6}"/>
          </ac:spMkLst>
        </pc:spChg>
        <pc:spChg chg="del">
          <ac:chgData name="Teik Toe Teoh" userId="f2f2b67b8c6b3629" providerId="LiveId" clId="{C1C627F3-A53B-4999-AE6D-BEB2711D9C15}" dt="2024-02-06T14:02:57.586" v="1861" actId="478"/>
          <ac:spMkLst>
            <pc:docMk/>
            <pc:sldMk cId="1226562751" sldId="1901"/>
            <ac:spMk id="3" creationId="{B03D0C08-6583-CC87-7898-0B3295AB669A}"/>
          </ac:spMkLst>
        </pc:spChg>
      </pc:sldChg>
      <pc:sldChg chg="modSp add del mod">
        <pc:chgData name="Teik Toe Teoh" userId="f2f2b67b8c6b3629" providerId="LiveId" clId="{C1C627F3-A53B-4999-AE6D-BEB2711D9C15}" dt="2024-01-16T01:17:29.076" v="1689" actId="47"/>
        <pc:sldMkLst>
          <pc:docMk/>
          <pc:sldMk cId="3063589440" sldId="1901"/>
        </pc:sldMkLst>
        <pc:spChg chg="mod">
          <ac:chgData name="Teik Toe Teoh" userId="f2f2b67b8c6b3629" providerId="LiveId" clId="{C1C627F3-A53B-4999-AE6D-BEB2711D9C15}" dt="2024-01-16T01:17:23.340" v="1688" actId="20577"/>
          <ac:spMkLst>
            <pc:docMk/>
            <pc:sldMk cId="3063589440" sldId="1901"/>
            <ac:spMk id="2" creationId="{7512F520-FFA6-89D3-B139-A82996F6E2FE}"/>
          </ac:spMkLst>
        </pc:spChg>
      </pc:sldChg>
      <pc:sldChg chg="add del">
        <pc:chgData name="Teik Toe Teoh" userId="f2f2b67b8c6b3629" providerId="LiveId" clId="{C1C627F3-A53B-4999-AE6D-BEB2711D9C15}" dt="2024-02-06T14:03:57.233" v="1864" actId="47"/>
        <pc:sldMkLst>
          <pc:docMk/>
          <pc:sldMk cId="3862081147" sldId="1901"/>
        </pc:sldMkLst>
      </pc:sldChg>
      <pc:sldChg chg="new del">
        <pc:chgData name="Teik Toe Teoh" userId="f2f2b67b8c6b3629" providerId="LiveId" clId="{C1C627F3-A53B-4999-AE6D-BEB2711D9C15}" dt="2024-01-16T01:17:11.385" v="1680" actId="47"/>
        <pc:sldMkLst>
          <pc:docMk/>
          <pc:sldMk cId="3893054119" sldId="1901"/>
        </pc:sldMkLst>
      </pc:sldChg>
      <pc:sldChg chg="modSp add del mod">
        <pc:chgData name="Teik Toe Teoh" userId="f2f2b67b8c6b3629" providerId="LiveId" clId="{C1C627F3-A53B-4999-AE6D-BEB2711D9C15}" dt="2024-02-13T02:21:47.938" v="1999" actId="47"/>
        <pc:sldMkLst>
          <pc:docMk/>
          <pc:sldMk cId="2386035785" sldId="1902"/>
        </pc:sldMkLst>
        <pc:spChg chg="mod">
          <ac:chgData name="Teik Toe Teoh" userId="f2f2b67b8c6b3629" providerId="LiveId" clId="{C1C627F3-A53B-4999-AE6D-BEB2711D9C15}" dt="2024-02-06T14:04:45.920" v="1869" actId="1076"/>
          <ac:spMkLst>
            <pc:docMk/>
            <pc:sldMk cId="2386035785" sldId="1902"/>
            <ac:spMk id="2" creationId="{705D4255-42B2-E140-95F6-D49C47C41489}"/>
          </ac:spMkLst>
        </pc:spChg>
        <pc:spChg chg="mod">
          <ac:chgData name="Teik Toe Teoh" userId="f2f2b67b8c6b3629" providerId="LiveId" clId="{C1C627F3-A53B-4999-AE6D-BEB2711D9C15}" dt="2024-02-06T14:05:03.399" v="1873" actId="1076"/>
          <ac:spMkLst>
            <pc:docMk/>
            <pc:sldMk cId="2386035785" sldId="1902"/>
            <ac:spMk id="5" creationId="{D0411717-E082-3C4A-F0B5-7761A2062071}"/>
          </ac:spMkLst>
        </pc:spChg>
        <pc:spChg chg="mod">
          <ac:chgData name="Teik Toe Teoh" userId="f2f2b67b8c6b3629" providerId="LiveId" clId="{C1C627F3-A53B-4999-AE6D-BEB2711D9C15}" dt="2024-02-06T14:06:08.204" v="1947" actId="20577"/>
          <ac:spMkLst>
            <pc:docMk/>
            <pc:sldMk cId="2386035785" sldId="1902"/>
            <ac:spMk id="7" creationId="{D1523CED-7E42-99AB-91D2-2F82D09D4444}"/>
          </ac:spMkLst>
        </pc:spChg>
        <pc:spChg chg="mod">
          <ac:chgData name="Teik Toe Teoh" userId="f2f2b67b8c6b3629" providerId="LiveId" clId="{C1C627F3-A53B-4999-AE6D-BEB2711D9C15}" dt="2024-02-06T14:05:50.544" v="1940" actId="20577"/>
          <ac:spMkLst>
            <pc:docMk/>
            <pc:sldMk cId="2386035785" sldId="1902"/>
            <ac:spMk id="9" creationId="{32D5869C-BBA1-7422-15AC-0E7EB8F87DE9}"/>
          </ac:spMkLst>
        </pc:spChg>
        <pc:spChg chg="mod">
          <ac:chgData name="Teik Toe Teoh" userId="f2f2b67b8c6b3629" providerId="LiveId" clId="{C1C627F3-A53B-4999-AE6D-BEB2711D9C15}" dt="2024-02-06T14:04:55.578" v="1871" actId="1076"/>
          <ac:spMkLst>
            <pc:docMk/>
            <pc:sldMk cId="2386035785" sldId="1902"/>
            <ac:spMk id="11" creationId="{58696F97-89EB-5C1C-8E52-75742E852EA9}"/>
          </ac:spMkLst>
        </pc:spChg>
      </pc:sldChg>
      <pc:sldChg chg="new del">
        <pc:chgData name="Teik Toe Teoh" userId="f2f2b67b8c6b3629" providerId="LiveId" clId="{C1C627F3-A53B-4999-AE6D-BEB2711D9C15}" dt="2024-02-12T07:46:24.766" v="1949" actId="47"/>
        <pc:sldMkLst>
          <pc:docMk/>
          <pc:sldMk cId="444091256" sldId="1903"/>
        </pc:sldMkLst>
      </pc:sldChg>
      <pc:sldChg chg="modSp add del mod">
        <pc:chgData name="Teik Toe Teoh" userId="f2f2b67b8c6b3629" providerId="LiveId" clId="{C1C627F3-A53B-4999-AE6D-BEB2711D9C15}" dt="2024-03-16T11:51:29.790" v="3070" actId="47"/>
        <pc:sldMkLst>
          <pc:docMk/>
          <pc:sldMk cId="1019728984" sldId="1903"/>
        </pc:sldMkLst>
        <pc:spChg chg="mod">
          <ac:chgData name="Teik Toe Teoh" userId="f2f2b67b8c6b3629" providerId="LiveId" clId="{C1C627F3-A53B-4999-AE6D-BEB2711D9C15}" dt="2024-02-17T03:09:05.230" v="2335" actId="1076"/>
          <ac:spMkLst>
            <pc:docMk/>
            <pc:sldMk cId="1019728984" sldId="1903"/>
            <ac:spMk id="2" creationId="{705D4255-42B2-E140-95F6-D49C47C41489}"/>
          </ac:spMkLst>
        </pc:spChg>
        <pc:spChg chg="mod">
          <ac:chgData name="Teik Toe Teoh" userId="f2f2b67b8c6b3629" providerId="LiveId" clId="{C1C627F3-A53B-4999-AE6D-BEB2711D9C15}" dt="2024-02-17T03:09:08.329" v="2336" actId="1076"/>
          <ac:spMkLst>
            <pc:docMk/>
            <pc:sldMk cId="1019728984" sldId="1903"/>
            <ac:spMk id="5" creationId="{D0411717-E082-3C4A-F0B5-7761A2062071}"/>
          </ac:spMkLst>
        </pc:spChg>
        <pc:spChg chg="mod">
          <ac:chgData name="Teik Toe Teoh" userId="f2f2b67b8c6b3629" providerId="LiveId" clId="{C1C627F3-A53B-4999-AE6D-BEB2711D9C15}" dt="2024-02-17T03:09:16.924" v="2338" actId="1076"/>
          <ac:spMkLst>
            <pc:docMk/>
            <pc:sldMk cId="1019728984" sldId="1903"/>
            <ac:spMk id="7" creationId="{D1523CED-7E42-99AB-91D2-2F82D09D4444}"/>
          </ac:spMkLst>
        </pc:spChg>
        <pc:spChg chg="mod">
          <ac:chgData name="Teik Toe Teoh" userId="f2f2b67b8c6b3629" providerId="LiveId" clId="{C1C627F3-A53B-4999-AE6D-BEB2711D9C15}" dt="2024-02-17T03:09:14.112" v="2337" actId="1076"/>
          <ac:spMkLst>
            <pc:docMk/>
            <pc:sldMk cId="1019728984" sldId="1903"/>
            <ac:spMk id="9" creationId="{32D5869C-BBA1-7422-15AC-0E7EB8F87DE9}"/>
          </ac:spMkLst>
        </pc:spChg>
        <pc:spChg chg="mod">
          <ac:chgData name="Teik Toe Teoh" userId="f2f2b67b8c6b3629" providerId="LiveId" clId="{C1C627F3-A53B-4999-AE6D-BEB2711D9C15}" dt="2024-02-17T03:09:21.106" v="2339" actId="1076"/>
          <ac:spMkLst>
            <pc:docMk/>
            <pc:sldMk cId="1019728984" sldId="1903"/>
            <ac:spMk id="11" creationId="{58696F97-89EB-5C1C-8E52-75742E852EA9}"/>
          </ac:spMkLst>
        </pc:spChg>
      </pc:sldChg>
      <pc:sldChg chg="modSp new del mod">
        <pc:chgData name="Teik Toe Teoh" userId="f2f2b67b8c6b3629" providerId="LiveId" clId="{C1C627F3-A53B-4999-AE6D-BEB2711D9C15}" dt="2024-02-17T03:16:00.340" v="2478" actId="47"/>
        <pc:sldMkLst>
          <pc:docMk/>
          <pc:sldMk cId="1960614648" sldId="1904"/>
        </pc:sldMkLst>
        <pc:spChg chg="mod">
          <ac:chgData name="Teik Toe Teoh" userId="f2f2b67b8c6b3629" providerId="LiveId" clId="{C1C627F3-A53B-4999-AE6D-BEB2711D9C15}" dt="2024-02-13T02:05:57.996" v="1998" actId="20577"/>
          <ac:spMkLst>
            <pc:docMk/>
            <pc:sldMk cId="1960614648" sldId="1904"/>
            <ac:spMk id="2" creationId="{F5C1ABB0-CAF7-3242-E740-3C2480D7ED4B}"/>
          </ac:spMkLst>
        </pc:spChg>
      </pc:sldChg>
      <pc:sldChg chg="addSp delSp modSp new del mod ord">
        <pc:chgData name="Teik Toe Teoh" userId="f2f2b67b8c6b3629" providerId="LiveId" clId="{C1C627F3-A53B-4999-AE6D-BEB2711D9C15}" dt="2024-03-17T01:24:33.361" v="3133" actId="47"/>
        <pc:sldMkLst>
          <pc:docMk/>
          <pc:sldMk cId="2129184553" sldId="1905"/>
        </pc:sldMkLst>
        <pc:spChg chg="mod">
          <ac:chgData name="Teik Toe Teoh" userId="f2f2b67b8c6b3629" providerId="LiveId" clId="{C1C627F3-A53B-4999-AE6D-BEB2711D9C15}" dt="2024-02-13T06:02:30.022" v="2029" actId="1076"/>
          <ac:spMkLst>
            <pc:docMk/>
            <pc:sldMk cId="2129184553" sldId="1905"/>
            <ac:spMk id="2" creationId="{41C214B6-FA1B-04CB-482A-55F99051A0C3}"/>
          </ac:spMkLst>
        </pc:spChg>
        <pc:spChg chg="del">
          <ac:chgData name="Teik Toe Teoh" userId="f2f2b67b8c6b3629" providerId="LiveId" clId="{C1C627F3-A53B-4999-AE6D-BEB2711D9C15}" dt="2024-02-13T05:52:37.490" v="2020" actId="478"/>
          <ac:spMkLst>
            <pc:docMk/>
            <pc:sldMk cId="2129184553" sldId="1905"/>
            <ac:spMk id="3" creationId="{07AA767C-AF52-DBD6-2368-7B5BBDA361F8}"/>
          </ac:spMkLst>
        </pc:spChg>
        <pc:spChg chg="add mod">
          <ac:chgData name="Teik Toe Teoh" userId="f2f2b67b8c6b3629" providerId="LiveId" clId="{C1C627F3-A53B-4999-AE6D-BEB2711D9C15}" dt="2024-02-13T06:03:38.396" v="2041" actId="1076"/>
          <ac:spMkLst>
            <pc:docMk/>
            <pc:sldMk cId="2129184553" sldId="1905"/>
            <ac:spMk id="5" creationId="{FFAFEE8E-C3EC-FE29-AEF6-A50AD90AE386}"/>
          </ac:spMkLst>
        </pc:spChg>
        <pc:spChg chg="add mod">
          <ac:chgData name="Teik Toe Teoh" userId="f2f2b67b8c6b3629" providerId="LiveId" clId="{C1C627F3-A53B-4999-AE6D-BEB2711D9C15}" dt="2024-02-13T06:03:18.463" v="2038" actId="1076"/>
          <ac:spMkLst>
            <pc:docMk/>
            <pc:sldMk cId="2129184553" sldId="1905"/>
            <ac:spMk id="7" creationId="{E348A6BB-F359-CB78-41DC-B47D4879D825}"/>
          </ac:spMkLst>
        </pc:spChg>
        <pc:spChg chg="add mod">
          <ac:chgData name="Teik Toe Teoh" userId="f2f2b67b8c6b3629" providerId="LiveId" clId="{C1C627F3-A53B-4999-AE6D-BEB2711D9C15}" dt="2024-02-13T06:03:47.510" v="2043" actId="14100"/>
          <ac:spMkLst>
            <pc:docMk/>
            <pc:sldMk cId="2129184553" sldId="1905"/>
            <ac:spMk id="9" creationId="{B99C0229-F3BF-1339-37F9-63F921CD3A75}"/>
          </ac:spMkLst>
        </pc:spChg>
        <pc:spChg chg="add mod">
          <ac:chgData name="Teik Toe Teoh" userId="f2f2b67b8c6b3629" providerId="LiveId" clId="{C1C627F3-A53B-4999-AE6D-BEB2711D9C15}" dt="2024-02-13T06:04:29.841" v="2047" actId="1076"/>
          <ac:spMkLst>
            <pc:docMk/>
            <pc:sldMk cId="2129184553" sldId="1905"/>
            <ac:spMk id="11" creationId="{4F87ACF7-949B-7F0D-674B-B85494E0B4A1}"/>
          </ac:spMkLst>
        </pc:spChg>
      </pc:sldChg>
      <pc:sldChg chg="addSp modSp new mod">
        <pc:chgData name="Teik Toe Teoh" userId="f2f2b67b8c6b3629" providerId="LiveId" clId="{C1C627F3-A53B-4999-AE6D-BEB2711D9C15}" dt="2024-02-15T07:47:28.092" v="2126" actId="1076"/>
        <pc:sldMkLst>
          <pc:docMk/>
          <pc:sldMk cId="1099783560" sldId="1906"/>
        </pc:sldMkLst>
        <pc:spChg chg="mod">
          <ac:chgData name="Teik Toe Teoh" userId="f2f2b67b8c6b3629" providerId="LiveId" clId="{C1C627F3-A53B-4999-AE6D-BEB2711D9C15}" dt="2024-02-15T02:19:54.328" v="2083" actId="1076"/>
          <ac:spMkLst>
            <pc:docMk/>
            <pc:sldMk cId="1099783560" sldId="1906"/>
            <ac:spMk id="2" creationId="{2AF39BB7-E790-7D66-051D-355BDFC5D035}"/>
          </ac:spMkLst>
        </pc:spChg>
        <pc:spChg chg="add mod">
          <ac:chgData name="Teik Toe Teoh" userId="f2f2b67b8c6b3629" providerId="LiveId" clId="{C1C627F3-A53B-4999-AE6D-BEB2711D9C15}" dt="2024-02-15T07:45:44.369" v="2124" actId="20577"/>
          <ac:spMkLst>
            <pc:docMk/>
            <pc:sldMk cId="1099783560" sldId="1906"/>
            <ac:spMk id="4" creationId="{C16D912A-A66F-0195-A77B-33227690336D}"/>
          </ac:spMkLst>
        </pc:spChg>
        <pc:spChg chg="add mod">
          <ac:chgData name="Teik Toe Teoh" userId="f2f2b67b8c6b3629" providerId="LiveId" clId="{C1C627F3-A53B-4999-AE6D-BEB2711D9C15}" dt="2024-02-15T07:47:28.092" v="2126" actId="1076"/>
          <ac:spMkLst>
            <pc:docMk/>
            <pc:sldMk cId="1099783560" sldId="1906"/>
            <ac:spMk id="6" creationId="{FDB2CA6A-E9EF-A4C1-FF23-A3BCB7761E69}"/>
          </ac:spMkLst>
        </pc:spChg>
      </pc:sldChg>
      <pc:sldChg chg="new del">
        <pc:chgData name="Teik Toe Teoh" userId="f2f2b67b8c6b3629" providerId="LiveId" clId="{C1C627F3-A53B-4999-AE6D-BEB2711D9C15}" dt="2024-02-15T02:34:51.918" v="2106" actId="47"/>
        <pc:sldMkLst>
          <pc:docMk/>
          <pc:sldMk cId="264369108" sldId="1907"/>
        </pc:sldMkLst>
      </pc:sldChg>
      <pc:sldChg chg="addSp delSp modSp new mod">
        <pc:chgData name="Teik Toe Teoh" userId="f2f2b67b8c6b3629" providerId="LiveId" clId="{C1C627F3-A53B-4999-AE6D-BEB2711D9C15}" dt="2024-02-17T02:45:43.197" v="2227" actId="1076"/>
        <pc:sldMkLst>
          <pc:docMk/>
          <pc:sldMk cId="1600897276" sldId="1907"/>
        </pc:sldMkLst>
        <pc:spChg chg="mod">
          <ac:chgData name="Teik Toe Teoh" userId="f2f2b67b8c6b3629" providerId="LiveId" clId="{C1C627F3-A53B-4999-AE6D-BEB2711D9C15}" dt="2024-02-17T02:24:03.263" v="2217" actId="20577"/>
          <ac:spMkLst>
            <pc:docMk/>
            <pc:sldMk cId="1600897276" sldId="1907"/>
            <ac:spMk id="2" creationId="{52A40F84-0EC4-E563-E309-8ADD14F027BF}"/>
          </ac:spMkLst>
        </pc:spChg>
        <pc:spChg chg="del">
          <ac:chgData name="Teik Toe Teoh" userId="f2f2b67b8c6b3629" providerId="LiveId" clId="{C1C627F3-A53B-4999-AE6D-BEB2711D9C15}" dt="2024-02-17T02:44:11.634" v="2219" actId="478"/>
          <ac:spMkLst>
            <pc:docMk/>
            <pc:sldMk cId="1600897276" sldId="1907"/>
            <ac:spMk id="3" creationId="{BF8BD86D-4A36-CEEA-860D-6353FF92934F}"/>
          </ac:spMkLst>
        </pc:spChg>
        <pc:spChg chg="add mod">
          <ac:chgData name="Teik Toe Teoh" userId="f2f2b67b8c6b3629" providerId="LiveId" clId="{C1C627F3-A53B-4999-AE6D-BEB2711D9C15}" dt="2024-02-17T02:44:16.944" v="2221" actId="14100"/>
          <ac:spMkLst>
            <pc:docMk/>
            <pc:sldMk cId="1600897276" sldId="1907"/>
            <ac:spMk id="5" creationId="{EFB64502-8290-CE21-C8F5-B313629DA839}"/>
          </ac:spMkLst>
        </pc:spChg>
        <pc:spChg chg="add mod">
          <ac:chgData name="Teik Toe Teoh" userId="f2f2b67b8c6b3629" providerId="LiveId" clId="{C1C627F3-A53B-4999-AE6D-BEB2711D9C15}" dt="2024-02-17T02:45:43.197" v="2227" actId="1076"/>
          <ac:spMkLst>
            <pc:docMk/>
            <pc:sldMk cId="1600897276" sldId="1907"/>
            <ac:spMk id="8" creationId="{5594AD10-F779-BF75-F70D-1648227AF245}"/>
          </ac:spMkLst>
        </pc:spChg>
        <pc:picChg chg="add mod">
          <ac:chgData name="Teik Toe Teoh" userId="f2f2b67b8c6b3629" providerId="LiveId" clId="{C1C627F3-A53B-4999-AE6D-BEB2711D9C15}" dt="2024-02-17T02:45:25.352" v="2225" actId="1076"/>
          <ac:picMkLst>
            <pc:docMk/>
            <pc:sldMk cId="1600897276" sldId="1907"/>
            <ac:picMk id="7" creationId="{4BBFC44B-0065-DE90-0BB0-4FB33FC99F5A}"/>
          </ac:picMkLst>
        </pc:picChg>
      </pc:sldChg>
      <pc:sldChg chg="addSp delSp modSp new mod">
        <pc:chgData name="Teik Toe Teoh" userId="f2f2b67b8c6b3629" providerId="LiveId" clId="{C1C627F3-A53B-4999-AE6D-BEB2711D9C15}" dt="2024-02-17T02:59:06.277" v="2334" actId="1076"/>
        <pc:sldMkLst>
          <pc:docMk/>
          <pc:sldMk cId="1877132629" sldId="1908"/>
        </pc:sldMkLst>
        <pc:spChg chg="mod">
          <ac:chgData name="Teik Toe Teoh" userId="f2f2b67b8c6b3629" providerId="LiveId" clId="{C1C627F3-A53B-4999-AE6D-BEB2711D9C15}" dt="2024-02-17T02:56:23.992" v="2320" actId="1076"/>
          <ac:spMkLst>
            <pc:docMk/>
            <pc:sldMk cId="1877132629" sldId="1908"/>
            <ac:spMk id="2" creationId="{380DADE0-C950-26B1-0540-283707917360}"/>
          </ac:spMkLst>
        </pc:spChg>
        <pc:spChg chg="del">
          <ac:chgData name="Teik Toe Teoh" userId="f2f2b67b8c6b3629" providerId="LiveId" clId="{C1C627F3-A53B-4999-AE6D-BEB2711D9C15}" dt="2024-02-17T02:56:20.379" v="2319" actId="478"/>
          <ac:spMkLst>
            <pc:docMk/>
            <pc:sldMk cId="1877132629" sldId="1908"/>
            <ac:spMk id="3" creationId="{C84F66E4-9E63-5697-0F78-A933E32A2C09}"/>
          </ac:spMkLst>
        </pc:spChg>
        <pc:spChg chg="add mod">
          <ac:chgData name="Teik Toe Teoh" userId="f2f2b67b8c6b3629" providerId="LiveId" clId="{C1C627F3-A53B-4999-AE6D-BEB2711D9C15}" dt="2024-02-17T02:58:48.743" v="2330" actId="255"/>
          <ac:spMkLst>
            <pc:docMk/>
            <pc:sldMk cId="1877132629" sldId="1908"/>
            <ac:spMk id="5" creationId="{07DF7E3C-8046-87F5-FB93-2FA85A12EEDC}"/>
          </ac:spMkLst>
        </pc:spChg>
        <pc:spChg chg="add mod">
          <ac:chgData name="Teik Toe Teoh" userId="f2f2b67b8c6b3629" providerId="LiveId" clId="{C1C627F3-A53B-4999-AE6D-BEB2711D9C15}" dt="2024-02-17T02:59:06.277" v="2334" actId="1076"/>
          <ac:spMkLst>
            <pc:docMk/>
            <pc:sldMk cId="1877132629" sldId="1908"/>
            <ac:spMk id="7" creationId="{5A406A3F-B372-DEDB-6A85-E01BE1489407}"/>
          </ac:spMkLst>
        </pc:spChg>
      </pc:sldChg>
      <pc:sldChg chg="addSp delSp modSp new mod">
        <pc:chgData name="Teik Toe Teoh" userId="f2f2b67b8c6b3629" providerId="LiveId" clId="{C1C627F3-A53B-4999-AE6D-BEB2711D9C15}" dt="2024-02-17T12:17:10.123" v="2497" actId="1076"/>
        <pc:sldMkLst>
          <pc:docMk/>
          <pc:sldMk cId="2842473008" sldId="1909"/>
        </pc:sldMkLst>
        <pc:spChg chg="mod">
          <ac:chgData name="Teik Toe Teoh" userId="f2f2b67b8c6b3629" providerId="LiveId" clId="{C1C627F3-A53B-4999-AE6D-BEB2711D9C15}" dt="2024-02-17T12:13:05.493" v="2492" actId="1076"/>
          <ac:spMkLst>
            <pc:docMk/>
            <pc:sldMk cId="2842473008" sldId="1909"/>
            <ac:spMk id="2" creationId="{5EAB593A-D2D2-BFE6-2020-D2A501EF041B}"/>
          </ac:spMkLst>
        </pc:spChg>
        <pc:spChg chg="del">
          <ac:chgData name="Teik Toe Teoh" userId="f2f2b67b8c6b3629" providerId="LiveId" clId="{C1C627F3-A53B-4999-AE6D-BEB2711D9C15}" dt="2024-02-17T12:06:57.405" v="2487" actId="478"/>
          <ac:spMkLst>
            <pc:docMk/>
            <pc:sldMk cId="2842473008" sldId="1909"/>
            <ac:spMk id="3" creationId="{16E14518-0D27-B812-C130-A61E735EE7F9}"/>
          </ac:spMkLst>
        </pc:spChg>
        <pc:spChg chg="add mod">
          <ac:chgData name="Teik Toe Teoh" userId="f2f2b67b8c6b3629" providerId="LiveId" clId="{C1C627F3-A53B-4999-AE6D-BEB2711D9C15}" dt="2024-02-17T12:13:37.094" v="2495" actId="14100"/>
          <ac:spMkLst>
            <pc:docMk/>
            <pc:sldMk cId="2842473008" sldId="1909"/>
            <ac:spMk id="5" creationId="{60A7B09C-EEE7-5FF0-A9E7-FA51EECB3116}"/>
          </ac:spMkLst>
        </pc:spChg>
        <pc:spChg chg="add mod">
          <ac:chgData name="Teik Toe Teoh" userId="f2f2b67b8c6b3629" providerId="LiveId" clId="{C1C627F3-A53B-4999-AE6D-BEB2711D9C15}" dt="2024-02-17T12:17:10.123" v="2497" actId="1076"/>
          <ac:spMkLst>
            <pc:docMk/>
            <pc:sldMk cId="2842473008" sldId="1909"/>
            <ac:spMk id="7" creationId="{B233FBD3-5577-F7BB-CFC8-EDA0449B9A29}"/>
          </ac:spMkLst>
        </pc:spChg>
      </pc:sldChg>
      <pc:sldChg chg="add">
        <pc:chgData name="Teik Toe Teoh" userId="f2f2b67b8c6b3629" providerId="LiveId" clId="{C1C627F3-A53B-4999-AE6D-BEB2711D9C15}" dt="2024-03-16T11:51:19.795" v="3069"/>
        <pc:sldMkLst>
          <pc:docMk/>
          <pc:sldMk cId="542703891" sldId="1910"/>
        </pc:sldMkLst>
      </pc:sldChg>
      <pc:sldChg chg="modSp new del mod">
        <pc:chgData name="Teik Toe Teoh" userId="f2f2b67b8c6b3629" providerId="LiveId" clId="{C1C627F3-A53B-4999-AE6D-BEB2711D9C15}" dt="2024-02-18T12:54:57.529" v="2559" actId="47"/>
        <pc:sldMkLst>
          <pc:docMk/>
          <pc:sldMk cId="3981376545" sldId="1910"/>
        </pc:sldMkLst>
        <pc:spChg chg="mod">
          <ac:chgData name="Teik Toe Teoh" userId="f2f2b67b8c6b3629" providerId="LiveId" clId="{C1C627F3-A53B-4999-AE6D-BEB2711D9C15}" dt="2024-02-17T12:30:59.638" v="2503" actId="20577"/>
          <ac:spMkLst>
            <pc:docMk/>
            <pc:sldMk cId="3981376545" sldId="1910"/>
            <ac:spMk id="2" creationId="{2508D91B-1A11-C336-8569-0B4AC2492D03}"/>
          </ac:spMkLst>
        </pc:spChg>
        <pc:spChg chg="mod">
          <ac:chgData name="Teik Toe Teoh" userId="f2f2b67b8c6b3629" providerId="LiveId" clId="{C1C627F3-A53B-4999-AE6D-BEB2711D9C15}" dt="2024-02-17T13:15:17.502" v="2540" actId="27636"/>
          <ac:spMkLst>
            <pc:docMk/>
            <pc:sldMk cId="3981376545" sldId="1910"/>
            <ac:spMk id="3" creationId="{4FA1060A-58F4-9B9D-9643-98C765D79667}"/>
          </ac:spMkLst>
        </pc:spChg>
      </pc:sldChg>
      <pc:sldChg chg="modSp new mod">
        <pc:chgData name="Teik Toe Teoh" userId="f2f2b67b8c6b3629" providerId="LiveId" clId="{C1C627F3-A53B-4999-AE6D-BEB2711D9C15}" dt="2024-03-19T11:57:18.671" v="3157" actId="14100"/>
        <pc:sldMkLst>
          <pc:docMk/>
          <pc:sldMk cId="1290919235" sldId="1911"/>
        </pc:sldMkLst>
        <pc:spChg chg="mod">
          <ac:chgData name="Teik Toe Teoh" userId="f2f2b67b8c6b3629" providerId="LiveId" clId="{C1C627F3-A53B-4999-AE6D-BEB2711D9C15}" dt="2024-02-18T12:54:25.264" v="2546" actId="20577"/>
          <ac:spMkLst>
            <pc:docMk/>
            <pc:sldMk cId="1290919235" sldId="1911"/>
            <ac:spMk id="2" creationId="{23441C7A-623B-727B-F8DC-DE12AEA7594D}"/>
          </ac:spMkLst>
        </pc:spChg>
        <pc:spChg chg="mod">
          <ac:chgData name="Teik Toe Teoh" userId="f2f2b67b8c6b3629" providerId="LiveId" clId="{C1C627F3-A53B-4999-AE6D-BEB2711D9C15}" dt="2024-03-19T11:57:18.671" v="3157" actId="14100"/>
          <ac:spMkLst>
            <pc:docMk/>
            <pc:sldMk cId="1290919235" sldId="1911"/>
            <ac:spMk id="3" creationId="{ABB60F5A-6734-5B12-A471-AFFB43F5B74C}"/>
          </ac:spMkLst>
        </pc:spChg>
      </pc:sldChg>
      <pc:sldChg chg="modSp new mod ord">
        <pc:chgData name="Teik Toe Teoh" userId="f2f2b67b8c6b3629" providerId="LiveId" clId="{C1C627F3-A53B-4999-AE6D-BEB2711D9C15}" dt="2024-02-18T12:56:30.472" v="2563" actId="5793"/>
        <pc:sldMkLst>
          <pc:docMk/>
          <pc:sldMk cId="2595214122" sldId="1912"/>
        </pc:sldMkLst>
        <pc:spChg chg="mod">
          <ac:chgData name="Teik Toe Teoh" userId="f2f2b67b8c6b3629" providerId="LiveId" clId="{C1C627F3-A53B-4999-AE6D-BEB2711D9C15}" dt="2024-02-18T12:54:37.977" v="2558" actId="20577"/>
          <ac:spMkLst>
            <pc:docMk/>
            <pc:sldMk cId="2595214122" sldId="1912"/>
            <ac:spMk id="2" creationId="{C3BCAA90-AC93-18BA-FD57-6580B68228E8}"/>
          </ac:spMkLst>
        </pc:spChg>
        <pc:spChg chg="mod">
          <ac:chgData name="Teik Toe Teoh" userId="f2f2b67b8c6b3629" providerId="LiveId" clId="{C1C627F3-A53B-4999-AE6D-BEB2711D9C15}" dt="2024-02-18T12:56:30.472" v="2563" actId="5793"/>
          <ac:spMkLst>
            <pc:docMk/>
            <pc:sldMk cId="2595214122" sldId="1912"/>
            <ac:spMk id="3" creationId="{A69C4FCB-11A5-719A-58BE-258A458CF149}"/>
          </ac:spMkLst>
        </pc:spChg>
      </pc:sldChg>
      <pc:sldChg chg="addSp delSp modSp new mod">
        <pc:chgData name="Teik Toe Teoh" userId="f2f2b67b8c6b3629" providerId="LiveId" clId="{C1C627F3-A53B-4999-AE6D-BEB2711D9C15}" dt="2024-03-19T11:57:35.990" v="3163" actId="27636"/>
        <pc:sldMkLst>
          <pc:docMk/>
          <pc:sldMk cId="215753556" sldId="1913"/>
        </pc:sldMkLst>
        <pc:spChg chg="mod">
          <ac:chgData name="Teik Toe Teoh" userId="f2f2b67b8c6b3629" providerId="LiveId" clId="{C1C627F3-A53B-4999-AE6D-BEB2711D9C15}" dt="2024-02-23T13:04:26.139" v="2659" actId="20577"/>
          <ac:spMkLst>
            <pc:docMk/>
            <pc:sldMk cId="215753556" sldId="1913"/>
            <ac:spMk id="2" creationId="{77CFC636-2AD1-C546-E5C4-44798579A6FC}"/>
          </ac:spMkLst>
        </pc:spChg>
        <pc:spChg chg="del">
          <ac:chgData name="Teik Toe Teoh" userId="f2f2b67b8c6b3629" providerId="LiveId" clId="{C1C627F3-A53B-4999-AE6D-BEB2711D9C15}" dt="2024-02-23T01:33:51.116" v="2582" actId="478"/>
          <ac:spMkLst>
            <pc:docMk/>
            <pc:sldMk cId="215753556" sldId="1913"/>
            <ac:spMk id="3" creationId="{300B08F1-A88B-C656-F533-FA96070D0072}"/>
          </ac:spMkLst>
        </pc:spChg>
        <pc:spChg chg="add mod">
          <ac:chgData name="Teik Toe Teoh" userId="f2f2b67b8c6b3629" providerId="LiveId" clId="{C1C627F3-A53B-4999-AE6D-BEB2711D9C15}" dt="2024-03-19T11:57:35.990" v="3163" actId="27636"/>
          <ac:spMkLst>
            <pc:docMk/>
            <pc:sldMk cId="215753556" sldId="1913"/>
            <ac:spMk id="3" creationId="{789BD81C-BCDB-ADDB-17C2-BA4E619637D9}"/>
          </ac:spMkLst>
        </pc:spChg>
        <pc:spChg chg="add mod">
          <ac:chgData name="Teik Toe Teoh" userId="f2f2b67b8c6b3629" providerId="LiveId" clId="{C1C627F3-A53B-4999-AE6D-BEB2711D9C15}" dt="2024-02-24T00:04:14.837" v="2677" actId="20577"/>
          <ac:spMkLst>
            <pc:docMk/>
            <pc:sldMk cId="215753556" sldId="1913"/>
            <ac:spMk id="4" creationId="{D783476D-8D82-AC73-DD22-A62A5FB46D2E}"/>
          </ac:spMkLst>
        </pc:spChg>
        <pc:spChg chg="add del">
          <ac:chgData name="Teik Toe Teoh" userId="f2f2b67b8c6b3629" providerId="LiveId" clId="{C1C627F3-A53B-4999-AE6D-BEB2711D9C15}" dt="2024-02-23T11:04:19.640" v="2590" actId="22"/>
          <ac:spMkLst>
            <pc:docMk/>
            <pc:sldMk cId="215753556" sldId="1913"/>
            <ac:spMk id="6" creationId="{4A0BD38E-C5E7-09C8-18BD-72198A9752A0}"/>
          </ac:spMkLst>
        </pc:spChg>
        <pc:spChg chg="add del mod">
          <ac:chgData name="Teik Toe Teoh" userId="f2f2b67b8c6b3629" providerId="LiveId" clId="{C1C627F3-A53B-4999-AE6D-BEB2711D9C15}" dt="2024-02-23T12:53:44.256" v="2632" actId="21"/>
          <ac:spMkLst>
            <pc:docMk/>
            <pc:sldMk cId="215753556" sldId="1913"/>
            <ac:spMk id="8" creationId="{CCE1A97B-1D7F-A980-2D4D-34B3DE5FE356}"/>
          </ac:spMkLst>
        </pc:spChg>
        <pc:spChg chg="add mod">
          <ac:chgData name="Teik Toe Teoh" userId="f2f2b67b8c6b3629" providerId="LiveId" clId="{C1C627F3-A53B-4999-AE6D-BEB2711D9C15}" dt="2024-02-24T00:04:10.565" v="2676" actId="20577"/>
          <ac:spMkLst>
            <pc:docMk/>
            <pc:sldMk cId="215753556" sldId="1913"/>
            <ac:spMk id="10" creationId="{DDB8A56A-C1AE-9B38-5F7A-E98743497D3E}"/>
          </ac:spMkLst>
        </pc:spChg>
        <pc:spChg chg="add del mod">
          <ac:chgData name="Teik Toe Teoh" userId="f2f2b67b8c6b3629" providerId="LiveId" clId="{C1C627F3-A53B-4999-AE6D-BEB2711D9C15}" dt="2024-02-23T12:53:56.624" v="2634" actId="21"/>
          <ac:spMkLst>
            <pc:docMk/>
            <pc:sldMk cId="215753556" sldId="1913"/>
            <ac:spMk id="12" creationId="{4119CEE4-7B8E-C9E1-02CD-8943DC86F252}"/>
          </ac:spMkLst>
        </pc:spChg>
      </pc:sldChg>
      <pc:sldChg chg="addSp delSp modSp new mod">
        <pc:chgData name="Teik Toe Teoh" userId="f2f2b67b8c6b3629" providerId="LiveId" clId="{C1C627F3-A53B-4999-AE6D-BEB2711D9C15}" dt="2024-02-24T00:08:37.619" v="2680" actId="20577"/>
        <pc:sldMkLst>
          <pc:docMk/>
          <pc:sldMk cId="212473226" sldId="1914"/>
        </pc:sldMkLst>
        <pc:spChg chg="mod">
          <ac:chgData name="Teik Toe Teoh" userId="f2f2b67b8c6b3629" providerId="LiveId" clId="{C1C627F3-A53B-4999-AE6D-BEB2711D9C15}" dt="2024-02-23T11:07:19.193" v="2616" actId="20577"/>
          <ac:spMkLst>
            <pc:docMk/>
            <pc:sldMk cId="212473226" sldId="1914"/>
            <ac:spMk id="2" creationId="{F04C1B6A-44C2-1D9F-7CFB-6AB4A246E99A}"/>
          </ac:spMkLst>
        </pc:spChg>
        <pc:spChg chg="del">
          <ac:chgData name="Teik Toe Teoh" userId="f2f2b67b8c6b3629" providerId="LiveId" clId="{C1C627F3-A53B-4999-AE6D-BEB2711D9C15}" dt="2024-02-23T11:07:09.724" v="2606" actId="478"/>
          <ac:spMkLst>
            <pc:docMk/>
            <pc:sldMk cId="212473226" sldId="1914"/>
            <ac:spMk id="3" creationId="{B33069E4-8D89-E9F7-5812-840DCA6B0ABF}"/>
          </ac:spMkLst>
        </pc:spChg>
        <pc:spChg chg="add mod">
          <ac:chgData name="Teik Toe Teoh" userId="f2f2b67b8c6b3629" providerId="LiveId" clId="{C1C627F3-A53B-4999-AE6D-BEB2711D9C15}" dt="2024-02-24T00:08:37.619" v="2680" actId="20577"/>
          <ac:spMkLst>
            <pc:docMk/>
            <pc:sldMk cId="212473226" sldId="1914"/>
            <ac:spMk id="5" creationId="{5A5AEFE4-6AA8-B058-EC2B-6B144DF1EF85}"/>
          </ac:spMkLst>
        </pc:spChg>
      </pc:sldChg>
      <pc:sldChg chg="modSp add mod">
        <pc:chgData name="Teik Toe Teoh" userId="f2f2b67b8c6b3629" providerId="LiveId" clId="{C1C627F3-A53B-4999-AE6D-BEB2711D9C15}" dt="2024-02-25T23:56:30.869" v="3003" actId="20577"/>
        <pc:sldMkLst>
          <pc:docMk/>
          <pc:sldMk cId="663901946" sldId="1915"/>
        </pc:sldMkLst>
        <pc:spChg chg="mod">
          <ac:chgData name="Teik Toe Teoh" userId="f2f2b67b8c6b3629" providerId="LiveId" clId="{C1C627F3-A53B-4999-AE6D-BEB2711D9C15}" dt="2024-02-25T23:56:30.869" v="3003" actId="20577"/>
          <ac:spMkLst>
            <pc:docMk/>
            <pc:sldMk cId="663901946" sldId="1915"/>
            <ac:spMk id="2" creationId="{CB58876A-F3F0-9608-8298-41AF35A9E4CE}"/>
          </ac:spMkLst>
        </pc:spChg>
      </pc:sldChg>
      <pc:sldChg chg="addSp delSp modSp new del mod ord">
        <pc:chgData name="Teik Toe Teoh" userId="f2f2b67b8c6b3629" providerId="LiveId" clId="{C1C627F3-A53B-4999-AE6D-BEB2711D9C15}" dt="2024-02-25T23:56:01.779" v="2966" actId="2696"/>
        <pc:sldMkLst>
          <pc:docMk/>
          <pc:sldMk cId="3322258123" sldId="1915"/>
        </pc:sldMkLst>
        <pc:spChg chg="mod">
          <ac:chgData name="Teik Toe Teoh" userId="f2f2b67b8c6b3629" providerId="LiveId" clId="{C1C627F3-A53B-4999-AE6D-BEB2711D9C15}" dt="2024-02-24T00:14:19.152" v="2689" actId="20577"/>
          <ac:spMkLst>
            <pc:docMk/>
            <pc:sldMk cId="3322258123" sldId="1915"/>
            <ac:spMk id="2" creationId="{65F45D67-0503-EC2D-6FDE-97B025E18899}"/>
          </ac:spMkLst>
        </pc:spChg>
        <pc:spChg chg="del">
          <ac:chgData name="Teik Toe Teoh" userId="f2f2b67b8c6b3629" providerId="LiveId" clId="{C1C627F3-A53B-4999-AE6D-BEB2711D9C15}" dt="2024-02-24T00:15:36.652" v="2690" actId="478"/>
          <ac:spMkLst>
            <pc:docMk/>
            <pc:sldMk cId="3322258123" sldId="1915"/>
            <ac:spMk id="3" creationId="{82C550B6-150F-22DB-5A6A-55D54DAF40F4}"/>
          </ac:spMkLst>
        </pc:spChg>
        <pc:picChg chg="add mod">
          <ac:chgData name="Teik Toe Teoh" userId="f2f2b67b8c6b3629" providerId="LiveId" clId="{C1C627F3-A53B-4999-AE6D-BEB2711D9C15}" dt="2024-02-24T00:17:07.206" v="2693" actId="1076"/>
          <ac:picMkLst>
            <pc:docMk/>
            <pc:sldMk cId="3322258123" sldId="1915"/>
            <ac:picMk id="4" creationId="{227E4839-6532-856F-A570-B858229EB3D3}"/>
          </ac:picMkLst>
        </pc:picChg>
      </pc:sldChg>
      <pc:sldChg chg="addSp delSp modSp new mod">
        <pc:chgData name="Teik Toe Teoh" userId="f2f2b67b8c6b3629" providerId="LiveId" clId="{C1C627F3-A53B-4999-AE6D-BEB2711D9C15}" dt="2024-02-25T00:09:35.767" v="2888" actId="1076"/>
        <pc:sldMkLst>
          <pc:docMk/>
          <pc:sldMk cId="1175804064" sldId="1916"/>
        </pc:sldMkLst>
        <pc:spChg chg="mod">
          <ac:chgData name="Teik Toe Teoh" userId="f2f2b67b8c6b3629" providerId="LiveId" clId="{C1C627F3-A53B-4999-AE6D-BEB2711D9C15}" dt="2024-02-25T00:07:32.884" v="2872" actId="27636"/>
          <ac:spMkLst>
            <pc:docMk/>
            <pc:sldMk cId="1175804064" sldId="1916"/>
            <ac:spMk id="2" creationId="{C2F09659-956F-B22B-D48A-1DC63D1F06DE}"/>
          </ac:spMkLst>
        </pc:spChg>
        <pc:spChg chg="del">
          <ac:chgData name="Teik Toe Teoh" userId="f2f2b67b8c6b3629" providerId="LiveId" clId="{C1C627F3-A53B-4999-AE6D-BEB2711D9C15}" dt="2024-02-24T09:39:58.618" v="2760" actId="478"/>
          <ac:spMkLst>
            <pc:docMk/>
            <pc:sldMk cId="1175804064" sldId="1916"/>
            <ac:spMk id="3" creationId="{DFA9A932-58E7-499C-9FC2-B02C8BFF1118}"/>
          </ac:spMkLst>
        </pc:spChg>
        <pc:spChg chg="add mod">
          <ac:chgData name="Teik Toe Teoh" userId="f2f2b67b8c6b3629" providerId="LiveId" clId="{C1C627F3-A53B-4999-AE6D-BEB2711D9C15}" dt="2024-02-25T00:08:17.092" v="2886" actId="20577"/>
          <ac:spMkLst>
            <pc:docMk/>
            <pc:sldMk cId="1175804064" sldId="1916"/>
            <ac:spMk id="5" creationId="{0474EF39-B06B-3A8E-F422-3DEC7D5B017C}"/>
          </ac:spMkLst>
        </pc:spChg>
        <pc:spChg chg="add mod">
          <ac:chgData name="Teik Toe Teoh" userId="f2f2b67b8c6b3629" providerId="LiveId" clId="{C1C627F3-A53B-4999-AE6D-BEB2711D9C15}" dt="2024-02-24T23:50:38.330" v="2856" actId="20577"/>
          <ac:spMkLst>
            <pc:docMk/>
            <pc:sldMk cId="1175804064" sldId="1916"/>
            <ac:spMk id="7" creationId="{9BE2898F-80DB-7AFF-2D3F-0A0AF70CA5BD}"/>
          </ac:spMkLst>
        </pc:spChg>
        <pc:spChg chg="add del">
          <ac:chgData name="Teik Toe Teoh" userId="f2f2b67b8c6b3629" providerId="LiveId" clId="{C1C627F3-A53B-4999-AE6D-BEB2711D9C15}" dt="2024-02-24T09:41:17.276" v="2766" actId="22"/>
          <ac:spMkLst>
            <pc:docMk/>
            <pc:sldMk cId="1175804064" sldId="1916"/>
            <ac:spMk id="9" creationId="{55434CDD-DD4B-40B9-6316-3E2385F51563}"/>
          </ac:spMkLst>
        </pc:spChg>
        <pc:spChg chg="add del mod">
          <ac:chgData name="Teik Toe Teoh" userId="f2f2b67b8c6b3629" providerId="LiveId" clId="{C1C627F3-A53B-4999-AE6D-BEB2711D9C15}" dt="2024-02-24T23:38:58.518" v="2832" actId="21"/>
          <ac:spMkLst>
            <pc:docMk/>
            <pc:sldMk cId="1175804064" sldId="1916"/>
            <ac:spMk id="11" creationId="{D7D1527A-E825-157F-126C-55849E6C2E19}"/>
          </ac:spMkLst>
        </pc:spChg>
        <pc:spChg chg="add mod">
          <ac:chgData name="Teik Toe Teoh" userId="f2f2b67b8c6b3629" providerId="LiveId" clId="{C1C627F3-A53B-4999-AE6D-BEB2711D9C15}" dt="2024-02-24T23:39:12.427" v="2835" actId="20577"/>
          <ac:spMkLst>
            <pc:docMk/>
            <pc:sldMk cId="1175804064" sldId="1916"/>
            <ac:spMk id="13" creationId="{D48FD019-5C7B-8A8B-9986-264FE1EC7AB5}"/>
          </ac:spMkLst>
        </pc:spChg>
        <pc:spChg chg="add del mod">
          <ac:chgData name="Teik Toe Teoh" userId="f2f2b67b8c6b3629" providerId="LiveId" clId="{C1C627F3-A53B-4999-AE6D-BEB2711D9C15}" dt="2024-02-24T23:39:22.428" v="2836" actId="21"/>
          <ac:spMkLst>
            <pc:docMk/>
            <pc:sldMk cId="1175804064" sldId="1916"/>
            <ac:spMk id="15" creationId="{AA4FAF22-E128-CA3E-8EEA-418A2092409F}"/>
          </ac:spMkLst>
        </pc:spChg>
        <pc:spChg chg="add del">
          <ac:chgData name="Teik Toe Teoh" userId="f2f2b67b8c6b3629" providerId="LiveId" clId="{C1C627F3-A53B-4999-AE6D-BEB2711D9C15}" dt="2024-02-24T09:42:32.509" v="2778" actId="22"/>
          <ac:spMkLst>
            <pc:docMk/>
            <pc:sldMk cId="1175804064" sldId="1916"/>
            <ac:spMk id="17" creationId="{89487BD2-09C8-F188-0620-D25369DDD13F}"/>
          </ac:spMkLst>
        </pc:spChg>
        <pc:spChg chg="add mod">
          <ac:chgData name="Teik Toe Teoh" userId="f2f2b67b8c6b3629" providerId="LiveId" clId="{C1C627F3-A53B-4999-AE6D-BEB2711D9C15}" dt="2024-02-25T00:08:09.958" v="2880" actId="1076"/>
          <ac:spMkLst>
            <pc:docMk/>
            <pc:sldMk cId="1175804064" sldId="1916"/>
            <ac:spMk id="19" creationId="{FC8E1103-BD96-08F7-A022-513D26023967}"/>
          </ac:spMkLst>
        </pc:spChg>
        <pc:spChg chg="add mod">
          <ac:chgData name="Teik Toe Teoh" userId="f2f2b67b8c6b3629" providerId="LiveId" clId="{C1C627F3-A53B-4999-AE6D-BEB2711D9C15}" dt="2024-02-25T00:09:35.767" v="2888" actId="1076"/>
          <ac:spMkLst>
            <pc:docMk/>
            <pc:sldMk cId="1175804064" sldId="1916"/>
            <ac:spMk id="21" creationId="{DA409FAC-E6C3-3E49-FD25-C4810070E2EE}"/>
          </ac:spMkLst>
        </pc:spChg>
      </pc:sldChg>
      <pc:sldChg chg="add">
        <pc:chgData name="Teik Toe Teoh" userId="f2f2b67b8c6b3629" providerId="LiveId" clId="{C1C627F3-A53B-4999-AE6D-BEB2711D9C15}" dt="2024-02-25T23:56:12.826" v="2967"/>
        <pc:sldMkLst>
          <pc:docMk/>
          <pc:sldMk cId="3608706255" sldId="1917"/>
        </pc:sldMkLst>
      </pc:sldChg>
      <pc:sldChg chg="addSp delSp modSp new del mod">
        <pc:chgData name="Teik Toe Teoh" userId="f2f2b67b8c6b3629" providerId="LiveId" clId="{C1C627F3-A53B-4999-AE6D-BEB2711D9C15}" dt="2024-02-25T23:56:01.779" v="2966" actId="2696"/>
        <pc:sldMkLst>
          <pc:docMk/>
          <pc:sldMk cId="3952557051" sldId="1917"/>
        </pc:sldMkLst>
        <pc:spChg chg="mod">
          <ac:chgData name="Teik Toe Teoh" userId="f2f2b67b8c6b3629" providerId="LiveId" clId="{C1C627F3-A53B-4999-AE6D-BEB2711D9C15}" dt="2024-02-25T02:39:35.650" v="2908" actId="20577"/>
          <ac:spMkLst>
            <pc:docMk/>
            <pc:sldMk cId="3952557051" sldId="1917"/>
            <ac:spMk id="2" creationId="{AB0A6BEF-A104-6C15-0070-4C408AA2AD40}"/>
          </ac:spMkLst>
        </pc:spChg>
        <pc:spChg chg="del">
          <ac:chgData name="Teik Toe Teoh" userId="f2f2b67b8c6b3629" providerId="LiveId" clId="{C1C627F3-A53B-4999-AE6D-BEB2711D9C15}" dt="2024-02-25T02:39:29.439" v="2893" actId="478"/>
          <ac:spMkLst>
            <pc:docMk/>
            <pc:sldMk cId="3952557051" sldId="1917"/>
            <ac:spMk id="3" creationId="{0C2E5B35-B5AB-05A7-37B3-DA447C6694CB}"/>
          </ac:spMkLst>
        </pc:spChg>
        <pc:picChg chg="add mod">
          <ac:chgData name="Teik Toe Teoh" userId="f2f2b67b8c6b3629" providerId="LiveId" clId="{C1C627F3-A53B-4999-AE6D-BEB2711D9C15}" dt="2024-02-25T02:39:27.291" v="2892" actId="1076"/>
          <ac:picMkLst>
            <pc:docMk/>
            <pc:sldMk cId="3952557051" sldId="1917"/>
            <ac:picMk id="4" creationId="{C8AEEFEF-E1E7-2B06-84C0-C3B97DE9D673}"/>
          </ac:picMkLst>
        </pc:picChg>
      </pc:sldChg>
      <pc:sldChg chg="addSp delSp modSp new del mod">
        <pc:chgData name="Teik Toe Teoh" userId="f2f2b67b8c6b3629" providerId="LiveId" clId="{C1C627F3-A53B-4999-AE6D-BEB2711D9C15}" dt="2024-02-25T23:56:01.779" v="2966" actId="2696"/>
        <pc:sldMkLst>
          <pc:docMk/>
          <pc:sldMk cId="699864290" sldId="1918"/>
        </pc:sldMkLst>
        <pc:spChg chg="mod">
          <ac:chgData name="Teik Toe Teoh" userId="f2f2b67b8c6b3629" providerId="LiveId" clId="{C1C627F3-A53B-4999-AE6D-BEB2711D9C15}" dt="2024-02-25T02:41:26.442" v="2932" actId="20577"/>
          <ac:spMkLst>
            <pc:docMk/>
            <pc:sldMk cId="699864290" sldId="1918"/>
            <ac:spMk id="2" creationId="{2FB5533F-3F3A-39CA-E2DB-D8848A47CB82}"/>
          </ac:spMkLst>
        </pc:spChg>
        <pc:spChg chg="del">
          <ac:chgData name="Teik Toe Teoh" userId="f2f2b67b8c6b3629" providerId="LiveId" clId="{C1C627F3-A53B-4999-AE6D-BEB2711D9C15}" dt="2024-02-25T02:41:17.155" v="2912" actId="478"/>
          <ac:spMkLst>
            <pc:docMk/>
            <pc:sldMk cId="699864290" sldId="1918"/>
            <ac:spMk id="3" creationId="{6B7629B5-0137-761F-8C07-2EEF08FE055D}"/>
          </ac:spMkLst>
        </pc:spChg>
        <pc:picChg chg="add mod">
          <ac:chgData name="Teik Toe Teoh" userId="f2f2b67b8c6b3629" providerId="LiveId" clId="{C1C627F3-A53B-4999-AE6D-BEB2711D9C15}" dt="2024-02-25T02:41:19.276" v="2913" actId="1076"/>
          <ac:picMkLst>
            <pc:docMk/>
            <pc:sldMk cId="699864290" sldId="1918"/>
            <ac:picMk id="4" creationId="{4A616724-1C1E-659F-D85D-9936AAA1180E}"/>
          </ac:picMkLst>
        </pc:picChg>
      </pc:sldChg>
      <pc:sldChg chg="add">
        <pc:chgData name="Teik Toe Teoh" userId="f2f2b67b8c6b3629" providerId="LiveId" clId="{C1C627F3-A53B-4999-AE6D-BEB2711D9C15}" dt="2024-02-25T23:56:12.826" v="2967"/>
        <pc:sldMkLst>
          <pc:docMk/>
          <pc:sldMk cId="2547775134" sldId="1918"/>
        </pc:sldMkLst>
      </pc:sldChg>
      <pc:sldChg chg="addSp delSp modSp new del mod">
        <pc:chgData name="Teik Toe Teoh" userId="f2f2b67b8c6b3629" providerId="LiveId" clId="{C1C627F3-A53B-4999-AE6D-BEB2711D9C15}" dt="2024-03-17T01:24:04.672" v="3132" actId="47"/>
        <pc:sldMkLst>
          <pc:docMk/>
          <pc:sldMk cId="2252955371" sldId="1919"/>
        </pc:sldMkLst>
        <pc:spChg chg="mod">
          <ac:chgData name="Teik Toe Teoh" userId="f2f2b67b8c6b3629" providerId="LiveId" clId="{C1C627F3-A53B-4999-AE6D-BEB2711D9C15}" dt="2024-02-26T00:01:46.976" v="3055" actId="20577"/>
          <ac:spMkLst>
            <pc:docMk/>
            <pc:sldMk cId="2252955371" sldId="1919"/>
            <ac:spMk id="2" creationId="{03B3A7D2-5141-9D87-C01F-F2D85C57E477}"/>
          </ac:spMkLst>
        </pc:spChg>
        <pc:spChg chg="del">
          <ac:chgData name="Teik Toe Teoh" userId="f2f2b67b8c6b3629" providerId="LiveId" clId="{C1C627F3-A53B-4999-AE6D-BEB2711D9C15}" dt="2024-02-26T00:06:00.552" v="3056" actId="478"/>
          <ac:spMkLst>
            <pc:docMk/>
            <pc:sldMk cId="2252955371" sldId="1919"/>
            <ac:spMk id="3" creationId="{9566BD5A-FC61-454A-EF28-78DDD242E2D6}"/>
          </ac:spMkLst>
        </pc:spChg>
        <pc:spChg chg="add mod">
          <ac:chgData name="Teik Toe Teoh" userId="f2f2b67b8c6b3629" providerId="LiveId" clId="{C1C627F3-A53B-4999-AE6D-BEB2711D9C15}" dt="2024-02-26T00:06:05.924" v="3059" actId="1076"/>
          <ac:spMkLst>
            <pc:docMk/>
            <pc:sldMk cId="2252955371" sldId="1919"/>
            <ac:spMk id="5" creationId="{92C3F3E0-4F37-1264-7371-01436FBED10F}"/>
          </ac:spMkLst>
        </pc:spChg>
      </pc:sldChg>
      <pc:sldChg chg="add">
        <pc:chgData name="Teik Toe Teoh" userId="f2f2b67b8c6b3629" providerId="LiveId" clId="{C1C627F3-A53B-4999-AE6D-BEB2711D9C15}" dt="2024-03-16T11:51:19.795" v="3069"/>
        <pc:sldMkLst>
          <pc:docMk/>
          <pc:sldMk cId="2982024265" sldId="1920"/>
        </pc:sldMkLst>
      </pc:sldChg>
      <pc:sldChg chg="modSp new del mod">
        <pc:chgData name="Teik Toe Teoh" userId="f2f2b67b8c6b3629" providerId="LiveId" clId="{C1C627F3-A53B-4999-AE6D-BEB2711D9C15}" dt="2024-03-11T03:40:47.228" v="3067" actId="47"/>
        <pc:sldMkLst>
          <pc:docMk/>
          <pc:sldMk cId="3011917790" sldId="1920"/>
        </pc:sldMkLst>
        <pc:spChg chg="mod">
          <ac:chgData name="Teik Toe Teoh" userId="f2f2b67b8c6b3629" providerId="LiveId" clId="{C1C627F3-A53B-4999-AE6D-BEB2711D9C15}" dt="2024-03-11T03:40:41.146" v="3066" actId="20577"/>
          <ac:spMkLst>
            <pc:docMk/>
            <pc:sldMk cId="3011917790" sldId="1920"/>
            <ac:spMk id="2" creationId="{957602B1-84CD-38F6-95A5-C4CB74180E12}"/>
          </ac:spMkLst>
        </pc:spChg>
      </pc:sldChg>
      <pc:sldChg chg="add">
        <pc:chgData name="Teik Toe Teoh" userId="f2f2b67b8c6b3629" providerId="LiveId" clId="{C1C627F3-A53B-4999-AE6D-BEB2711D9C15}" dt="2024-03-16T11:51:19.795" v="3069"/>
        <pc:sldMkLst>
          <pc:docMk/>
          <pc:sldMk cId="245690365" sldId="1921"/>
        </pc:sldMkLst>
      </pc:sldChg>
      <pc:sldChg chg="add">
        <pc:chgData name="Teik Toe Teoh" userId="f2f2b67b8c6b3629" providerId="LiveId" clId="{C1C627F3-A53B-4999-AE6D-BEB2711D9C15}" dt="2024-03-16T11:51:19.795" v="3069"/>
        <pc:sldMkLst>
          <pc:docMk/>
          <pc:sldMk cId="2688238530" sldId="1922"/>
        </pc:sldMkLst>
      </pc:sldChg>
      <pc:sldChg chg="add">
        <pc:chgData name="Teik Toe Teoh" userId="f2f2b67b8c6b3629" providerId="LiveId" clId="{C1C627F3-A53B-4999-AE6D-BEB2711D9C15}" dt="2024-03-16T11:51:19.795" v="3069"/>
        <pc:sldMkLst>
          <pc:docMk/>
          <pc:sldMk cId="1807610192" sldId="1923"/>
        </pc:sldMkLst>
      </pc:sldChg>
      <pc:sldChg chg="add">
        <pc:chgData name="Teik Toe Teoh" userId="f2f2b67b8c6b3629" providerId="LiveId" clId="{C1C627F3-A53B-4999-AE6D-BEB2711D9C15}" dt="2024-03-16T11:51:19.795" v="3069"/>
        <pc:sldMkLst>
          <pc:docMk/>
          <pc:sldMk cId="3909640521" sldId="1924"/>
        </pc:sldMkLst>
      </pc:sldChg>
      <pc:sldChg chg="delSp modSp new mod">
        <pc:chgData name="Teik Toe Teoh" userId="f2f2b67b8c6b3629" providerId="LiveId" clId="{C1C627F3-A53B-4999-AE6D-BEB2711D9C15}" dt="2024-03-16T11:52:07.673" v="3080" actId="1076"/>
        <pc:sldMkLst>
          <pc:docMk/>
          <pc:sldMk cId="2439356831" sldId="1925"/>
        </pc:sldMkLst>
        <pc:spChg chg="mod">
          <ac:chgData name="Teik Toe Teoh" userId="f2f2b67b8c6b3629" providerId="LiveId" clId="{C1C627F3-A53B-4999-AE6D-BEB2711D9C15}" dt="2024-03-16T11:52:07.673" v="3080" actId="1076"/>
          <ac:spMkLst>
            <pc:docMk/>
            <pc:sldMk cId="2439356831" sldId="1925"/>
            <ac:spMk id="2" creationId="{EC087C21-EB5D-1866-8D41-B66C0809B2A0}"/>
          </ac:spMkLst>
        </pc:spChg>
        <pc:spChg chg="del">
          <ac:chgData name="Teik Toe Teoh" userId="f2f2b67b8c6b3629" providerId="LiveId" clId="{C1C627F3-A53B-4999-AE6D-BEB2711D9C15}" dt="2024-03-16T11:52:03.360" v="3079" actId="478"/>
          <ac:spMkLst>
            <pc:docMk/>
            <pc:sldMk cId="2439356831" sldId="1925"/>
            <ac:spMk id="3" creationId="{6E35C7CD-9643-2DDB-E543-94AAB42D21B2}"/>
          </ac:spMkLst>
        </pc:spChg>
      </pc:sldChg>
      <pc:sldChg chg="addSp delSp modSp new mod">
        <pc:chgData name="Teik Toe Teoh" userId="f2f2b67b8c6b3629" providerId="LiveId" clId="{C1C627F3-A53B-4999-AE6D-BEB2711D9C15}" dt="2024-03-17T01:35:49.196" v="3156" actId="20577"/>
        <pc:sldMkLst>
          <pc:docMk/>
          <pc:sldMk cId="3393176433" sldId="1926"/>
        </pc:sldMkLst>
        <pc:spChg chg="mod">
          <ac:chgData name="Teik Toe Teoh" userId="f2f2b67b8c6b3629" providerId="LiveId" clId="{C1C627F3-A53B-4999-AE6D-BEB2711D9C15}" dt="2024-03-17T01:35:49.196" v="3156" actId="20577"/>
          <ac:spMkLst>
            <pc:docMk/>
            <pc:sldMk cId="3393176433" sldId="1926"/>
            <ac:spMk id="2" creationId="{89E0B2D7-0BC8-692C-BB01-502AB0691C7E}"/>
          </ac:spMkLst>
        </pc:spChg>
        <pc:spChg chg="del">
          <ac:chgData name="Teik Toe Teoh" userId="f2f2b67b8c6b3629" providerId="LiveId" clId="{C1C627F3-A53B-4999-AE6D-BEB2711D9C15}" dt="2024-03-17T01:35:44.047" v="3148" actId="478"/>
          <ac:spMkLst>
            <pc:docMk/>
            <pc:sldMk cId="3393176433" sldId="1926"/>
            <ac:spMk id="3" creationId="{60949AED-EBD9-BC0E-770D-04307B396846}"/>
          </ac:spMkLst>
        </pc:spChg>
        <pc:picChg chg="add mod">
          <ac:chgData name="Teik Toe Teoh" userId="f2f2b67b8c6b3629" providerId="LiveId" clId="{C1C627F3-A53B-4999-AE6D-BEB2711D9C15}" dt="2024-03-17T01:35:45.676" v="3149" actId="1076"/>
          <ac:picMkLst>
            <pc:docMk/>
            <pc:sldMk cId="3393176433" sldId="1926"/>
            <ac:picMk id="5" creationId="{4CEE8E91-4865-27C0-2AE9-4005A69FF01A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CAEC53-30D2-4FF9-8383-2904603DDA90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SG"/>
        </a:p>
      </dgm:t>
    </dgm:pt>
    <dgm:pt modelId="{123DF364-33C7-4127-973C-C4D2DB16C02B}">
      <dgm:prSet phldrT="[Text]"/>
      <dgm:spPr/>
      <dgm:t>
        <a:bodyPr/>
        <a:lstStyle/>
        <a:p>
          <a:r>
            <a:rPr lang="en-SG" dirty="0"/>
            <a:t>Backend</a:t>
          </a:r>
        </a:p>
      </dgm:t>
    </dgm:pt>
    <dgm:pt modelId="{2287761A-8B82-42BA-925D-F1F2E5CEF651}" type="parTrans" cxnId="{6173A5F8-D5AD-48A2-B9F5-A36FA9B23FC8}">
      <dgm:prSet/>
      <dgm:spPr/>
      <dgm:t>
        <a:bodyPr/>
        <a:lstStyle/>
        <a:p>
          <a:endParaRPr lang="en-SG"/>
        </a:p>
      </dgm:t>
    </dgm:pt>
    <dgm:pt modelId="{8329DA6D-D562-4A4F-9A82-45DA482A3F23}" type="sibTrans" cxnId="{6173A5F8-D5AD-48A2-B9F5-A36FA9B23FC8}">
      <dgm:prSet/>
      <dgm:spPr/>
      <dgm:t>
        <a:bodyPr/>
        <a:lstStyle/>
        <a:p>
          <a:endParaRPr lang="en-SG"/>
        </a:p>
      </dgm:t>
    </dgm:pt>
    <dgm:pt modelId="{1CAD47D3-437F-4365-B559-53F8325BB21E}">
      <dgm:prSet phldrT="[Text]"/>
      <dgm:spPr/>
      <dgm:t>
        <a:bodyPr/>
        <a:lstStyle/>
        <a:p>
          <a:r>
            <a:rPr lang="en-SG" dirty="0"/>
            <a:t>Python Flask – </a:t>
          </a:r>
          <a:r>
            <a:rPr lang="en-SG" dirty="0" err="1"/>
            <a:t>Colab</a:t>
          </a:r>
          <a:r>
            <a:rPr lang="en-SG" dirty="0"/>
            <a:t> (cloud) and </a:t>
          </a:r>
          <a:r>
            <a:rPr lang="en-SG" dirty="0" err="1"/>
            <a:t>Conda</a:t>
          </a:r>
          <a:r>
            <a:rPr lang="en-SG" dirty="0"/>
            <a:t> (app)</a:t>
          </a:r>
        </a:p>
      </dgm:t>
    </dgm:pt>
    <dgm:pt modelId="{39F5D7C0-0C53-4FCA-8ED4-E1A33080A9D6}" type="parTrans" cxnId="{2BAC205D-0348-4B3C-BE3A-8196AC8F6F9B}">
      <dgm:prSet/>
      <dgm:spPr/>
      <dgm:t>
        <a:bodyPr/>
        <a:lstStyle/>
        <a:p>
          <a:endParaRPr lang="en-SG"/>
        </a:p>
      </dgm:t>
    </dgm:pt>
    <dgm:pt modelId="{A8782CFE-D259-4F61-938A-BD85414D60B8}" type="sibTrans" cxnId="{2BAC205D-0348-4B3C-BE3A-8196AC8F6F9B}">
      <dgm:prSet/>
      <dgm:spPr/>
      <dgm:t>
        <a:bodyPr/>
        <a:lstStyle/>
        <a:p>
          <a:endParaRPr lang="en-SG"/>
        </a:p>
      </dgm:t>
    </dgm:pt>
    <dgm:pt modelId="{2A739960-398A-4CD6-B158-BE08BC525D76}">
      <dgm:prSet phldrT="[Text]"/>
      <dgm:spPr/>
      <dgm:t>
        <a:bodyPr/>
        <a:lstStyle/>
        <a:p>
          <a:r>
            <a:rPr lang="en-SG" dirty="0" err="1"/>
            <a:t>FrontEnd</a:t>
          </a:r>
          <a:endParaRPr lang="en-SG" dirty="0"/>
        </a:p>
      </dgm:t>
    </dgm:pt>
    <dgm:pt modelId="{3269A810-C365-45FE-A709-B81710D0601B}" type="parTrans" cxnId="{9E7595EF-E82E-405F-9A38-8D2C2CD7F061}">
      <dgm:prSet/>
      <dgm:spPr/>
      <dgm:t>
        <a:bodyPr/>
        <a:lstStyle/>
        <a:p>
          <a:endParaRPr lang="en-SG"/>
        </a:p>
      </dgm:t>
    </dgm:pt>
    <dgm:pt modelId="{C97818BB-F2F7-42AD-A1AD-AFCB05E7A06D}" type="sibTrans" cxnId="{9E7595EF-E82E-405F-9A38-8D2C2CD7F061}">
      <dgm:prSet/>
      <dgm:spPr/>
      <dgm:t>
        <a:bodyPr/>
        <a:lstStyle/>
        <a:p>
          <a:endParaRPr lang="en-SG"/>
        </a:p>
      </dgm:t>
    </dgm:pt>
    <dgm:pt modelId="{74A074FD-EF02-4EE0-9126-AA0B3BD6634D}">
      <dgm:prSet phldrT="[Text]"/>
      <dgm:spPr/>
      <dgm:t>
        <a:bodyPr/>
        <a:lstStyle/>
        <a:p>
          <a:r>
            <a:rPr lang="en-SG" dirty="0"/>
            <a:t>HTML, CSS</a:t>
          </a:r>
        </a:p>
      </dgm:t>
    </dgm:pt>
    <dgm:pt modelId="{4BC06EB2-3262-4860-8038-B4F3DF3F8D57}" type="parTrans" cxnId="{31060188-A13A-4B25-BACF-3F804BA1AF86}">
      <dgm:prSet/>
      <dgm:spPr/>
      <dgm:t>
        <a:bodyPr/>
        <a:lstStyle/>
        <a:p>
          <a:endParaRPr lang="en-SG"/>
        </a:p>
      </dgm:t>
    </dgm:pt>
    <dgm:pt modelId="{AE2C361F-7ED5-4C63-8275-461EF89E919B}" type="sibTrans" cxnId="{31060188-A13A-4B25-BACF-3F804BA1AF86}">
      <dgm:prSet/>
      <dgm:spPr/>
      <dgm:t>
        <a:bodyPr/>
        <a:lstStyle/>
        <a:p>
          <a:endParaRPr lang="en-SG"/>
        </a:p>
      </dgm:t>
    </dgm:pt>
    <dgm:pt modelId="{0EE52F67-A744-4B2C-89A4-4B4E8D40FEDC}">
      <dgm:prSet phldrT="[Text]"/>
      <dgm:spPr/>
      <dgm:t>
        <a:bodyPr/>
        <a:lstStyle/>
        <a:p>
          <a:r>
            <a:rPr lang="en-SG" dirty="0"/>
            <a:t>Cloud</a:t>
          </a:r>
        </a:p>
      </dgm:t>
    </dgm:pt>
    <dgm:pt modelId="{DC48CA94-5B28-40B2-A9B3-3CBA83BB02FF}" type="parTrans" cxnId="{768DC6D7-D217-450A-AEE0-3668838E138A}">
      <dgm:prSet/>
      <dgm:spPr/>
      <dgm:t>
        <a:bodyPr/>
        <a:lstStyle/>
        <a:p>
          <a:endParaRPr lang="en-SG"/>
        </a:p>
      </dgm:t>
    </dgm:pt>
    <dgm:pt modelId="{D5339230-D1BC-4690-B8AC-17DDE41D1346}" type="sibTrans" cxnId="{768DC6D7-D217-450A-AEE0-3668838E138A}">
      <dgm:prSet/>
      <dgm:spPr/>
      <dgm:t>
        <a:bodyPr/>
        <a:lstStyle/>
        <a:p>
          <a:endParaRPr lang="en-SG"/>
        </a:p>
      </dgm:t>
    </dgm:pt>
    <dgm:pt modelId="{06E159AA-5EBC-4C74-9450-6C1E3BABF204}">
      <dgm:prSet phldrT="[Text]"/>
      <dgm:spPr/>
      <dgm:t>
        <a:bodyPr/>
        <a:lstStyle/>
        <a:p>
          <a:r>
            <a:rPr lang="en-SG" dirty="0"/>
            <a:t>GitHub (storage) and Render (hosting)</a:t>
          </a:r>
        </a:p>
      </dgm:t>
    </dgm:pt>
    <dgm:pt modelId="{D528C9DB-6841-47AE-9BCB-AF9357EC3504}" type="parTrans" cxnId="{B583CFDE-4653-4EB0-AD09-E24FD4F50A90}">
      <dgm:prSet/>
      <dgm:spPr/>
      <dgm:t>
        <a:bodyPr/>
        <a:lstStyle/>
        <a:p>
          <a:endParaRPr lang="en-SG"/>
        </a:p>
      </dgm:t>
    </dgm:pt>
    <dgm:pt modelId="{9E2DCD6D-9823-4555-81D0-01A91410A037}" type="sibTrans" cxnId="{B583CFDE-4653-4EB0-AD09-E24FD4F50A90}">
      <dgm:prSet/>
      <dgm:spPr/>
      <dgm:t>
        <a:bodyPr/>
        <a:lstStyle/>
        <a:p>
          <a:endParaRPr lang="en-SG"/>
        </a:p>
      </dgm:t>
    </dgm:pt>
    <dgm:pt modelId="{7B74F4B9-0777-44C7-BB2E-ED244C694D80}">
      <dgm:prSet phldrT="[Text]"/>
      <dgm:spPr/>
      <dgm:t>
        <a:bodyPr/>
        <a:lstStyle/>
        <a:p>
          <a:r>
            <a:rPr lang="en-SG" dirty="0"/>
            <a:t>API</a:t>
          </a:r>
        </a:p>
      </dgm:t>
    </dgm:pt>
    <dgm:pt modelId="{F200B777-B144-48D2-AA1F-3CEEF89ADF50}" type="parTrans" cxnId="{47987C70-F03E-4F2D-9450-865A39F6A608}">
      <dgm:prSet/>
      <dgm:spPr/>
      <dgm:t>
        <a:bodyPr/>
        <a:lstStyle/>
        <a:p>
          <a:endParaRPr lang="en-SG"/>
        </a:p>
      </dgm:t>
    </dgm:pt>
    <dgm:pt modelId="{9E106D3C-D492-445B-B87E-C8BAF95904BB}" type="sibTrans" cxnId="{47987C70-F03E-4F2D-9450-865A39F6A608}">
      <dgm:prSet/>
      <dgm:spPr/>
      <dgm:t>
        <a:bodyPr/>
        <a:lstStyle/>
        <a:p>
          <a:endParaRPr lang="en-SG"/>
        </a:p>
      </dgm:t>
    </dgm:pt>
    <dgm:pt modelId="{352E93C6-C73A-4B29-8EAB-52464A35EE99}">
      <dgm:prSet phldrT="[Text]"/>
      <dgm:spPr/>
      <dgm:t>
        <a:bodyPr/>
        <a:lstStyle/>
        <a:p>
          <a:r>
            <a:rPr lang="en-SG" dirty="0"/>
            <a:t>Text (</a:t>
          </a:r>
          <a:r>
            <a:rPr lang="en-SG" dirty="0" err="1"/>
            <a:t>makesuite</a:t>
          </a:r>
          <a:r>
            <a:rPr lang="en-SG" dirty="0"/>
            <a:t> by Google)</a:t>
          </a:r>
        </a:p>
      </dgm:t>
    </dgm:pt>
    <dgm:pt modelId="{A8C9F82F-0DC0-4F11-9FD9-24FFE663DDF8}" type="parTrans" cxnId="{DEC37F61-8F6B-4B33-AABF-42C03A95268F}">
      <dgm:prSet/>
      <dgm:spPr/>
      <dgm:t>
        <a:bodyPr/>
        <a:lstStyle/>
        <a:p>
          <a:endParaRPr lang="en-SG"/>
        </a:p>
      </dgm:t>
    </dgm:pt>
    <dgm:pt modelId="{387997C9-5C57-4CCD-A47D-D828144AEC7C}" type="sibTrans" cxnId="{DEC37F61-8F6B-4B33-AABF-42C03A95268F}">
      <dgm:prSet/>
      <dgm:spPr/>
      <dgm:t>
        <a:bodyPr/>
        <a:lstStyle/>
        <a:p>
          <a:endParaRPr lang="en-SG"/>
        </a:p>
      </dgm:t>
    </dgm:pt>
    <dgm:pt modelId="{563D0AAB-0F1C-4D93-814A-232B94B32A73}">
      <dgm:prSet phldrT="[Text]"/>
      <dgm:spPr/>
      <dgm:t>
        <a:bodyPr/>
        <a:lstStyle/>
        <a:p>
          <a:r>
            <a:rPr lang="en-SG" dirty="0"/>
            <a:t>Image (Midjourney)</a:t>
          </a:r>
        </a:p>
      </dgm:t>
    </dgm:pt>
    <dgm:pt modelId="{CCDD1636-3E3B-4E2F-87CC-18614D2C5ADC}" type="parTrans" cxnId="{C3A7BE0C-2B84-403F-9D97-38536A46E716}">
      <dgm:prSet/>
      <dgm:spPr/>
      <dgm:t>
        <a:bodyPr/>
        <a:lstStyle/>
        <a:p>
          <a:endParaRPr lang="en-SG"/>
        </a:p>
      </dgm:t>
    </dgm:pt>
    <dgm:pt modelId="{8FDA466D-ADFB-43F3-8470-F1BE5C10F973}" type="sibTrans" cxnId="{C3A7BE0C-2B84-403F-9D97-38536A46E716}">
      <dgm:prSet/>
      <dgm:spPr/>
      <dgm:t>
        <a:bodyPr/>
        <a:lstStyle/>
        <a:p>
          <a:endParaRPr lang="en-SG"/>
        </a:p>
      </dgm:t>
    </dgm:pt>
    <dgm:pt modelId="{46050350-4171-41AE-B960-6CD76CFB3907}">
      <dgm:prSet phldrT="[Text]"/>
      <dgm:spPr/>
      <dgm:t>
        <a:bodyPr/>
        <a:lstStyle/>
        <a:p>
          <a:r>
            <a:rPr lang="en-SG" dirty="0"/>
            <a:t>Database</a:t>
          </a:r>
        </a:p>
      </dgm:t>
    </dgm:pt>
    <dgm:pt modelId="{7251DAE7-F70D-4572-9FD0-F6F399AEE013}" type="parTrans" cxnId="{BB3D4C08-33B6-4A0D-BC7F-689FC98571FB}">
      <dgm:prSet/>
      <dgm:spPr/>
      <dgm:t>
        <a:bodyPr/>
        <a:lstStyle/>
        <a:p>
          <a:endParaRPr lang="en-SG"/>
        </a:p>
      </dgm:t>
    </dgm:pt>
    <dgm:pt modelId="{6945CCCD-C945-42C1-8E02-6914BC406C2B}" type="sibTrans" cxnId="{BB3D4C08-33B6-4A0D-BC7F-689FC98571FB}">
      <dgm:prSet/>
      <dgm:spPr/>
      <dgm:t>
        <a:bodyPr/>
        <a:lstStyle/>
        <a:p>
          <a:endParaRPr lang="en-SG"/>
        </a:p>
      </dgm:t>
    </dgm:pt>
    <dgm:pt modelId="{033C57EF-59EB-4BE1-8B4E-58F7140E7216}">
      <dgm:prSet phldrT="[Text]"/>
      <dgm:spPr/>
      <dgm:t>
        <a:bodyPr/>
        <a:lstStyle/>
        <a:p>
          <a:r>
            <a:rPr lang="en-SG" dirty="0"/>
            <a:t>SQL (pysqlite3)</a:t>
          </a:r>
        </a:p>
      </dgm:t>
    </dgm:pt>
    <dgm:pt modelId="{D360B259-13EC-4B7C-946E-0437C5017079}" type="parTrans" cxnId="{901F1BF1-4B47-450A-9EC4-D359C4109B28}">
      <dgm:prSet/>
      <dgm:spPr/>
      <dgm:t>
        <a:bodyPr/>
        <a:lstStyle/>
        <a:p>
          <a:endParaRPr lang="en-SG"/>
        </a:p>
      </dgm:t>
    </dgm:pt>
    <dgm:pt modelId="{3C007A4F-8282-433E-9DDC-994C3E541758}" type="sibTrans" cxnId="{901F1BF1-4B47-450A-9EC4-D359C4109B28}">
      <dgm:prSet/>
      <dgm:spPr/>
      <dgm:t>
        <a:bodyPr/>
        <a:lstStyle/>
        <a:p>
          <a:endParaRPr lang="en-SG"/>
        </a:p>
      </dgm:t>
    </dgm:pt>
    <dgm:pt modelId="{B501C516-3271-43DF-94D3-0CC0191EAF1F}" type="pres">
      <dgm:prSet presAssocID="{27CAEC53-30D2-4FF9-8383-2904603DDA90}" presName="theList" presStyleCnt="0">
        <dgm:presLayoutVars>
          <dgm:dir/>
          <dgm:animLvl val="lvl"/>
          <dgm:resizeHandles val="exact"/>
        </dgm:presLayoutVars>
      </dgm:prSet>
      <dgm:spPr/>
    </dgm:pt>
    <dgm:pt modelId="{68CF00D9-87CD-43DF-A46A-36E583078B58}" type="pres">
      <dgm:prSet presAssocID="{46050350-4171-41AE-B960-6CD76CFB3907}" presName="compNode" presStyleCnt="0"/>
      <dgm:spPr/>
    </dgm:pt>
    <dgm:pt modelId="{25D1B2E2-5963-4934-83A0-11124D5A56C2}" type="pres">
      <dgm:prSet presAssocID="{46050350-4171-41AE-B960-6CD76CFB3907}" presName="aNode" presStyleLbl="bgShp" presStyleIdx="0" presStyleCnt="5"/>
      <dgm:spPr/>
    </dgm:pt>
    <dgm:pt modelId="{C668D234-184D-41D9-B8DE-415293183C86}" type="pres">
      <dgm:prSet presAssocID="{46050350-4171-41AE-B960-6CD76CFB3907}" presName="textNode" presStyleLbl="bgShp" presStyleIdx="0" presStyleCnt="5"/>
      <dgm:spPr/>
    </dgm:pt>
    <dgm:pt modelId="{8EF939EB-7D60-48D2-812F-6A48CA705350}" type="pres">
      <dgm:prSet presAssocID="{46050350-4171-41AE-B960-6CD76CFB3907}" presName="compChildNode" presStyleCnt="0"/>
      <dgm:spPr/>
    </dgm:pt>
    <dgm:pt modelId="{A36262E0-5DE1-4174-AF0C-913CE42AAACA}" type="pres">
      <dgm:prSet presAssocID="{46050350-4171-41AE-B960-6CD76CFB3907}" presName="theInnerList" presStyleCnt="0"/>
      <dgm:spPr/>
    </dgm:pt>
    <dgm:pt modelId="{99D29D10-BBDC-4767-98C5-DB24EF6F790D}" type="pres">
      <dgm:prSet presAssocID="{033C57EF-59EB-4BE1-8B4E-58F7140E7216}" presName="childNode" presStyleLbl="node1" presStyleIdx="0" presStyleCnt="6">
        <dgm:presLayoutVars>
          <dgm:bulletEnabled val="1"/>
        </dgm:presLayoutVars>
      </dgm:prSet>
      <dgm:spPr/>
    </dgm:pt>
    <dgm:pt modelId="{CBCC6322-2F6D-4026-A23C-C383A88E3221}" type="pres">
      <dgm:prSet presAssocID="{46050350-4171-41AE-B960-6CD76CFB3907}" presName="aSpace" presStyleCnt="0"/>
      <dgm:spPr/>
    </dgm:pt>
    <dgm:pt modelId="{65009378-8F2F-4DD1-BF17-47CBB5A168A3}" type="pres">
      <dgm:prSet presAssocID="{7B74F4B9-0777-44C7-BB2E-ED244C694D80}" presName="compNode" presStyleCnt="0"/>
      <dgm:spPr/>
    </dgm:pt>
    <dgm:pt modelId="{8DCDBC47-E5CA-428F-9FD8-E6F3EB4E7C95}" type="pres">
      <dgm:prSet presAssocID="{7B74F4B9-0777-44C7-BB2E-ED244C694D80}" presName="aNode" presStyleLbl="bgShp" presStyleIdx="1" presStyleCnt="5"/>
      <dgm:spPr/>
    </dgm:pt>
    <dgm:pt modelId="{8BFC6263-1ECA-4433-A66F-ADDCCB96B719}" type="pres">
      <dgm:prSet presAssocID="{7B74F4B9-0777-44C7-BB2E-ED244C694D80}" presName="textNode" presStyleLbl="bgShp" presStyleIdx="1" presStyleCnt="5"/>
      <dgm:spPr/>
    </dgm:pt>
    <dgm:pt modelId="{8F14C62C-CDC4-440E-8240-2CDC6A763601}" type="pres">
      <dgm:prSet presAssocID="{7B74F4B9-0777-44C7-BB2E-ED244C694D80}" presName="compChildNode" presStyleCnt="0"/>
      <dgm:spPr/>
    </dgm:pt>
    <dgm:pt modelId="{3C5663B5-2683-4D46-B659-904D18ABCEC8}" type="pres">
      <dgm:prSet presAssocID="{7B74F4B9-0777-44C7-BB2E-ED244C694D80}" presName="theInnerList" presStyleCnt="0"/>
      <dgm:spPr/>
    </dgm:pt>
    <dgm:pt modelId="{86538932-3608-40FB-84DB-E9642DA8242E}" type="pres">
      <dgm:prSet presAssocID="{352E93C6-C73A-4B29-8EAB-52464A35EE99}" presName="childNode" presStyleLbl="node1" presStyleIdx="1" presStyleCnt="6">
        <dgm:presLayoutVars>
          <dgm:bulletEnabled val="1"/>
        </dgm:presLayoutVars>
      </dgm:prSet>
      <dgm:spPr/>
    </dgm:pt>
    <dgm:pt modelId="{E3CA1E47-A191-4FA1-9E5A-3CB9563A19F8}" type="pres">
      <dgm:prSet presAssocID="{352E93C6-C73A-4B29-8EAB-52464A35EE99}" presName="aSpace2" presStyleCnt="0"/>
      <dgm:spPr/>
    </dgm:pt>
    <dgm:pt modelId="{D7D20AE0-5442-4159-AA22-252F0BFCBC2C}" type="pres">
      <dgm:prSet presAssocID="{563D0AAB-0F1C-4D93-814A-232B94B32A73}" presName="childNode" presStyleLbl="node1" presStyleIdx="2" presStyleCnt="6">
        <dgm:presLayoutVars>
          <dgm:bulletEnabled val="1"/>
        </dgm:presLayoutVars>
      </dgm:prSet>
      <dgm:spPr/>
    </dgm:pt>
    <dgm:pt modelId="{737F1DC0-72EC-4E33-B20D-2B1D27F4AB1B}" type="pres">
      <dgm:prSet presAssocID="{7B74F4B9-0777-44C7-BB2E-ED244C694D80}" presName="aSpace" presStyleCnt="0"/>
      <dgm:spPr/>
    </dgm:pt>
    <dgm:pt modelId="{A41CCB7D-A6EF-40A0-ACBA-431021970B96}" type="pres">
      <dgm:prSet presAssocID="{123DF364-33C7-4127-973C-C4D2DB16C02B}" presName="compNode" presStyleCnt="0"/>
      <dgm:spPr/>
    </dgm:pt>
    <dgm:pt modelId="{C799E81F-1853-4324-AA73-89DDEF32F80B}" type="pres">
      <dgm:prSet presAssocID="{123DF364-33C7-4127-973C-C4D2DB16C02B}" presName="aNode" presStyleLbl="bgShp" presStyleIdx="2" presStyleCnt="5"/>
      <dgm:spPr/>
    </dgm:pt>
    <dgm:pt modelId="{72A8C30D-8131-4786-BCC5-0AA3CA29CBB8}" type="pres">
      <dgm:prSet presAssocID="{123DF364-33C7-4127-973C-C4D2DB16C02B}" presName="textNode" presStyleLbl="bgShp" presStyleIdx="2" presStyleCnt="5"/>
      <dgm:spPr/>
    </dgm:pt>
    <dgm:pt modelId="{E9602481-A742-4584-9568-3D74CD5F1624}" type="pres">
      <dgm:prSet presAssocID="{123DF364-33C7-4127-973C-C4D2DB16C02B}" presName="compChildNode" presStyleCnt="0"/>
      <dgm:spPr/>
    </dgm:pt>
    <dgm:pt modelId="{B57E3370-1B94-4753-BD2D-56EE67CA17A3}" type="pres">
      <dgm:prSet presAssocID="{123DF364-33C7-4127-973C-C4D2DB16C02B}" presName="theInnerList" presStyleCnt="0"/>
      <dgm:spPr/>
    </dgm:pt>
    <dgm:pt modelId="{F6204932-796B-442E-8B62-A043FD81FCBB}" type="pres">
      <dgm:prSet presAssocID="{1CAD47D3-437F-4365-B559-53F8325BB21E}" presName="childNode" presStyleLbl="node1" presStyleIdx="3" presStyleCnt="6">
        <dgm:presLayoutVars>
          <dgm:bulletEnabled val="1"/>
        </dgm:presLayoutVars>
      </dgm:prSet>
      <dgm:spPr/>
    </dgm:pt>
    <dgm:pt modelId="{C94A9338-01AF-4B73-B914-5579820FE0D9}" type="pres">
      <dgm:prSet presAssocID="{123DF364-33C7-4127-973C-C4D2DB16C02B}" presName="aSpace" presStyleCnt="0"/>
      <dgm:spPr/>
    </dgm:pt>
    <dgm:pt modelId="{6795914A-594D-4ACE-B360-2E25C63CE3E3}" type="pres">
      <dgm:prSet presAssocID="{2A739960-398A-4CD6-B158-BE08BC525D76}" presName="compNode" presStyleCnt="0"/>
      <dgm:spPr/>
    </dgm:pt>
    <dgm:pt modelId="{67AD0446-C75E-4D7E-9C94-8A274128889F}" type="pres">
      <dgm:prSet presAssocID="{2A739960-398A-4CD6-B158-BE08BC525D76}" presName="aNode" presStyleLbl="bgShp" presStyleIdx="3" presStyleCnt="5"/>
      <dgm:spPr/>
    </dgm:pt>
    <dgm:pt modelId="{DB9F3AE2-499A-4DEF-9816-A2AEBF1EEA94}" type="pres">
      <dgm:prSet presAssocID="{2A739960-398A-4CD6-B158-BE08BC525D76}" presName="textNode" presStyleLbl="bgShp" presStyleIdx="3" presStyleCnt="5"/>
      <dgm:spPr/>
    </dgm:pt>
    <dgm:pt modelId="{D4DF1C09-3313-4647-9F82-8454F073014E}" type="pres">
      <dgm:prSet presAssocID="{2A739960-398A-4CD6-B158-BE08BC525D76}" presName="compChildNode" presStyleCnt="0"/>
      <dgm:spPr/>
    </dgm:pt>
    <dgm:pt modelId="{C2B76A47-D8E1-4C87-A214-5C2734612496}" type="pres">
      <dgm:prSet presAssocID="{2A739960-398A-4CD6-B158-BE08BC525D76}" presName="theInnerList" presStyleCnt="0"/>
      <dgm:spPr/>
    </dgm:pt>
    <dgm:pt modelId="{2C8AA9EE-796C-43C9-850C-BF4683E0BF5E}" type="pres">
      <dgm:prSet presAssocID="{74A074FD-EF02-4EE0-9126-AA0B3BD6634D}" presName="childNode" presStyleLbl="node1" presStyleIdx="4" presStyleCnt="6">
        <dgm:presLayoutVars>
          <dgm:bulletEnabled val="1"/>
        </dgm:presLayoutVars>
      </dgm:prSet>
      <dgm:spPr/>
    </dgm:pt>
    <dgm:pt modelId="{AEF06F12-6144-4B38-9301-329B55DFDA0C}" type="pres">
      <dgm:prSet presAssocID="{2A739960-398A-4CD6-B158-BE08BC525D76}" presName="aSpace" presStyleCnt="0"/>
      <dgm:spPr/>
    </dgm:pt>
    <dgm:pt modelId="{39359DEC-FF95-4A72-970A-11C582C5E099}" type="pres">
      <dgm:prSet presAssocID="{0EE52F67-A744-4B2C-89A4-4B4E8D40FEDC}" presName="compNode" presStyleCnt="0"/>
      <dgm:spPr/>
    </dgm:pt>
    <dgm:pt modelId="{8B915994-827F-4EC1-B214-C17DCEE7DCAA}" type="pres">
      <dgm:prSet presAssocID="{0EE52F67-A744-4B2C-89A4-4B4E8D40FEDC}" presName="aNode" presStyleLbl="bgShp" presStyleIdx="4" presStyleCnt="5"/>
      <dgm:spPr/>
    </dgm:pt>
    <dgm:pt modelId="{4F0D202C-A7C7-44D1-92EE-628FCC2C3F69}" type="pres">
      <dgm:prSet presAssocID="{0EE52F67-A744-4B2C-89A4-4B4E8D40FEDC}" presName="textNode" presStyleLbl="bgShp" presStyleIdx="4" presStyleCnt="5"/>
      <dgm:spPr/>
    </dgm:pt>
    <dgm:pt modelId="{63410E88-37BF-4DF0-A99D-A7D61872E7E8}" type="pres">
      <dgm:prSet presAssocID="{0EE52F67-A744-4B2C-89A4-4B4E8D40FEDC}" presName="compChildNode" presStyleCnt="0"/>
      <dgm:spPr/>
    </dgm:pt>
    <dgm:pt modelId="{0C3BAD52-2EB4-47D3-8C20-22CB4C3CCE1A}" type="pres">
      <dgm:prSet presAssocID="{0EE52F67-A744-4B2C-89A4-4B4E8D40FEDC}" presName="theInnerList" presStyleCnt="0"/>
      <dgm:spPr/>
    </dgm:pt>
    <dgm:pt modelId="{EFFD3C30-96AC-40A5-94DE-D86B2EC526DB}" type="pres">
      <dgm:prSet presAssocID="{06E159AA-5EBC-4C74-9450-6C1E3BABF204}" presName="childNode" presStyleLbl="node1" presStyleIdx="5" presStyleCnt="6">
        <dgm:presLayoutVars>
          <dgm:bulletEnabled val="1"/>
        </dgm:presLayoutVars>
      </dgm:prSet>
      <dgm:spPr/>
    </dgm:pt>
  </dgm:ptLst>
  <dgm:cxnLst>
    <dgm:cxn modelId="{F626E900-665B-4729-AB01-A4DFABEFEA0D}" type="presOf" srcId="{563D0AAB-0F1C-4D93-814A-232B94B32A73}" destId="{D7D20AE0-5442-4159-AA22-252F0BFCBC2C}" srcOrd="0" destOrd="0" presId="urn:microsoft.com/office/officeart/2005/8/layout/lProcess2"/>
    <dgm:cxn modelId="{BB3D4C08-33B6-4A0D-BC7F-689FC98571FB}" srcId="{27CAEC53-30D2-4FF9-8383-2904603DDA90}" destId="{46050350-4171-41AE-B960-6CD76CFB3907}" srcOrd="0" destOrd="0" parTransId="{7251DAE7-F70D-4572-9FD0-F6F399AEE013}" sibTransId="{6945CCCD-C945-42C1-8E02-6914BC406C2B}"/>
    <dgm:cxn modelId="{C3A7BE0C-2B84-403F-9D97-38536A46E716}" srcId="{7B74F4B9-0777-44C7-BB2E-ED244C694D80}" destId="{563D0AAB-0F1C-4D93-814A-232B94B32A73}" srcOrd="1" destOrd="0" parTransId="{CCDD1636-3E3B-4E2F-87CC-18614D2C5ADC}" sibTransId="{8FDA466D-ADFB-43F3-8470-F1BE5C10F973}"/>
    <dgm:cxn modelId="{0A249C14-02BA-4632-9F13-5D9DAE5A2C8B}" type="presOf" srcId="{033C57EF-59EB-4BE1-8B4E-58F7140E7216}" destId="{99D29D10-BBDC-4767-98C5-DB24EF6F790D}" srcOrd="0" destOrd="0" presId="urn:microsoft.com/office/officeart/2005/8/layout/lProcess2"/>
    <dgm:cxn modelId="{191EB338-9032-4504-A17C-7E3B5DBAD1A9}" type="presOf" srcId="{46050350-4171-41AE-B960-6CD76CFB3907}" destId="{C668D234-184D-41D9-B8DE-415293183C86}" srcOrd="1" destOrd="0" presId="urn:microsoft.com/office/officeart/2005/8/layout/lProcess2"/>
    <dgm:cxn modelId="{2BAC205D-0348-4B3C-BE3A-8196AC8F6F9B}" srcId="{123DF364-33C7-4127-973C-C4D2DB16C02B}" destId="{1CAD47D3-437F-4365-B559-53F8325BB21E}" srcOrd="0" destOrd="0" parTransId="{39F5D7C0-0C53-4FCA-8ED4-E1A33080A9D6}" sibTransId="{A8782CFE-D259-4F61-938A-BD85414D60B8}"/>
    <dgm:cxn modelId="{218BB75F-2E4D-47D3-B781-CCEF727CEA96}" type="presOf" srcId="{2A739960-398A-4CD6-B158-BE08BC525D76}" destId="{DB9F3AE2-499A-4DEF-9816-A2AEBF1EEA94}" srcOrd="1" destOrd="0" presId="urn:microsoft.com/office/officeart/2005/8/layout/lProcess2"/>
    <dgm:cxn modelId="{F0357C60-C865-49E1-B0AB-B5EFE763A0C7}" type="presOf" srcId="{74A074FD-EF02-4EE0-9126-AA0B3BD6634D}" destId="{2C8AA9EE-796C-43C9-850C-BF4683E0BF5E}" srcOrd="0" destOrd="0" presId="urn:microsoft.com/office/officeart/2005/8/layout/lProcess2"/>
    <dgm:cxn modelId="{DEC37F61-8F6B-4B33-AABF-42C03A95268F}" srcId="{7B74F4B9-0777-44C7-BB2E-ED244C694D80}" destId="{352E93C6-C73A-4B29-8EAB-52464A35EE99}" srcOrd="0" destOrd="0" parTransId="{A8C9F82F-0DC0-4F11-9FD9-24FFE663DDF8}" sibTransId="{387997C9-5C57-4CCD-A47D-D828144AEC7C}"/>
    <dgm:cxn modelId="{A8C82665-88D9-4FB1-97FC-B27E1B548C12}" type="presOf" srcId="{123DF364-33C7-4127-973C-C4D2DB16C02B}" destId="{C799E81F-1853-4324-AA73-89DDEF32F80B}" srcOrd="0" destOrd="0" presId="urn:microsoft.com/office/officeart/2005/8/layout/lProcess2"/>
    <dgm:cxn modelId="{DFE01C4D-033B-4935-84F6-6F5EB3A01407}" type="presOf" srcId="{0EE52F67-A744-4B2C-89A4-4B4E8D40FEDC}" destId="{4F0D202C-A7C7-44D1-92EE-628FCC2C3F69}" srcOrd="1" destOrd="0" presId="urn:microsoft.com/office/officeart/2005/8/layout/lProcess2"/>
    <dgm:cxn modelId="{A64FD76D-A722-4687-89F1-927649986723}" type="presOf" srcId="{27CAEC53-30D2-4FF9-8383-2904603DDA90}" destId="{B501C516-3271-43DF-94D3-0CC0191EAF1F}" srcOrd="0" destOrd="0" presId="urn:microsoft.com/office/officeart/2005/8/layout/lProcess2"/>
    <dgm:cxn modelId="{47987C70-F03E-4F2D-9450-865A39F6A608}" srcId="{27CAEC53-30D2-4FF9-8383-2904603DDA90}" destId="{7B74F4B9-0777-44C7-BB2E-ED244C694D80}" srcOrd="1" destOrd="0" parTransId="{F200B777-B144-48D2-AA1F-3CEEF89ADF50}" sibTransId="{9E106D3C-D492-445B-B87E-C8BAF95904BB}"/>
    <dgm:cxn modelId="{2B605173-B91F-44F8-8975-D604743ED379}" type="presOf" srcId="{352E93C6-C73A-4B29-8EAB-52464A35EE99}" destId="{86538932-3608-40FB-84DB-E9642DA8242E}" srcOrd="0" destOrd="0" presId="urn:microsoft.com/office/officeart/2005/8/layout/lProcess2"/>
    <dgm:cxn modelId="{DFAB9B59-D923-441D-81A0-00C1327D73D0}" type="presOf" srcId="{46050350-4171-41AE-B960-6CD76CFB3907}" destId="{25D1B2E2-5963-4934-83A0-11124D5A56C2}" srcOrd="0" destOrd="0" presId="urn:microsoft.com/office/officeart/2005/8/layout/lProcess2"/>
    <dgm:cxn modelId="{094E5F7C-80F4-4635-820E-95D086C923A3}" type="presOf" srcId="{0EE52F67-A744-4B2C-89A4-4B4E8D40FEDC}" destId="{8B915994-827F-4EC1-B214-C17DCEE7DCAA}" srcOrd="0" destOrd="0" presId="urn:microsoft.com/office/officeart/2005/8/layout/lProcess2"/>
    <dgm:cxn modelId="{31060188-A13A-4B25-BACF-3F804BA1AF86}" srcId="{2A739960-398A-4CD6-B158-BE08BC525D76}" destId="{74A074FD-EF02-4EE0-9126-AA0B3BD6634D}" srcOrd="0" destOrd="0" parTransId="{4BC06EB2-3262-4860-8038-B4F3DF3F8D57}" sibTransId="{AE2C361F-7ED5-4C63-8275-461EF89E919B}"/>
    <dgm:cxn modelId="{82A82B89-2E1E-41EC-A3E5-AA5C73D8EDBC}" type="presOf" srcId="{1CAD47D3-437F-4365-B559-53F8325BB21E}" destId="{F6204932-796B-442E-8B62-A043FD81FCBB}" srcOrd="0" destOrd="0" presId="urn:microsoft.com/office/officeart/2005/8/layout/lProcess2"/>
    <dgm:cxn modelId="{85BE768E-9AC6-4E21-ABB3-B0436C2A40D6}" type="presOf" srcId="{06E159AA-5EBC-4C74-9450-6C1E3BABF204}" destId="{EFFD3C30-96AC-40A5-94DE-D86B2EC526DB}" srcOrd="0" destOrd="0" presId="urn:microsoft.com/office/officeart/2005/8/layout/lProcess2"/>
    <dgm:cxn modelId="{4F797D91-854A-42ED-8F25-991D7C7C365F}" type="presOf" srcId="{7B74F4B9-0777-44C7-BB2E-ED244C694D80}" destId="{8DCDBC47-E5CA-428F-9FD8-E6F3EB4E7C95}" srcOrd="0" destOrd="0" presId="urn:microsoft.com/office/officeart/2005/8/layout/lProcess2"/>
    <dgm:cxn modelId="{AC28AA99-5B22-4A83-95B1-16FC62BB58D9}" type="presOf" srcId="{123DF364-33C7-4127-973C-C4D2DB16C02B}" destId="{72A8C30D-8131-4786-BCC5-0AA3CA29CBB8}" srcOrd="1" destOrd="0" presId="urn:microsoft.com/office/officeart/2005/8/layout/lProcess2"/>
    <dgm:cxn modelId="{6A46D4C7-8F01-41E2-8B11-C548AEE61654}" type="presOf" srcId="{2A739960-398A-4CD6-B158-BE08BC525D76}" destId="{67AD0446-C75E-4D7E-9C94-8A274128889F}" srcOrd="0" destOrd="0" presId="urn:microsoft.com/office/officeart/2005/8/layout/lProcess2"/>
    <dgm:cxn modelId="{768DC6D7-D217-450A-AEE0-3668838E138A}" srcId="{27CAEC53-30D2-4FF9-8383-2904603DDA90}" destId="{0EE52F67-A744-4B2C-89A4-4B4E8D40FEDC}" srcOrd="4" destOrd="0" parTransId="{DC48CA94-5B28-40B2-A9B3-3CBA83BB02FF}" sibTransId="{D5339230-D1BC-4690-B8AC-17DDE41D1346}"/>
    <dgm:cxn modelId="{B583CFDE-4653-4EB0-AD09-E24FD4F50A90}" srcId="{0EE52F67-A744-4B2C-89A4-4B4E8D40FEDC}" destId="{06E159AA-5EBC-4C74-9450-6C1E3BABF204}" srcOrd="0" destOrd="0" parTransId="{D528C9DB-6841-47AE-9BCB-AF9357EC3504}" sibTransId="{9E2DCD6D-9823-4555-81D0-01A91410A037}"/>
    <dgm:cxn modelId="{9E7595EF-E82E-405F-9A38-8D2C2CD7F061}" srcId="{27CAEC53-30D2-4FF9-8383-2904603DDA90}" destId="{2A739960-398A-4CD6-B158-BE08BC525D76}" srcOrd="3" destOrd="0" parTransId="{3269A810-C365-45FE-A709-B81710D0601B}" sibTransId="{C97818BB-F2F7-42AD-A1AD-AFCB05E7A06D}"/>
    <dgm:cxn modelId="{901F1BF1-4B47-450A-9EC4-D359C4109B28}" srcId="{46050350-4171-41AE-B960-6CD76CFB3907}" destId="{033C57EF-59EB-4BE1-8B4E-58F7140E7216}" srcOrd="0" destOrd="0" parTransId="{D360B259-13EC-4B7C-946E-0437C5017079}" sibTransId="{3C007A4F-8282-433E-9DDC-994C3E541758}"/>
    <dgm:cxn modelId="{07161EF8-3332-43E4-B82C-B481F0C10B38}" type="presOf" srcId="{7B74F4B9-0777-44C7-BB2E-ED244C694D80}" destId="{8BFC6263-1ECA-4433-A66F-ADDCCB96B719}" srcOrd="1" destOrd="0" presId="urn:microsoft.com/office/officeart/2005/8/layout/lProcess2"/>
    <dgm:cxn modelId="{6173A5F8-D5AD-48A2-B9F5-A36FA9B23FC8}" srcId="{27CAEC53-30D2-4FF9-8383-2904603DDA90}" destId="{123DF364-33C7-4127-973C-C4D2DB16C02B}" srcOrd="2" destOrd="0" parTransId="{2287761A-8B82-42BA-925D-F1F2E5CEF651}" sibTransId="{8329DA6D-D562-4A4F-9A82-45DA482A3F23}"/>
    <dgm:cxn modelId="{F2DA99E8-E74D-488D-926E-4929B5156A12}" type="presParOf" srcId="{B501C516-3271-43DF-94D3-0CC0191EAF1F}" destId="{68CF00D9-87CD-43DF-A46A-36E583078B58}" srcOrd="0" destOrd="0" presId="urn:microsoft.com/office/officeart/2005/8/layout/lProcess2"/>
    <dgm:cxn modelId="{EA96FCFE-F6E6-48DC-AA36-A06204F1D9B5}" type="presParOf" srcId="{68CF00D9-87CD-43DF-A46A-36E583078B58}" destId="{25D1B2E2-5963-4934-83A0-11124D5A56C2}" srcOrd="0" destOrd="0" presId="urn:microsoft.com/office/officeart/2005/8/layout/lProcess2"/>
    <dgm:cxn modelId="{DE6B5AF5-EAC4-4773-AB52-E0FED36FEE2F}" type="presParOf" srcId="{68CF00D9-87CD-43DF-A46A-36E583078B58}" destId="{C668D234-184D-41D9-B8DE-415293183C86}" srcOrd="1" destOrd="0" presId="urn:microsoft.com/office/officeart/2005/8/layout/lProcess2"/>
    <dgm:cxn modelId="{A02BD8DD-D6D1-42F5-9BD6-5184A6956064}" type="presParOf" srcId="{68CF00D9-87CD-43DF-A46A-36E583078B58}" destId="{8EF939EB-7D60-48D2-812F-6A48CA705350}" srcOrd="2" destOrd="0" presId="urn:microsoft.com/office/officeart/2005/8/layout/lProcess2"/>
    <dgm:cxn modelId="{A75F998B-8EEE-479B-8321-2D2CD2182B6D}" type="presParOf" srcId="{8EF939EB-7D60-48D2-812F-6A48CA705350}" destId="{A36262E0-5DE1-4174-AF0C-913CE42AAACA}" srcOrd="0" destOrd="0" presId="urn:microsoft.com/office/officeart/2005/8/layout/lProcess2"/>
    <dgm:cxn modelId="{D5B6421B-83D5-418B-B1A3-BE2DC93106BB}" type="presParOf" srcId="{A36262E0-5DE1-4174-AF0C-913CE42AAACA}" destId="{99D29D10-BBDC-4767-98C5-DB24EF6F790D}" srcOrd="0" destOrd="0" presId="urn:microsoft.com/office/officeart/2005/8/layout/lProcess2"/>
    <dgm:cxn modelId="{468ED8F3-70BE-4BFB-B1B9-E9FBF02C6AAF}" type="presParOf" srcId="{B501C516-3271-43DF-94D3-0CC0191EAF1F}" destId="{CBCC6322-2F6D-4026-A23C-C383A88E3221}" srcOrd="1" destOrd="0" presId="urn:microsoft.com/office/officeart/2005/8/layout/lProcess2"/>
    <dgm:cxn modelId="{F16639E0-3759-4B1A-A185-AF47CC59E1BA}" type="presParOf" srcId="{B501C516-3271-43DF-94D3-0CC0191EAF1F}" destId="{65009378-8F2F-4DD1-BF17-47CBB5A168A3}" srcOrd="2" destOrd="0" presId="urn:microsoft.com/office/officeart/2005/8/layout/lProcess2"/>
    <dgm:cxn modelId="{8C72EF10-016B-40E5-885A-BED17B2BABFE}" type="presParOf" srcId="{65009378-8F2F-4DD1-BF17-47CBB5A168A3}" destId="{8DCDBC47-E5CA-428F-9FD8-E6F3EB4E7C95}" srcOrd="0" destOrd="0" presId="urn:microsoft.com/office/officeart/2005/8/layout/lProcess2"/>
    <dgm:cxn modelId="{A52790AC-FFC0-48CE-964B-04621D75A9F9}" type="presParOf" srcId="{65009378-8F2F-4DD1-BF17-47CBB5A168A3}" destId="{8BFC6263-1ECA-4433-A66F-ADDCCB96B719}" srcOrd="1" destOrd="0" presId="urn:microsoft.com/office/officeart/2005/8/layout/lProcess2"/>
    <dgm:cxn modelId="{28356D92-F030-4CB9-8072-7D6C59E1B912}" type="presParOf" srcId="{65009378-8F2F-4DD1-BF17-47CBB5A168A3}" destId="{8F14C62C-CDC4-440E-8240-2CDC6A763601}" srcOrd="2" destOrd="0" presId="urn:microsoft.com/office/officeart/2005/8/layout/lProcess2"/>
    <dgm:cxn modelId="{94CD5E43-FAD1-4206-837C-BE7F3034D5E7}" type="presParOf" srcId="{8F14C62C-CDC4-440E-8240-2CDC6A763601}" destId="{3C5663B5-2683-4D46-B659-904D18ABCEC8}" srcOrd="0" destOrd="0" presId="urn:microsoft.com/office/officeart/2005/8/layout/lProcess2"/>
    <dgm:cxn modelId="{0D35BD45-D4E0-4C3D-BF7D-85F1E6E9D9A1}" type="presParOf" srcId="{3C5663B5-2683-4D46-B659-904D18ABCEC8}" destId="{86538932-3608-40FB-84DB-E9642DA8242E}" srcOrd="0" destOrd="0" presId="urn:microsoft.com/office/officeart/2005/8/layout/lProcess2"/>
    <dgm:cxn modelId="{0D4390B8-59A0-477C-ACE6-0827024E8EEC}" type="presParOf" srcId="{3C5663B5-2683-4D46-B659-904D18ABCEC8}" destId="{E3CA1E47-A191-4FA1-9E5A-3CB9563A19F8}" srcOrd="1" destOrd="0" presId="urn:microsoft.com/office/officeart/2005/8/layout/lProcess2"/>
    <dgm:cxn modelId="{50ED654A-79EE-492D-8E85-C0CBE2DCB2F3}" type="presParOf" srcId="{3C5663B5-2683-4D46-B659-904D18ABCEC8}" destId="{D7D20AE0-5442-4159-AA22-252F0BFCBC2C}" srcOrd="2" destOrd="0" presId="urn:microsoft.com/office/officeart/2005/8/layout/lProcess2"/>
    <dgm:cxn modelId="{6F96EDC0-684E-4E14-AB73-F0F78C3BED49}" type="presParOf" srcId="{B501C516-3271-43DF-94D3-0CC0191EAF1F}" destId="{737F1DC0-72EC-4E33-B20D-2B1D27F4AB1B}" srcOrd="3" destOrd="0" presId="urn:microsoft.com/office/officeart/2005/8/layout/lProcess2"/>
    <dgm:cxn modelId="{C52DA42A-E9D7-4254-88DF-137CC3968A25}" type="presParOf" srcId="{B501C516-3271-43DF-94D3-0CC0191EAF1F}" destId="{A41CCB7D-A6EF-40A0-ACBA-431021970B96}" srcOrd="4" destOrd="0" presId="urn:microsoft.com/office/officeart/2005/8/layout/lProcess2"/>
    <dgm:cxn modelId="{809EE0A2-11D2-42F8-800A-90ECCBE61F6C}" type="presParOf" srcId="{A41CCB7D-A6EF-40A0-ACBA-431021970B96}" destId="{C799E81F-1853-4324-AA73-89DDEF32F80B}" srcOrd="0" destOrd="0" presId="urn:microsoft.com/office/officeart/2005/8/layout/lProcess2"/>
    <dgm:cxn modelId="{C98AC78A-3421-4031-8015-301BFDAC5876}" type="presParOf" srcId="{A41CCB7D-A6EF-40A0-ACBA-431021970B96}" destId="{72A8C30D-8131-4786-BCC5-0AA3CA29CBB8}" srcOrd="1" destOrd="0" presId="urn:microsoft.com/office/officeart/2005/8/layout/lProcess2"/>
    <dgm:cxn modelId="{4D5DAE3F-B5BD-4161-BF84-BF74D3D8ABA6}" type="presParOf" srcId="{A41CCB7D-A6EF-40A0-ACBA-431021970B96}" destId="{E9602481-A742-4584-9568-3D74CD5F1624}" srcOrd="2" destOrd="0" presId="urn:microsoft.com/office/officeart/2005/8/layout/lProcess2"/>
    <dgm:cxn modelId="{524FB8FD-D691-4B20-A091-04F707A0B39C}" type="presParOf" srcId="{E9602481-A742-4584-9568-3D74CD5F1624}" destId="{B57E3370-1B94-4753-BD2D-56EE67CA17A3}" srcOrd="0" destOrd="0" presId="urn:microsoft.com/office/officeart/2005/8/layout/lProcess2"/>
    <dgm:cxn modelId="{F91BFD40-645F-42F9-A056-BFEE357B80B3}" type="presParOf" srcId="{B57E3370-1B94-4753-BD2D-56EE67CA17A3}" destId="{F6204932-796B-442E-8B62-A043FD81FCBB}" srcOrd="0" destOrd="0" presId="urn:microsoft.com/office/officeart/2005/8/layout/lProcess2"/>
    <dgm:cxn modelId="{8F22C0BB-5F9C-425D-9E1F-09F86A626A7D}" type="presParOf" srcId="{B501C516-3271-43DF-94D3-0CC0191EAF1F}" destId="{C94A9338-01AF-4B73-B914-5579820FE0D9}" srcOrd="5" destOrd="0" presId="urn:microsoft.com/office/officeart/2005/8/layout/lProcess2"/>
    <dgm:cxn modelId="{A684A405-EE38-4E59-8373-B667298AE1C8}" type="presParOf" srcId="{B501C516-3271-43DF-94D3-0CC0191EAF1F}" destId="{6795914A-594D-4ACE-B360-2E25C63CE3E3}" srcOrd="6" destOrd="0" presId="urn:microsoft.com/office/officeart/2005/8/layout/lProcess2"/>
    <dgm:cxn modelId="{2095C930-A9EC-4504-A14A-64F6112B0447}" type="presParOf" srcId="{6795914A-594D-4ACE-B360-2E25C63CE3E3}" destId="{67AD0446-C75E-4D7E-9C94-8A274128889F}" srcOrd="0" destOrd="0" presId="urn:microsoft.com/office/officeart/2005/8/layout/lProcess2"/>
    <dgm:cxn modelId="{A520BDF6-28B1-4192-80F0-CD322CA3F941}" type="presParOf" srcId="{6795914A-594D-4ACE-B360-2E25C63CE3E3}" destId="{DB9F3AE2-499A-4DEF-9816-A2AEBF1EEA94}" srcOrd="1" destOrd="0" presId="urn:microsoft.com/office/officeart/2005/8/layout/lProcess2"/>
    <dgm:cxn modelId="{00F33FF3-F2A5-4DF9-9CC4-2FE9DEAF6B3A}" type="presParOf" srcId="{6795914A-594D-4ACE-B360-2E25C63CE3E3}" destId="{D4DF1C09-3313-4647-9F82-8454F073014E}" srcOrd="2" destOrd="0" presId="urn:microsoft.com/office/officeart/2005/8/layout/lProcess2"/>
    <dgm:cxn modelId="{87157C06-1B0D-4590-A498-1764719EE5B5}" type="presParOf" srcId="{D4DF1C09-3313-4647-9F82-8454F073014E}" destId="{C2B76A47-D8E1-4C87-A214-5C2734612496}" srcOrd="0" destOrd="0" presId="urn:microsoft.com/office/officeart/2005/8/layout/lProcess2"/>
    <dgm:cxn modelId="{0534FEE9-B0D5-4AB0-8B17-D6848B5AD7CD}" type="presParOf" srcId="{C2B76A47-D8E1-4C87-A214-5C2734612496}" destId="{2C8AA9EE-796C-43C9-850C-BF4683E0BF5E}" srcOrd="0" destOrd="0" presId="urn:microsoft.com/office/officeart/2005/8/layout/lProcess2"/>
    <dgm:cxn modelId="{C9A98AB4-AB51-41F8-A2B2-4FBC17A3329C}" type="presParOf" srcId="{B501C516-3271-43DF-94D3-0CC0191EAF1F}" destId="{AEF06F12-6144-4B38-9301-329B55DFDA0C}" srcOrd="7" destOrd="0" presId="urn:microsoft.com/office/officeart/2005/8/layout/lProcess2"/>
    <dgm:cxn modelId="{20B72552-C55E-4706-BAAF-6BDF7192A8E8}" type="presParOf" srcId="{B501C516-3271-43DF-94D3-0CC0191EAF1F}" destId="{39359DEC-FF95-4A72-970A-11C582C5E099}" srcOrd="8" destOrd="0" presId="urn:microsoft.com/office/officeart/2005/8/layout/lProcess2"/>
    <dgm:cxn modelId="{CAC8B7C1-E820-489A-A2C6-01104FF56262}" type="presParOf" srcId="{39359DEC-FF95-4A72-970A-11C582C5E099}" destId="{8B915994-827F-4EC1-B214-C17DCEE7DCAA}" srcOrd="0" destOrd="0" presId="urn:microsoft.com/office/officeart/2005/8/layout/lProcess2"/>
    <dgm:cxn modelId="{8747BF9E-1D03-4F25-B146-5B9F3D93A110}" type="presParOf" srcId="{39359DEC-FF95-4A72-970A-11C582C5E099}" destId="{4F0D202C-A7C7-44D1-92EE-628FCC2C3F69}" srcOrd="1" destOrd="0" presId="urn:microsoft.com/office/officeart/2005/8/layout/lProcess2"/>
    <dgm:cxn modelId="{2314CE15-9CE8-4E0A-A8F9-CBAFE1364DC3}" type="presParOf" srcId="{39359DEC-FF95-4A72-970A-11C582C5E099}" destId="{63410E88-37BF-4DF0-A99D-A7D61872E7E8}" srcOrd="2" destOrd="0" presId="urn:microsoft.com/office/officeart/2005/8/layout/lProcess2"/>
    <dgm:cxn modelId="{A7443888-6CB1-4EE5-863B-6FBEB0799465}" type="presParOf" srcId="{63410E88-37BF-4DF0-A99D-A7D61872E7E8}" destId="{0C3BAD52-2EB4-47D3-8C20-22CB4C3CCE1A}" srcOrd="0" destOrd="0" presId="urn:microsoft.com/office/officeart/2005/8/layout/lProcess2"/>
    <dgm:cxn modelId="{30724325-57E9-43AE-B0DB-DBFF783CBAFD}" type="presParOf" srcId="{0C3BAD52-2EB4-47D3-8C20-22CB4C3CCE1A}" destId="{EFFD3C30-96AC-40A5-94DE-D86B2EC526DB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D1B2E2-5963-4934-83A0-11124D5A56C2}">
      <dsp:nvSpPr>
        <dsp:cNvPr id="0" name=""/>
        <dsp:cNvSpPr/>
      </dsp:nvSpPr>
      <dsp:spPr>
        <a:xfrm>
          <a:off x="3274" y="0"/>
          <a:ext cx="1148953" cy="40640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2000" kern="1200" dirty="0"/>
            <a:t>Database</a:t>
          </a:r>
        </a:p>
      </dsp:txBody>
      <dsp:txXfrm>
        <a:off x="3274" y="0"/>
        <a:ext cx="1148953" cy="1219200"/>
      </dsp:txXfrm>
    </dsp:sp>
    <dsp:sp modelId="{99D29D10-BBDC-4767-98C5-DB24EF6F790D}">
      <dsp:nvSpPr>
        <dsp:cNvPr id="0" name=""/>
        <dsp:cNvSpPr/>
      </dsp:nvSpPr>
      <dsp:spPr>
        <a:xfrm>
          <a:off x="118169" y="1219200"/>
          <a:ext cx="919162" cy="26416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1100" kern="1200" dirty="0"/>
            <a:t>SQL (pysqlite3)</a:t>
          </a:r>
        </a:p>
      </dsp:txBody>
      <dsp:txXfrm>
        <a:off x="145090" y="1246121"/>
        <a:ext cx="865320" cy="2587758"/>
      </dsp:txXfrm>
    </dsp:sp>
    <dsp:sp modelId="{8DCDBC47-E5CA-428F-9FD8-E6F3EB4E7C95}">
      <dsp:nvSpPr>
        <dsp:cNvPr id="0" name=""/>
        <dsp:cNvSpPr/>
      </dsp:nvSpPr>
      <dsp:spPr>
        <a:xfrm>
          <a:off x="1238398" y="0"/>
          <a:ext cx="1148953" cy="40640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2000" kern="1200" dirty="0"/>
            <a:t>API</a:t>
          </a:r>
        </a:p>
      </dsp:txBody>
      <dsp:txXfrm>
        <a:off x="1238398" y="0"/>
        <a:ext cx="1148953" cy="1219200"/>
      </dsp:txXfrm>
    </dsp:sp>
    <dsp:sp modelId="{86538932-3608-40FB-84DB-E9642DA8242E}">
      <dsp:nvSpPr>
        <dsp:cNvPr id="0" name=""/>
        <dsp:cNvSpPr/>
      </dsp:nvSpPr>
      <dsp:spPr>
        <a:xfrm>
          <a:off x="1353294" y="1220390"/>
          <a:ext cx="919162" cy="12253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1100" kern="1200" dirty="0"/>
            <a:t>Text (</a:t>
          </a:r>
          <a:r>
            <a:rPr lang="en-SG" sz="1100" kern="1200" dirty="0" err="1"/>
            <a:t>makesuite</a:t>
          </a:r>
          <a:r>
            <a:rPr lang="en-SG" sz="1100" kern="1200" dirty="0"/>
            <a:t> by Google)</a:t>
          </a:r>
        </a:p>
      </dsp:txBody>
      <dsp:txXfrm>
        <a:off x="1380215" y="1247311"/>
        <a:ext cx="865320" cy="1171509"/>
      </dsp:txXfrm>
    </dsp:sp>
    <dsp:sp modelId="{D7D20AE0-5442-4159-AA22-252F0BFCBC2C}">
      <dsp:nvSpPr>
        <dsp:cNvPr id="0" name=""/>
        <dsp:cNvSpPr/>
      </dsp:nvSpPr>
      <dsp:spPr>
        <a:xfrm>
          <a:off x="1353294" y="2634257"/>
          <a:ext cx="919162" cy="12253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1100" kern="1200" dirty="0"/>
            <a:t>Image (Midjourney)</a:t>
          </a:r>
        </a:p>
      </dsp:txBody>
      <dsp:txXfrm>
        <a:off x="1380215" y="2661178"/>
        <a:ext cx="865320" cy="1171509"/>
      </dsp:txXfrm>
    </dsp:sp>
    <dsp:sp modelId="{C799E81F-1853-4324-AA73-89DDEF32F80B}">
      <dsp:nvSpPr>
        <dsp:cNvPr id="0" name=""/>
        <dsp:cNvSpPr/>
      </dsp:nvSpPr>
      <dsp:spPr>
        <a:xfrm>
          <a:off x="2473523" y="0"/>
          <a:ext cx="1148953" cy="40640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2000" kern="1200" dirty="0"/>
            <a:t>Backend</a:t>
          </a:r>
        </a:p>
      </dsp:txBody>
      <dsp:txXfrm>
        <a:off x="2473523" y="0"/>
        <a:ext cx="1148953" cy="1219200"/>
      </dsp:txXfrm>
    </dsp:sp>
    <dsp:sp modelId="{F6204932-796B-442E-8B62-A043FD81FCBB}">
      <dsp:nvSpPr>
        <dsp:cNvPr id="0" name=""/>
        <dsp:cNvSpPr/>
      </dsp:nvSpPr>
      <dsp:spPr>
        <a:xfrm>
          <a:off x="2588418" y="1219200"/>
          <a:ext cx="919162" cy="26416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1100" kern="1200" dirty="0"/>
            <a:t>Python Flask – </a:t>
          </a:r>
          <a:r>
            <a:rPr lang="en-SG" sz="1100" kern="1200" dirty="0" err="1"/>
            <a:t>Colab</a:t>
          </a:r>
          <a:r>
            <a:rPr lang="en-SG" sz="1100" kern="1200" dirty="0"/>
            <a:t> (cloud) and </a:t>
          </a:r>
          <a:r>
            <a:rPr lang="en-SG" sz="1100" kern="1200" dirty="0" err="1"/>
            <a:t>Conda</a:t>
          </a:r>
          <a:r>
            <a:rPr lang="en-SG" sz="1100" kern="1200" dirty="0"/>
            <a:t> (app)</a:t>
          </a:r>
        </a:p>
      </dsp:txBody>
      <dsp:txXfrm>
        <a:off x="2615339" y="1246121"/>
        <a:ext cx="865320" cy="2587758"/>
      </dsp:txXfrm>
    </dsp:sp>
    <dsp:sp modelId="{67AD0446-C75E-4D7E-9C94-8A274128889F}">
      <dsp:nvSpPr>
        <dsp:cNvPr id="0" name=""/>
        <dsp:cNvSpPr/>
      </dsp:nvSpPr>
      <dsp:spPr>
        <a:xfrm>
          <a:off x="3708648" y="0"/>
          <a:ext cx="1148953" cy="40640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2000" kern="1200" dirty="0" err="1"/>
            <a:t>FrontEnd</a:t>
          </a:r>
          <a:endParaRPr lang="en-SG" sz="2000" kern="1200" dirty="0"/>
        </a:p>
      </dsp:txBody>
      <dsp:txXfrm>
        <a:off x="3708648" y="0"/>
        <a:ext cx="1148953" cy="1219200"/>
      </dsp:txXfrm>
    </dsp:sp>
    <dsp:sp modelId="{2C8AA9EE-796C-43C9-850C-BF4683E0BF5E}">
      <dsp:nvSpPr>
        <dsp:cNvPr id="0" name=""/>
        <dsp:cNvSpPr/>
      </dsp:nvSpPr>
      <dsp:spPr>
        <a:xfrm>
          <a:off x="3823543" y="1219200"/>
          <a:ext cx="919162" cy="26416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1100" kern="1200" dirty="0"/>
            <a:t>HTML, CSS</a:t>
          </a:r>
        </a:p>
      </dsp:txBody>
      <dsp:txXfrm>
        <a:off x="3850464" y="1246121"/>
        <a:ext cx="865320" cy="2587758"/>
      </dsp:txXfrm>
    </dsp:sp>
    <dsp:sp modelId="{8B915994-827F-4EC1-B214-C17DCEE7DCAA}">
      <dsp:nvSpPr>
        <dsp:cNvPr id="0" name=""/>
        <dsp:cNvSpPr/>
      </dsp:nvSpPr>
      <dsp:spPr>
        <a:xfrm>
          <a:off x="4943772" y="0"/>
          <a:ext cx="1148953" cy="40640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2000" kern="1200" dirty="0"/>
            <a:t>Cloud</a:t>
          </a:r>
        </a:p>
      </dsp:txBody>
      <dsp:txXfrm>
        <a:off x="4943772" y="0"/>
        <a:ext cx="1148953" cy="1219200"/>
      </dsp:txXfrm>
    </dsp:sp>
    <dsp:sp modelId="{EFFD3C30-96AC-40A5-94DE-D86B2EC526DB}">
      <dsp:nvSpPr>
        <dsp:cNvPr id="0" name=""/>
        <dsp:cNvSpPr/>
      </dsp:nvSpPr>
      <dsp:spPr>
        <a:xfrm>
          <a:off x="5058667" y="1219200"/>
          <a:ext cx="919162" cy="26416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1100" kern="1200" dirty="0"/>
            <a:t>GitHub (storage) and Render (hosting)</a:t>
          </a:r>
        </a:p>
      </dsp:txBody>
      <dsp:txXfrm>
        <a:off x="5085588" y="1246121"/>
        <a:ext cx="865320" cy="25877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FFB5280-48B5-48E6-A9EC-CE349737190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61EE1D-3C74-4BD5-A7CE-A0721E2D168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panose="020B0604020202020204" pitchFamily="34" charset="0"/>
              </a:defRPr>
            </a:lvl1pPr>
          </a:lstStyle>
          <a:p>
            <a:fld id="{6508A3CD-442D-4F5A-9415-A5D4AE3D1727}" type="datetime1">
              <a:rPr lang="en-US" altLang="en-US"/>
              <a:pPr/>
              <a:t>3/25/2024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2C67951-25CA-4EC7-A355-577049CE761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95687E6-5F2B-4BF2-90AF-6FC6F77AEC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CA" noProof="0"/>
              <a:t>Click to edit Master text styles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E9624E-758F-4A32-8D98-4F0C973F494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C2EBF1-1AC9-44F6-B25F-A26286711D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panose="020B0604020202020204" pitchFamily="34" charset="0"/>
              </a:defRPr>
            </a:lvl1pPr>
          </a:lstStyle>
          <a:p>
            <a:fld id="{2CAF42DD-37AC-4778-A8AB-9E9B715110C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F1E44-3A91-4024-B52C-8E9920B87725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283C6A-32F7-4067-923D-14A7D330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pPr/>
              <a:t>3/25/2024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E5F856-4CD0-4627-9230-B33DD8A3D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2B1FDE-0785-4836-81B6-C4FDB290A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food, sign&#10;&#10;Description automatically generated">
            <a:extLst>
              <a:ext uri="{FF2B5EF4-FFF2-40B4-BE49-F238E27FC236}">
                <a16:creationId xmlns:a16="http://schemas.microsoft.com/office/drawing/2014/main" id="{43DF4639-9443-45E5-B50A-34BF878EDC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5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46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746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788618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788620"/>
            <a:ext cx="5111750" cy="539820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25147"/>
            <a:ext cx="3008313" cy="406167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830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966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342900" lvl="0" indent="-257175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685800" lvl="1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2pPr>
            <a:lvl3pPr marL="1028700" lvl="2" indent="-238125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lvl="3" indent="-238125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1714500" lvl="4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057400" lvl="5" indent="-238125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6pPr>
            <a:lvl7pPr marL="2400300" lvl="6" indent="-238125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7pPr>
            <a:lvl8pPr marL="2743200" lvl="7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8pPr>
            <a:lvl9pPr marL="3086100" lvl="8" indent="-238125">
              <a:spcBef>
                <a:spcPts val="1200"/>
              </a:spcBef>
              <a:spcAft>
                <a:spcPts val="1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87789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13029" y="4"/>
            <a:ext cx="3014587" cy="682718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190500">
            <a:solidFill>
              <a:schemeClr val="tx1"/>
            </a:solidFill>
            <a:bevel/>
          </a:ln>
        </p:spPr>
        <p:txBody>
          <a:bodyPr lIns="34256" tIns="17128" rIns="34256" bIns="17128" anchor="ctr"/>
          <a:lstStyle>
            <a:lvl1pPr marL="0" indent="0" algn="ctr">
              <a:buNone/>
              <a:defRPr baseline="0"/>
            </a:lvl1pPr>
          </a:lstStyle>
          <a:p>
            <a:r>
              <a:rPr lang="en-SG" dirty="0"/>
              <a:t>Insert image here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3027620" y="2"/>
            <a:ext cx="2903631" cy="380483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190500">
            <a:solidFill>
              <a:schemeClr val="tx1"/>
            </a:solidFill>
            <a:bevel/>
          </a:ln>
        </p:spPr>
        <p:txBody>
          <a:bodyPr lIns="34256" tIns="17128" rIns="34256" bIns="17128" anchor="ctr"/>
          <a:lstStyle>
            <a:lvl1pPr marL="0" indent="0" algn="ctr">
              <a:buNone/>
              <a:defRPr baseline="0"/>
            </a:lvl1pPr>
          </a:lstStyle>
          <a:p>
            <a:r>
              <a:rPr lang="en-SG" dirty="0"/>
              <a:t>Insert image here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3027620" y="3804841"/>
            <a:ext cx="2903631" cy="3022351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190500">
            <a:solidFill>
              <a:schemeClr val="tx1"/>
            </a:solidFill>
            <a:bevel/>
          </a:ln>
        </p:spPr>
        <p:txBody>
          <a:bodyPr lIns="34256" tIns="17128" rIns="34256" bIns="17128" anchor="ctr"/>
          <a:lstStyle>
            <a:lvl1pPr marL="0" indent="0" algn="ctr">
              <a:buNone/>
              <a:defRPr baseline="0"/>
            </a:lvl1pPr>
          </a:lstStyle>
          <a:p>
            <a:r>
              <a:rPr lang="en-SG" dirty="0"/>
              <a:t>Insert image here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5931249" y="-1"/>
            <a:ext cx="3238500" cy="2378991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190500">
            <a:solidFill>
              <a:schemeClr val="tx1"/>
            </a:solidFill>
            <a:bevel/>
          </a:ln>
        </p:spPr>
        <p:txBody>
          <a:bodyPr lIns="34256" tIns="17128" rIns="34256" bIns="17128" anchor="ctr"/>
          <a:lstStyle>
            <a:lvl1pPr marL="0" indent="0" algn="ctr">
              <a:buNone/>
              <a:defRPr baseline="0"/>
            </a:lvl1pPr>
          </a:lstStyle>
          <a:p>
            <a:r>
              <a:rPr lang="en-SG" dirty="0"/>
              <a:t>Insert image here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5931249" y="2378994"/>
            <a:ext cx="3238500" cy="444819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190500">
            <a:solidFill>
              <a:schemeClr val="tx1"/>
            </a:solidFill>
            <a:bevel/>
          </a:ln>
        </p:spPr>
        <p:txBody>
          <a:bodyPr lIns="34256" tIns="17128" rIns="34256" bIns="17128" anchor="ctr"/>
          <a:lstStyle>
            <a:lvl1pPr marL="0" indent="0" algn="ctr">
              <a:buNone/>
              <a:defRPr baseline="0"/>
            </a:lvl1pPr>
          </a:lstStyle>
          <a:p>
            <a:r>
              <a:rPr lang="en-SG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3381046797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>
            <a:extLst>
              <a:ext uri="{FF2B5EF4-FFF2-40B4-BE49-F238E27FC236}">
                <a16:creationId xmlns:a16="http://schemas.microsoft.com/office/drawing/2014/main" id="{91369BB6-347F-4478-88C9-AA27E80E548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81000" y="3048000"/>
            <a:ext cx="4648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69056" tIns="34529" rIns="69056" bIns="34529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  <a:defRPr/>
            </a:pPr>
            <a:r>
              <a:rPr lang="en-US" altLang="en-US" sz="1800">
                <a:latin typeface="Times New Roman" panose="02020603050405020304" pitchFamily="18" charset="0"/>
                <a:ea typeface="+mn-ea"/>
              </a:rPr>
              <a:t>Eibe Frank</a:t>
            </a:r>
          </a:p>
        </p:txBody>
      </p:sp>
      <p:sp>
        <p:nvSpPr>
          <p:cNvPr id="4" name="Line 17">
            <a:extLst>
              <a:ext uri="{FF2B5EF4-FFF2-40B4-BE49-F238E27FC236}">
                <a16:creationId xmlns:a16="http://schemas.microsoft.com/office/drawing/2014/main" id="{7EB5BA18-3D9C-42AE-B455-A1A2478DD2AE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5562600" y="990600"/>
            <a:ext cx="0" cy="4800600"/>
          </a:xfrm>
          <a:prstGeom prst="line">
            <a:avLst/>
          </a:prstGeom>
          <a:noFill/>
          <a:ln w="9525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SG" sz="1350"/>
          </a:p>
        </p:txBody>
      </p:sp>
      <p:sp>
        <p:nvSpPr>
          <p:cNvPr id="5" name="Text Box 18">
            <a:extLst>
              <a:ext uri="{FF2B5EF4-FFF2-40B4-BE49-F238E27FC236}">
                <a16:creationId xmlns:a16="http://schemas.microsoft.com/office/drawing/2014/main" id="{2A262196-88B7-4C6C-A7D1-718037D8D99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699126" y="650875"/>
            <a:ext cx="32924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•"/>
              <a:defRPr/>
            </a:pPr>
            <a:endParaRPr lang="en-AU" sz="1800" i="1">
              <a:solidFill>
                <a:srgbClr val="FFFF00"/>
              </a:solidFill>
              <a:latin typeface="Times New Roman" charset="0"/>
            </a:endParaRPr>
          </a:p>
        </p:txBody>
      </p:sp>
      <p:sp>
        <p:nvSpPr>
          <p:cNvPr id="6" name="Rectangle 27">
            <a:extLst>
              <a:ext uri="{FF2B5EF4-FFF2-40B4-BE49-F238E27FC236}">
                <a16:creationId xmlns:a16="http://schemas.microsoft.com/office/drawing/2014/main" id="{BB951D2C-7E11-4EE0-B12E-69E30BB08A4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867400" y="990600"/>
            <a:ext cx="29718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69056" tIns="34529" rIns="69056" bIns="34529"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/>
            </a:pPr>
            <a:r>
              <a:rPr kumimoji="0" lang="en-US" altLang="en-US" sz="15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WEKA: A Machine Learning Toolkit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/>
            </a:pPr>
            <a:r>
              <a:rPr kumimoji="0" lang="en-US" altLang="en-US" sz="15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Explorer</a:t>
            </a:r>
          </a:p>
          <a:p>
            <a:pPr lvl="1" eaLnBrk="1" hangingPunct="1">
              <a:spcBef>
                <a:spcPct val="20000"/>
              </a:spcBef>
              <a:buClr>
                <a:schemeClr val="tx1"/>
              </a:buClr>
              <a:buSzPct val="60000"/>
              <a:buFont typeface="Times" panose="02020603050405020304" pitchFamily="18" charset="0"/>
              <a:buChar char="•"/>
              <a:defRPr/>
            </a:pPr>
            <a:r>
              <a:rPr kumimoji="0" lang="en-US" altLang="en-US" sz="15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Classification and Regression</a:t>
            </a:r>
          </a:p>
          <a:p>
            <a:pPr lvl="1" eaLnBrk="1" hangingPunct="1">
              <a:spcBef>
                <a:spcPct val="20000"/>
              </a:spcBef>
              <a:buClr>
                <a:schemeClr val="tx1"/>
              </a:buClr>
              <a:buSzPct val="60000"/>
              <a:buFont typeface="Times" panose="02020603050405020304" pitchFamily="18" charset="0"/>
              <a:buChar char="•"/>
              <a:defRPr/>
            </a:pPr>
            <a:r>
              <a:rPr kumimoji="0" lang="en-US" altLang="en-US" sz="15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Clustering</a:t>
            </a:r>
          </a:p>
          <a:p>
            <a:pPr lvl="1" eaLnBrk="1" hangingPunct="1">
              <a:spcBef>
                <a:spcPct val="20000"/>
              </a:spcBef>
              <a:buClr>
                <a:schemeClr val="tx1"/>
              </a:buClr>
              <a:buSzPct val="60000"/>
              <a:buFont typeface="Times" panose="02020603050405020304" pitchFamily="18" charset="0"/>
              <a:buChar char="•"/>
              <a:defRPr/>
            </a:pPr>
            <a:r>
              <a:rPr kumimoji="0" lang="en-US" altLang="en-US" sz="15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Association Rules</a:t>
            </a:r>
          </a:p>
          <a:p>
            <a:pPr lvl="1" eaLnBrk="1" hangingPunct="1">
              <a:spcBef>
                <a:spcPct val="20000"/>
              </a:spcBef>
              <a:buClr>
                <a:schemeClr val="tx1"/>
              </a:buClr>
              <a:buSzPct val="60000"/>
              <a:buFont typeface="Times" panose="02020603050405020304" pitchFamily="18" charset="0"/>
              <a:buChar char="•"/>
              <a:defRPr/>
            </a:pPr>
            <a:r>
              <a:rPr kumimoji="0" lang="en-US" altLang="en-US" sz="15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Attribute Selection</a:t>
            </a:r>
          </a:p>
          <a:p>
            <a:pPr lvl="1" eaLnBrk="1" hangingPunct="1">
              <a:spcBef>
                <a:spcPct val="20000"/>
              </a:spcBef>
              <a:buClr>
                <a:schemeClr val="tx1"/>
              </a:buClr>
              <a:buSzPct val="60000"/>
              <a:buFont typeface="Times" panose="02020603050405020304" pitchFamily="18" charset="0"/>
              <a:buChar char="•"/>
              <a:defRPr/>
            </a:pPr>
            <a:r>
              <a:rPr kumimoji="0" lang="en-US" altLang="en-US" sz="15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Data Visualization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/>
            </a:pPr>
            <a:r>
              <a:rPr kumimoji="0" lang="en-US" altLang="en-US" sz="15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Experimenter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/>
            </a:pPr>
            <a:r>
              <a:rPr kumimoji="0" lang="en-US" altLang="en-US" sz="15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Knowledge Flow GUI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/>
            </a:pPr>
            <a:r>
              <a:rPr kumimoji="0" lang="en-US" altLang="en-US" sz="15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3101" name="Rectangle 29"/>
          <p:cNvSpPr>
            <a:spLocks noGrp="1" noChangeArrowheads="1"/>
          </p:cNvSpPr>
          <p:nvPr>
            <p:ph type="ctrTitle" sz="quarter"/>
          </p:nvPr>
        </p:nvSpPr>
        <p:spPr>
          <a:xfrm>
            <a:off x="228600" y="1066800"/>
            <a:ext cx="5105400" cy="1600200"/>
          </a:xfrm>
          <a:extLst>
            <a:ext uri="{AF507438-7753-43e0-B8FC-AC1667EBCBE1}"/>
          </a:extLst>
        </p:spPr>
        <p:txBody>
          <a:bodyPr/>
          <a:lstStyle>
            <a:lvl1pPr algn="ctr">
              <a:lnSpc>
                <a:spcPct val="80000"/>
              </a:lnSpc>
              <a:defRPr sz="2700" b="0">
                <a:latin typeface="Times New Roman" panose="02020603050405020304" pitchFamily="18" charset="0"/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4745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Content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186"/>
          <p:cNvSpPr txBox="1">
            <a:spLocks noGrp="1"/>
          </p:cNvSpPr>
          <p:nvPr>
            <p:ph type="body" sz="quarter" idx="13"/>
          </p:nvPr>
        </p:nvSpPr>
        <p:spPr>
          <a:xfrm>
            <a:off x="358912" y="643063"/>
            <a:ext cx="1463666" cy="313159"/>
          </a:xfrm>
          <a:prstGeom prst="rect">
            <a:avLst/>
          </a:prstGeom>
        </p:spPr>
        <p:txBody>
          <a:bodyPr wrap="none" lIns="45718" tIns="45718" rIns="45718" bIns="45718" anchor="ctr">
            <a:spAutoFit/>
          </a:bodyPr>
          <a:lstStyle>
            <a:lvl1pPr marL="0" indent="0">
              <a:spcBef>
                <a:spcPts val="0"/>
              </a:spcBef>
              <a:buSzTx/>
              <a:buFontTx/>
              <a:buNone/>
              <a:defRPr sz="1435" spc="-58">
                <a:solidFill>
                  <a:srgbClr val="0F56A6"/>
                </a:solidFill>
              </a:defRPr>
            </a:lvl1pPr>
          </a:lstStyle>
          <a:p>
            <a:r>
              <a:t>Insert header here</a:t>
            </a:r>
          </a:p>
        </p:txBody>
      </p:sp>
      <p:sp>
        <p:nvSpPr>
          <p:cNvPr id="65" name="Insert subheader Here"/>
          <p:cNvSpPr txBox="1">
            <a:spLocks noGrp="1"/>
          </p:cNvSpPr>
          <p:nvPr>
            <p:ph type="body" sz="quarter" idx="14"/>
          </p:nvPr>
        </p:nvSpPr>
        <p:spPr>
          <a:xfrm>
            <a:off x="358914" y="1113800"/>
            <a:ext cx="1098378" cy="196208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FontTx/>
              <a:buNone/>
              <a:defRPr sz="675" b="1">
                <a:solidFill>
                  <a:srgbClr val="8D8D8D"/>
                </a:solidFill>
              </a:defRPr>
            </a:lvl1pPr>
          </a:lstStyle>
          <a:p>
            <a:r>
              <a:t>Insert subheader Here</a:t>
            </a:r>
          </a:p>
        </p:txBody>
      </p:sp>
      <p:sp>
        <p:nvSpPr>
          <p:cNvPr id="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9438269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402638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371600"/>
            <a:ext cx="8458200" cy="247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4000500"/>
            <a:ext cx="8458200" cy="247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061">
            <a:extLst>
              <a:ext uri="{FF2B5EF4-FFF2-40B4-BE49-F238E27FC236}">
                <a16:creationId xmlns:a16="http://schemas.microsoft.com/office/drawing/2014/main" id="{5CF0AF85-5306-490E-A70B-AAC33C2527C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BE59F-7E22-4731-BD97-ED57DD1D20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0411019"/>
      </p:ext>
    </p:extLst>
  </p:cSld>
  <p:clrMapOvr>
    <a:masterClrMapping/>
  </p:clrMapOvr>
  <p:transition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BE468-1E4A-41AA-9AE9-F26C1A0B6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4BDFDC-3045-491E-8767-61AEF75B5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pPr/>
              <a:t>3/25/2024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E99D45-20B4-4D69-AA39-B3AA9CE5E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0273C2-3FCF-4A5B-B3E9-1F5C74552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3299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F1E44-3A91-4024-B52C-8E9920B87725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283C6A-32F7-4067-923D-14A7D330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pPr/>
              <a:t>3/25/2024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E5F856-4CD0-4627-9230-B33DD8A3D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2B1FDE-0785-4836-81B6-C4FDB290A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food, sign&#10;&#10;Description automatically generated">
            <a:extLst>
              <a:ext uri="{FF2B5EF4-FFF2-40B4-BE49-F238E27FC236}">
                <a16:creationId xmlns:a16="http://schemas.microsoft.com/office/drawing/2014/main" id="{43DF4639-9443-45E5-B50A-34BF878EDC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5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370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358048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8377A-8FCB-48AD-92CA-653A1909F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C3AE0B-4ABA-40D5-8CE4-582C9A3AA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pPr/>
              <a:t>3/25/2024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FDA372-DBC2-46DE-9DDA-FA86ACAF0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8166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C3AE0B-4ABA-40D5-8CE4-582C9A3AA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pPr/>
              <a:t>3/25/2024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FDA372-DBC2-46DE-9DDA-FA86ACAF0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5A6818E-BA67-4D1D-A760-8268526D69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BE1111D-8976-4D95-983E-5347684502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919061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7048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mag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13029" y="4"/>
            <a:ext cx="3014587" cy="682718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190500">
            <a:solidFill>
              <a:schemeClr val="tx1"/>
            </a:solidFill>
            <a:bevel/>
          </a:ln>
        </p:spPr>
        <p:txBody>
          <a:bodyPr lIns="34256" tIns="17128" rIns="34256" bIns="17128" anchor="ctr"/>
          <a:lstStyle>
            <a:lvl1pPr marL="0" indent="0" algn="ctr">
              <a:buNone/>
              <a:defRPr baseline="0"/>
            </a:lvl1pPr>
          </a:lstStyle>
          <a:p>
            <a:r>
              <a:rPr lang="en-SG" dirty="0"/>
              <a:t>Insert image here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3027620" y="2"/>
            <a:ext cx="2903631" cy="380483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190500">
            <a:solidFill>
              <a:schemeClr val="tx1"/>
            </a:solidFill>
            <a:bevel/>
          </a:ln>
        </p:spPr>
        <p:txBody>
          <a:bodyPr lIns="34256" tIns="17128" rIns="34256" bIns="17128" anchor="ctr"/>
          <a:lstStyle>
            <a:lvl1pPr marL="0" indent="0" algn="ctr">
              <a:buNone/>
              <a:defRPr baseline="0"/>
            </a:lvl1pPr>
          </a:lstStyle>
          <a:p>
            <a:r>
              <a:rPr lang="en-SG" dirty="0"/>
              <a:t>Insert image here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3027620" y="3804841"/>
            <a:ext cx="2903631" cy="3022351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190500">
            <a:solidFill>
              <a:schemeClr val="tx1"/>
            </a:solidFill>
            <a:bevel/>
          </a:ln>
        </p:spPr>
        <p:txBody>
          <a:bodyPr lIns="34256" tIns="17128" rIns="34256" bIns="17128" anchor="ctr"/>
          <a:lstStyle>
            <a:lvl1pPr marL="0" indent="0" algn="ctr">
              <a:buNone/>
              <a:defRPr baseline="0"/>
            </a:lvl1pPr>
          </a:lstStyle>
          <a:p>
            <a:r>
              <a:rPr lang="en-SG" dirty="0"/>
              <a:t>Insert image here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5931249" y="-1"/>
            <a:ext cx="3238500" cy="2378991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190500">
            <a:solidFill>
              <a:schemeClr val="tx1"/>
            </a:solidFill>
            <a:bevel/>
          </a:ln>
        </p:spPr>
        <p:txBody>
          <a:bodyPr lIns="34256" tIns="17128" rIns="34256" bIns="17128" anchor="ctr"/>
          <a:lstStyle>
            <a:lvl1pPr marL="0" indent="0" algn="ctr">
              <a:buNone/>
              <a:defRPr baseline="0"/>
            </a:lvl1pPr>
          </a:lstStyle>
          <a:p>
            <a:r>
              <a:rPr lang="en-SG" dirty="0"/>
              <a:t>Insert image here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5931249" y="2378994"/>
            <a:ext cx="3238500" cy="444819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190500">
            <a:solidFill>
              <a:schemeClr val="tx1"/>
            </a:solidFill>
            <a:bevel/>
          </a:ln>
        </p:spPr>
        <p:txBody>
          <a:bodyPr lIns="34256" tIns="17128" rIns="34256" bIns="17128" anchor="ctr"/>
          <a:lstStyle>
            <a:lvl1pPr marL="0" indent="0" algn="ctr">
              <a:buNone/>
              <a:defRPr baseline="0"/>
            </a:lvl1pPr>
          </a:lstStyle>
          <a:p>
            <a:r>
              <a:rPr lang="en-SG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2729114977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BE468-1E4A-41AA-9AE9-F26C1A0B6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4BDFDC-3045-491E-8767-61AEF75B5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pPr/>
              <a:t>3/25/2024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E99D45-20B4-4D69-AA39-B3AA9CE5E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0273C2-3FCF-4A5B-B3E9-1F5C74552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92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8377A-8FCB-48AD-92CA-653A1909F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C3AE0B-4ABA-40D5-8CE4-582C9A3AA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pPr/>
              <a:t>3/25/2024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FDA372-DBC2-46DE-9DDA-FA86ACAF0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140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C3AE0B-4ABA-40D5-8CE4-582C9A3AA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pPr/>
              <a:t>3/25/2024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FDA372-DBC2-46DE-9DDA-FA86ACAF0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5A6818E-BA67-4D1D-A760-8268526D69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BE1111D-8976-4D95-983E-5347684502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88141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400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06902"/>
            <a:ext cx="82296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906713"/>
            <a:ext cx="82296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394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467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4994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94758"/>
            <a:ext cx="4040188" cy="362841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854994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494758"/>
            <a:ext cx="4041775" cy="362841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785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04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63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89196"/>
            <a:ext cx="8229600" cy="3876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815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9F1CC899-6CEC-9548-B06D-7E1EB6F78CA3}" type="datetimeFigureOut">
              <a:rPr lang="en-US" smtClean="0"/>
              <a:pPr/>
              <a:t>3/25/2024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8153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815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8E6562B1-0B0F-0246-9532-09536BC2AE5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NTU_PP_slide_Footer_sized.png"/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27909"/>
            <a:ext cx="9144000" cy="53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825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  <p:sldLayoutId id="2147483960" r:id="rId13"/>
    <p:sldLayoutId id="2147483961" r:id="rId14"/>
    <p:sldLayoutId id="2147483962" r:id="rId15"/>
    <p:sldLayoutId id="2147483963" r:id="rId16"/>
    <p:sldLayoutId id="2147483964" r:id="rId17"/>
    <p:sldLayoutId id="2147483965" r:id="rId18"/>
    <p:sldLayoutId id="2147483929" r:id="rId19"/>
    <p:sldLayoutId id="2147483931" r:id="rId20"/>
    <p:sldLayoutId id="2147483932" r:id="rId21"/>
    <p:sldLayoutId id="2147483933" r:id="rId22"/>
    <p:sldLayoutId id="2147483942" r:id="rId23"/>
    <p:sldLayoutId id="2147483946" r:id="rId24"/>
  </p:sldLayoutIdLst>
  <p:txStyles>
    <p:titleStyle>
      <a:lvl1pPr algn="l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Arial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Arial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Arial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ttteoh@ntu.edu.sg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openai.com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makersuite.google.com/" TargetMode="Externa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Q07rFZtc2Ao?si=0t7n86MrDngOfXTm" TargetMode="Externa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straitstimes.com/opinion/the-new-chatgpt-can-see-and-talk" TargetMode="Externa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6B5DA32-2738-4C1A-949B-A81C28AE093E}"/>
              </a:ext>
            </a:extLst>
          </p:cNvPr>
          <p:cNvSpPr txBox="1">
            <a:spLocks/>
          </p:cNvSpPr>
          <p:nvPr/>
        </p:nvSpPr>
        <p:spPr>
          <a:xfrm>
            <a:off x="381000" y="2057400"/>
            <a:ext cx="3505200" cy="16513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4200" b="1" dirty="0">
                <a:solidFill>
                  <a:schemeClr val="bg1"/>
                </a:solidFill>
                <a:cs typeface="Arial"/>
              </a:rPr>
              <a:t>Generative AI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6DBFA9C-D9BE-4307-BEDE-EC966B9C2D03}"/>
              </a:ext>
            </a:extLst>
          </p:cNvPr>
          <p:cNvSpPr txBox="1">
            <a:spLocks/>
          </p:cNvSpPr>
          <p:nvPr/>
        </p:nvSpPr>
        <p:spPr>
          <a:xfrm>
            <a:off x="533400" y="4495800"/>
            <a:ext cx="3756540" cy="1265293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25" dirty="0">
                <a:solidFill>
                  <a:schemeClr val="bg1"/>
                </a:solidFill>
                <a:cs typeface="Arial"/>
              </a:rPr>
              <a:t>Teoh </a:t>
            </a:r>
            <a:r>
              <a:rPr lang="en-US" sz="1125" dirty="0" err="1">
                <a:solidFill>
                  <a:schemeClr val="bg1"/>
                </a:solidFill>
                <a:cs typeface="Arial"/>
              </a:rPr>
              <a:t>Teik</a:t>
            </a:r>
            <a:r>
              <a:rPr lang="en-US" sz="1125" dirty="0">
                <a:solidFill>
                  <a:schemeClr val="bg1"/>
                </a:solidFill>
                <a:cs typeface="Arial"/>
              </a:rPr>
              <a:t> Toe</a:t>
            </a:r>
          </a:p>
          <a:p>
            <a:pPr marL="0" indent="0">
              <a:buNone/>
            </a:pPr>
            <a:r>
              <a:rPr lang="en-US" sz="1125" dirty="0">
                <a:solidFill>
                  <a:schemeClr val="bg1"/>
                </a:solidFill>
                <a:cs typeface="Arial"/>
              </a:rPr>
              <a:t>ITOM/NBS</a:t>
            </a:r>
          </a:p>
          <a:p>
            <a:pPr marL="0" indent="0">
              <a:buNone/>
            </a:pPr>
            <a:r>
              <a:rPr lang="en-US" sz="1125" i="1" dirty="0">
                <a:solidFill>
                  <a:schemeClr val="bg1"/>
                </a:solidFill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ttteoh@ntu.edu.sg</a:t>
            </a:r>
            <a:endParaRPr lang="en-US" sz="1125" i="1" dirty="0">
              <a:solidFill>
                <a:schemeClr val="bg1"/>
              </a:solidFill>
              <a:cs typeface="Arial"/>
            </a:endParaRPr>
          </a:p>
          <a:p>
            <a:pPr marL="0" indent="0">
              <a:buNone/>
            </a:pPr>
            <a:r>
              <a:rPr lang="en-US" sz="1125" i="1" dirty="0">
                <a:solidFill>
                  <a:schemeClr val="bg1"/>
                </a:solidFill>
                <a:cs typeface="Arial"/>
              </a:rPr>
              <a:t>97905202</a:t>
            </a:r>
          </a:p>
        </p:txBody>
      </p:sp>
    </p:spTree>
    <p:extLst>
      <p:ext uri="{BB962C8B-B14F-4D97-AF65-F5344CB8AC3E}">
        <p14:creationId xmlns:p14="http://schemas.microsoft.com/office/powerpoint/2010/main" val="614160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22A48-3C72-4224-B2EC-9B82C9ED5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3632"/>
            <a:ext cx="4114800" cy="2103368"/>
          </a:xfrm>
        </p:spPr>
        <p:txBody>
          <a:bodyPr>
            <a:normAutofit fontScale="90000"/>
          </a:bodyPr>
          <a:lstStyle/>
          <a:p>
            <a:r>
              <a:rPr lang="en-US" dirty="0"/>
              <a:t>NLP &amp; LLM</a:t>
            </a:r>
            <a:br>
              <a:rPr lang="en-US" dirty="0"/>
            </a:br>
            <a:r>
              <a:rPr lang="en-US" dirty="0"/>
              <a:t>(natural language Processing &amp;</a:t>
            </a:r>
            <a:br>
              <a:rPr lang="en-US" dirty="0"/>
            </a:br>
            <a:r>
              <a:rPr lang="en-US" dirty="0"/>
              <a:t>Large Language Model)</a:t>
            </a:r>
            <a:endParaRPr lang="en-S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6DA7CB-1538-472E-B0B7-65291DD90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76200"/>
            <a:ext cx="4573142" cy="304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8A33D1-FDDF-C147-0AD5-2C0761AD1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185139"/>
            <a:ext cx="4450122" cy="22250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CAA49A-CCA1-4F5F-40B2-6EAFCAED1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3564592"/>
            <a:ext cx="3249450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65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828CB3EF-D503-6ECA-33ED-F48E83070F7B}"/>
              </a:ext>
            </a:extLst>
          </p:cNvPr>
          <p:cNvSpPr/>
          <p:nvPr/>
        </p:nvSpPr>
        <p:spPr>
          <a:xfrm>
            <a:off x="1257300" y="1531620"/>
            <a:ext cx="3850958" cy="361473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135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CD00BD7-DA3A-72CB-4F55-0E817C2CE67B}"/>
              </a:ext>
            </a:extLst>
          </p:cNvPr>
          <p:cNvSpPr/>
          <p:nvPr/>
        </p:nvSpPr>
        <p:spPr>
          <a:xfrm>
            <a:off x="3419475" y="1445895"/>
            <a:ext cx="4244340" cy="370046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135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B5C522-298A-B4D7-E75D-D8767D3334C2}"/>
              </a:ext>
            </a:extLst>
          </p:cNvPr>
          <p:cNvSpPr txBox="1"/>
          <p:nvPr/>
        </p:nvSpPr>
        <p:spPr>
          <a:xfrm>
            <a:off x="2076450" y="1168896"/>
            <a:ext cx="707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400" dirty="0"/>
              <a:t>LLM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9D4B80-F4B9-2F95-4612-7C0E07D60413}"/>
              </a:ext>
            </a:extLst>
          </p:cNvPr>
          <p:cNvSpPr txBox="1"/>
          <p:nvPr/>
        </p:nvSpPr>
        <p:spPr>
          <a:xfrm>
            <a:off x="6701288" y="1226604"/>
            <a:ext cx="686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400" dirty="0"/>
              <a:t>GPT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2114C6-49E6-AF01-4702-6AB13BC6772D}"/>
              </a:ext>
            </a:extLst>
          </p:cNvPr>
          <p:cNvSpPr txBox="1"/>
          <p:nvPr/>
        </p:nvSpPr>
        <p:spPr>
          <a:xfrm>
            <a:off x="1384248" y="3010286"/>
            <a:ext cx="163121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100" dirty="0"/>
              <a:t>Google </a:t>
            </a:r>
            <a:r>
              <a:rPr lang="en-SG" sz="2100" dirty="0" err="1"/>
              <a:t>PaLM</a:t>
            </a:r>
            <a:endParaRPr lang="en-SG" sz="21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6790FD-9E01-0C3C-43B5-EFE77134D4B3}"/>
              </a:ext>
            </a:extLst>
          </p:cNvPr>
          <p:cNvSpPr txBox="1"/>
          <p:nvPr/>
        </p:nvSpPr>
        <p:spPr>
          <a:xfrm>
            <a:off x="3586432" y="3010889"/>
            <a:ext cx="1094723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100" dirty="0" err="1"/>
              <a:t>chatGPT</a:t>
            </a:r>
            <a:endParaRPr lang="en-SG" sz="2100" dirty="0"/>
          </a:p>
          <a:p>
            <a:endParaRPr lang="en-SG" sz="135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C692CC-F668-ECFC-D370-65B0745CF207}"/>
              </a:ext>
            </a:extLst>
          </p:cNvPr>
          <p:cNvSpPr txBox="1"/>
          <p:nvPr/>
        </p:nvSpPr>
        <p:spPr>
          <a:xfrm>
            <a:off x="278287" y="5412105"/>
            <a:ext cx="8456138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350" dirty="0"/>
              <a:t>Most of LLM are not using GPT https://www.techtarget.com/whatis/feature/12-of-the-best-large-language-models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AE6188-93F7-02C0-A817-8F5756BE6EE3}"/>
              </a:ext>
            </a:extLst>
          </p:cNvPr>
          <p:cNvSpPr txBox="1"/>
          <p:nvPr/>
        </p:nvSpPr>
        <p:spPr>
          <a:xfrm>
            <a:off x="5536065" y="2569004"/>
            <a:ext cx="1288943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100" dirty="0" err="1"/>
              <a:t>imageGPT</a:t>
            </a:r>
            <a:endParaRPr lang="en-SG" sz="2100" dirty="0"/>
          </a:p>
          <a:p>
            <a:r>
              <a:rPr lang="en-SG" sz="2100" dirty="0" err="1"/>
              <a:t>videoGPT</a:t>
            </a:r>
            <a:endParaRPr lang="en-SG" sz="2100" dirty="0"/>
          </a:p>
          <a:p>
            <a:r>
              <a:rPr lang="en-SG" sz="2100" dirty="0" err="1"/>
              <a:t>musicGPT</a:t>
            </a:r>
            <a:endParaRPr lang="en-SG" sz="21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0EC3E72-9C79-BA59-B248-CB83C98ED778}"/>
              </a:ext>
            </a:extLst>
          </p:cNvPr>
          <p:cNvSpPr txBox="1">
            <a:spLocks/>
          </p:cNvSpPr>
          <p:nvPr/>
        </p:nvSpPr>
        <p:spPr>
          <a:xfrm>
            <a:off x="457200" y="20725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SG"/>
              <a:t>LLM vs GPT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820944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7BA9D-28F4-F3D1-A548-B9B3826AD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cs typeface="Calibri Light"/>
              </a:rPr>
              <a:t>Midjourney</a:t>
            </a:r>
            <a:r>
              <a:rPr lang="en-GB" dirty="0">
                <a:cs typeface="Calibri Light"/>
              </a:rPr>
              <a:t> (9</a:t>
            </a:r>
            <a:r>
              <a:rPr lang="en-GB" baseline="30000" dirty="0">
                <a:cs typeface="Calibri Light"/>
              </a:rPr>
              <a:t>th</a:t>
            </a:r>
            <a:r>
              <a:rPr lang="en-GB" dirty="0">
                <a:cs typeface="Calibri Light"/>
              </a:rPr>
              <a:t> April)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5D8A5-37C1-47D5-125E-5C9031F4F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820200"/>
            <a:ext cx="7911821" cy="669773"/>
          </a:xfrm>
        </p:spPr>
        <p:txBody>
          <a:bodyPr vert="horz" lIns="68580" tIns="34290" rIns="68580" bIns="34290" rtlCol="0" anchor="t">
            <a:normAutofit fontScale="92500" lnSpcReduction="20000"/>
          </a:bodyPr>
          <a:lstStyle/>
          <a:p>
            <a:r>
              <a:rPr lang="en-GB" dirty="0">
                <a:ea typeface="+mn-lt"/>
                <a:cs typeface="+mn-lt"/>
              </a:rPr>
              <a:t>https://www.straitstimes.com/world/europe/the-ai-obsessed-photographer-who-tricked-instagram</a:t>
            </a:r>
            <a:endParaRPr lang="en-GB" dirty="0"/>
          </a:p>
        </p:txBody>
      </p:sp>
      <p:pic>
        <p:nvPicPr>
          <p:cNvPr id="4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5A4D6A7A-2656-37C1-C6C8-F2462EE74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006" y="2123869"/>
            <a:ext cx="5163377" cy="234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4085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3603F-6756-96A9-DFAD-98E7C3443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Image – </a:t>
            </a:r>
            <a:r>
              <a:rPr lang="en-SG" dirty="0" err="1"/>
              <a:t>Dalle</a:t>
            </a:r>
            <a:r>
              <a:rPr lang="en-SG" dirty="0"/>
              <a:t> vs </a:t>
            </a:r>
            <a:r>
              <a:rPr lang="en-SG" dirty="0" err="1"/>
              <a:t>MidJourney</a:t>
            </a:r>
            <a:endParaRPr lang="en-SG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23DB8D-F45A-3A8A-4635-666DB0B18B4E}"/>
              </a:ext>
            </a:extLst>
          </p:cNvPr>
          <p:cNvSpPr txBox="1"/>
          <p:nvPr/>
        </p:nvSpPr>
        <p:spPr>
          <a:xfrm>
            <a:off x="76200" y="5638800"/>
            <a:ext cx="8610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/>
              <a:t>https://www.google.com/amp/s/www.zdnet.com/google-amp/article/midjourney-vs-dall-e-3-in-chatgpt-which-ai-does-halloween-better/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BD039C-3EA2-DE87-431D-3A4A75DDF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079" y="1524000"/>
            <a:ext cx="7051842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55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C0139-CF2F-0F1C-4804-60253CAA4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8315325" cy="640556"/>
          </a:xfrm>
        </p:spPr>
        <p:txBody>
          <a:bodyPr>
            <a:normAutofit fontScale="90000"/>
          </a:bodyPr>
          <a:lstStyle/>
          <a:p>
            <a:r>
              <a:rPr lang="en-SG" dirty="0"/>
              <a:t>Discord – from </a:t>
            </a:r>
            <a:r>
              <a:rPr lang="en-SG" dirty="0" err="1"/>
              <a:t>Midjourney</a:t>
            </a:r>
            <a:r>
              <a:rPr lang="en-SG" dirty="0"/>
              <a:t> to discord -&gt; /image to draw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DEAB55-EC16-0EC5-34AB-F0F87F586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6724" y="2143102"/>
            <a:ext cx="4805275" cy="35838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1EEB22-267A-260E-61C0-30B645690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02" y="2206758"/>
            <a:ext cx="2807503" cy="379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30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0B2D7-0BC8-692C-BB01-502AB0691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Dall-e2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EE8E91-4865-27C0-2AE9-4005A69FF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905000"/>
            <a:ext cx="8153400" cy="404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176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9FA68-FACD-54BA-1FC4-4E01EB499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Try https://www.craiyon.com/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7F82FB-F708-D485-2D05-65944BE0A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704357"/>
            <a:ext cx="4514872" cy="435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6192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FC2D4-CD0F-49AB-911E-6AF22090B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369906"/>
            <a:ext cx="6256465" cy="917173"/>
          </a:xfrm>
        </p:spPr>
        <p:txBody>
          <a:bodyPr>
            <a:normAutofit/>
          </a:bodyPr>
          <a:lstStyle/>
          <a:p>
            <a:r>
              <a:rPr lang="en-GB" dirty="0">
                <a:cs typeface="Arial"/>
              </a:rPr>
              <a:t>Transformer, Encoder, Attention</a:t>
            </a:r>
          </a:p>
        </p:txBody>
      </p:sp>
      <p:pic>
        <p:nvPicPr>
          <p:cNvPr id="9" name="Picture 9" descr="Diagram&#10;&#10;Description automatically generated">
            <a:extLst>
              <a:ext uri="{FF2B5EF4-FFF2-40B4-BE49-F238E27FC236}">
                <a16:creationId xmlns:a16="http://schemas.microsoft.com/office/drawing/2014/main" id="{8342DC10-D2AA-44E8-B57D-BF511E826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551" y="1828800"/>
            <a:ext cx="3771901" cy="3200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8DEE7B-8E20-49E3-AF1D-D63DB6A19C94}"/>
              </a:ext>
            </a:extLst>
          </p:cNvPr>
          <p:cNvSpPr txBox="1"/>
          <p:nvPr/>
        </p:nvSpPr>
        <p:spPr>
          <a:xfrm>
            <a:off x="1771651" y="5171450"/>
            <a:ext cx="5497246" cy="4847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350" b="1" dirty="0">
                <a:solidFill>
                  <a:srgbClr val="202124"/>
                </a:solidFill>
                <a:latin typeface="arial"/>
                <a:cs typeface="arial"/>
              </a:rPr>
              <a:t>The transformer is the model, while the attention is a technique used by the model</a:t>
            </a:r>
            <a:r>
              <a:rPr lang="en-US" sz="1350" dirty="0">
                <a:solidFill>
                  <a:srgbClr val="202124"/>
                </a:solidFill>
                <a:latin typeface="arial"/>
                <a:cs typeface="arial"/>
              </a:rPr>
              <a:t>.</a:t>
            </a:r>
            <a:endParaRPr lang="en-US" sz="13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6ACC9D-5EFB-CB45-DFB9-F8CDE5E437AA}"/>
              </a:ext>
            </a:extLst>
          </p:cNvPr>
          <p:cNvSpPr txBox="1"/>
          <p:nvPr/>
        </p:nvSpPr>
        <p:spPr>
          <a:xfrm>
            <a:off x="6148824" y="3874101"/>
            <a:ext cx="1852177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350" dirty="0"/>
              <a:t>How encoder decoder works in Transformer: https://jalammar.github.io/illustrated-transformer/</a:t>
            </a:r>
          </a:p>
        </p:txBody>
      </p:sp>
    </p:spTree>
    <p:extLst>
      <p:ext uri="{BB962C8B-B14F-4D97-AF65-F5344CB8AC3E}">
        <p14:creationId xmlns:p14="http://schemas.microsoft.com/office/powerpoint/2010/main" val="3517358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1611E-EE8B-ABF1-BB23-8E970A03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296" y="122403"/>
            <a:ext cx="8229600" cy="1143000"/>
          </a:xfrm>
        </p:spPr>
        <p:txBody>
          <a:bodyPr/>
          <a:lstStyle/>
          <a:p>
            <a:r>
              <a:rPr lang="en-SG" dirty="0"/>
              <a:t>GAN – Used by Midjourney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1FA72-91DA-CB09-D81E-369BCEE23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901" y="1218264"/>
            <a:ext cx="7988782" cy="145438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0" i="0" dirty="0" err="1">
                <a:solidFill>
                  <a:srgbClr val="202124"/>
                </a:solidFill>
                <a:effectLst/>
                <a:latin typeface="Google Sans"/>
              </a:rPr>
              <a:t>Midjourney</a:t>
            </a:r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 is a new artificial intelligence (AI) art generator that can turn text into images. It is based on the principle of </a:t>
            </a:r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Generative Adversarial Networks (GANs)</a:t>
            </a:r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, which are a type of neural network that can generate new data from scratch.</a:t>
            </a:r>
            <a:endParaRPr lang="en-SG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FD326C-6977-03A1-8C4E-E1689275328A}"/>
              </a:ext>
            </a:extLst>
          </p:cNvPr>
          <p:cNvSpPr txBox="1"/>
          <p:nvPr/>
        </p:nvSpPr>
        <p:spPr>
          <a:xfrm>
            <a:off x="371901" y="2838771"/>
            <a:ext cx="4571211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350" dirty="0"/>
              <a:t>https://gratisgraphics.com/community/post/1030373305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1EE0B5-AC0B-FD2C-A3DA-8582ED3F6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3581400"/>
            <a:ext cx="2667000" cy="24759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4FE8B73-1259-00A2-64D0-697B2698ADD1}"/>
              </a:ext>
            </a:extLst>
          </p:cNvPr>
          <p:cNvSpPr txBox="1"/>
          <p:nvPr/>
        </p:nvSpPr>
        <p:spPr>
          <a:xfrm>
            <a:off x="403746" y="3064303"/>
            <a:ext cx="4571211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350" dirty="0"/>
              <a:t>Alternative to </a:t>
            </a:r>
            <a:r>
              <a:rPr lang="en-SG" sz="1350" dirty="0" err="1"/>
              <a:t>Midjourney</a:t>
            </a:r>
            <a:r>
              <a:rPr lang="en-SG" sz="1350" dirty="0"/>
              <a:t>:</a:t>
            </a:r>
          </a:p>
          <a:p>
            <a:r>
              <a:rPr lang="en-SG" sz="1350" dirty="0"/>
              <a:t>Dall-E2 using GPT3</a:t>
            </a:r>
          </a:p>
          <a:p>
            <a:r>
              <a:rPr lang="en-SG" sz="1350" dirty="0"/>
              <a:t>https://openai.com/product/dall-e-2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D0F003-ABDA-D65F-A590-8D4982FEB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952497"/>
            <a:ext cx="4114800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2087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D5AAF-47F5-A1C2-CECC-D09CBE5CF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8876A-F3F0-9608-8298-41AF35A9E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Diffuser – Use my  Midjourney &amp; Dall e2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BF0CD1-00D9-EC3A-31D1-F0DE9DD17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600200"/>
            <a:ext cx="6400800" cy="442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01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94408AE-1573-47AB-7F07-59B7BD05C7DC}"/>
              </a:ext>
            </a:extLst>
          </p:cNvPr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160010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54B77-7297-E5E4-9CFB-8C86DF755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F3A7F-374D-050E-E262-D68955205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Diffusion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A77F67-616C-AB0C-7751-A75EA4F7B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769857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7062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FF8FA-B25D-A8B5-D811-E2229D8E6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AAE1A-72ED-B2A3-47FD-35C6F064B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Stable diffusion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C5D23D-B31A-C186-CB1F-D6B085FC5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81611"/>
            <a:ext cx="82296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751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30FE0-720C-9232-8170-8E44371D8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SG" dirty="0"/>
              <a:t>Prompt Engineering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D8FEF-7FD9-025E-8E31-BB0649E94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277" y="1447800"/>
            <a:ext cx="8261445" cy="4419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1. **Identify the Objective**:</a:t>
            </a:r>
          </a:p>
          <a:p>
            <a:pPr marL="0" indent="0">
              <a:buNone/>
            </a:pPr>
            <a:r>
              <a:rPr lang="en-US" sz="2000" dirty="0"/>
              <a:t>- Example: Generate ideas, answer a question, create content, etc.</a:t>
            </a:r>
          </a:p>
          <a:p>
            <a:pPr marL="0" indent="0">
              <a:buNone/>
            </a:pPr>
            <a:r>
              <a:rPr lang="en-US" sz="2000" dirty="0"/>
              <a:t>2. **Specify the Context**:</a:t>
            </a:r>
          </a:p>
          <a:p>
            <a:pPr marL="0" indent="0">
              <a:buNone/>
            </a:pPr>
            <a:r>
              <a:rPr lang="en-US" sz="2000" dirty="0"/>
              <a:t>- Example: If it’s an essay, what’s the topic? If it’s a program, what’s the desired 	function?</a:t>
            </a:r>
          </a:p>
          <a:p>
            <a:pPr marL="0" indent="0">
              <a:buNone/>
            </a:pPr>
            <a:r>
              <a:rPr lang="en-US" sz="2000" dirty="0"/>
              <a:t>3. **Detail the Requirements**:</a:t>
            </a:r>
          </a:p>
          <a:p>
            <a:pPr marL="0" indent="0">
              <a:buNone/>
            </a:pPr>
            <a:r>
              <a:rPr lang="en-US" sz="2000" dirty="0"/>
              <a:t>- Example: Length of text, format of response, language style, or technical 	specifications.</a:t>
            </a:r>
          </a:p>
          <a:p>
            <a:pPr marL="0" indent="0">
              <a:buNone/>
            </a:pPr>
            <a:r>
              <a:rPr lang="en-US" sz="2000" dirty="0"/>
              <a:t>4. **Include Constraints**:</a:t>
            </a:r>
          </a:p>
          <a:p>
            <a:pPr marL="0" indent="0">
              <a:buNone/>
            </a:pPr>
            <a:r>
              <a:rPr lang="en-US" sz="2000" dirty="0"/>
              <a:t>- Example: Avoid certain topics, use only certain sources of </a:t>
            </a:r>
            <a:r>
              <a:rPr lang="en-US" sz="2000" dirty="0" err="1"/>
              <a:t>information,or</a:t>
            </a:r>
            <a:r>
              <a:rPr lang="en-US" sz="2000" dirty="0"/>
              <a:t> comply with 	a 	specific tone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67496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05B4D-8B1E-D2D1-8654-ED157FBD3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r>
              <a:rPr lang="en-SG" dirty="0"/>
              <a:t>Prompt Engineering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0338088-CB19-0C97-696C-9D4F1B9C3D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5795635"/>
              </p:ext>
            </p:extLst>
          </p:nvPr>
        </p:nvGraphicFramePr>
        <p:xfrm>
          <a:off x="685802" y="990600"/>
          <a:ext cx="8229598" cy="51387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19134">
                  <a:extLst>
                    <a:ext uri="{9D8B030D-6E8A-4147-A177-3AD203B41FA5}">
                      <a16:colId xmlns:a16="http://schemas.microsoft.com/office/drawing/2014/main" val="2297322491"/>
                    </a:ext>
                  </a:extLst>
                </a:gridCol>
                <a:gridCol w="1783829">
                  <a:extLst>
                    <a:ext uri="{9D8B030D-6E8A-4147-A177-3AD203B41FA5}">
                      <a16:colId xmlns:a16="http://schemas.microsoft.com/office/drawing/2014/main" val="764425756"/>
                    </a:ext>
                  </a:extLst>
                </a:gridCol>
                <a:gridCol w="5126635">
                  <a:extLst>
                    <a:ext uri="{9D8B030D-6E8A-4147-A177-3AD203B41FA5}">
                      <a16:colId xmlns:a16="http://schemas.microsoft.com/office/drawing/2014/main" val="222787280"/>
                    </a:ext>
                  </a:extLst>
                </a:gridCol>
              </a:tblGrid>
              <a:tr h="395288">
                <a:tc>
                  <a:txBody>
                    <a:bodyPr/>
                    <a:lstStyle/>
                    <a:p>
                      <a:pPr algn="ctr" fontAlgn="b"/>
                      <a:r>
                        <a:rPr lang="en-SG" sz="1600" u="none" strike="noStrike">
                          <a:effectLst/>
                        </a:rPr>
                        <a:t>Task</a:t>
                      </a:r>
                      <a:endParaRPr lang="en-SG" sz="1600" b="1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728" marR="3728" marT="37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600" u="none" strike="noStrike">
                          <a:effectLst/>
                        </a:rPr>
                        <a:t>Bad Prompt</a:t>
                      </a:r>
                      <a:endParaRPr lang="en-SG" sz="1600" b="1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728" marR="3728" marT="37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SG" sz="1600" u="none" strike="noStrike">
                          <a:effectLst/>
                        </a:rPr>
                        <a:t>Good Prompt</a:t>
                      </a:r>
                      <a:endParaRPr lang="en-SG" sz="1600" b="1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728" marR="3728" marT="3728" marB="0" anchor="b"/>
                </a:tc>
                <a:extLst>
                  <a:ext uri="{0D108BD9-81ED-4DB2-BD59-A6C34878D82A}">
                    <a16:rowId xmlns:a16="http://schemas.microsoft.com/office/drawing/2014/main" val="3905271179"/>
                  </a:ext>
                </a:extLst>
              </a:tr>
              <a:tr h="790575">
                <a:tc>
                  <a:txBody>
                    <a:bodyPr/>
                    <a:lstStyle/>
                    <a:p>
                      <a:pPr algn="l" fontAlgn="ctr"/>
                      <a:r>
                        <a:rPr lang="en-SG" sz="1600" u="none" strike="noStrike">
                          <a:effectLst/>
                        </a:rPr>
                        <a:t>Writing a News Article</a:t>
                      </a:r>
                      <a:endParaRPr lang="en-SG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728" marR="3728" marT="37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SG" sz="1600" u="none" strike="noStrike">
                          <a:effectLst/>
                        </a:rPr>
                        <a:t>"Write about the economy."</a:t>
                      </a:r>
                      <a:endParaRPr lang="en-SG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728" marR="3728" marT="37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"Compose a 500-word news article on the impact of recent trade policies on the global economy, suitable for publication in a business news section."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728" marR="3728" marT="3728" marB="0" anchor="ctr"/>
                </a:tc>
                <a:extLst>
                  <a:ext uri="{0D108BD9-81ED-4DB2-BD59-A6C34878D82A}">
                    <a16:rowId xmlns:a16="http://schemas.microsoft.com/office/drawing/2014/main" val="1949350615"/>
                  </a:ext>
                </a:extLst>
              </a:tr>
              <a:tr h="790575">
                <a:tc>
                  <a:txBody>
                    <a:bodyPr/>
                    <a:lstStyle/>
                    <a:p>
                      <a:pPr algn="l" fontAlgn="ctr"/>
                      <a:r>
                        <a:rPr lang="en-SG" sz="1600" u="none" strike="noStrike">
                          <a:effectLst/>
                        </a:rPr>
                        <a:t>Preparing Interview Questions</a:t>
                      </a:r>
                      <a:endParaRPr lang="en-SG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728" marR="3728" marT="37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SG" sz="1600" u="none" strike="noStrike">
                          <a:effectLst/>
                        </a:rPr>
                        <a:t>"Questions for interview."</a:t>
                      </a:r>
                      <a:endParaRPr lang="en-SG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728" marR="3728" marT="37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"List 10 insightful interview questions for a software engineer with a focus on problem-solving and teamwork, to assess suitability for a leadership role."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728" marR="3728" marT="3728" marB="0" anchor="ctr"/>
                </a:tc>
                <a:extLst>
                  <a:ext uri="{0D108BD9-81ED-4DB2-BD59-A6C34878D82A}">
                    <a16:rowId xmlns:a16="http://schemas.microsoft.com/office/drawing/2014/main" val="3412415144"/>
                  </a:ext>
                </a:extLst>
              </a:tr>
              <a:tr h="790575">
                <a:tc>
                  <a:txBody>
                    <a:bodyPr/>
                    <a:lstStyle/>
                    <a:p>
                      <a:pPr algn="l" fontAlgn="ctr"/>
                      <a:r>
                        <a:rPr lang="en-SG" sz="1600" u="none" strike="noStrike">
                          <a:effectLst/>
                        </a:rPr>
                        <a:t>Creating a Meal Plan</a:t>
                      </a:r>
                      <a:endParaRPr lang="en-SG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728" marR="3728" marT="37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"I need food for the week."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728" marR="3728" marT="37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"Generate a 7-day vegetarian meal plan for one person that includes breakfast, lunch, and dinner, ensuring each meal is under 500 calories and high in protein."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728" marR="3728" marT="3728" marB="0" anchor="ctr"/>
                </a:tc>
                <a:extLst>
                  <a:ext uri="{0D108BD9-81ED-4DB2-BD59-A6C34878D82A}">
                    <a16:rowId xmlns:a16="http://schemas.microsoft.com/office/drawing/2014/main" val="4139278562"/>
                  </a:ext>
                </a:extLst>
              </a:tr>
              <a:tr h="790575">
                <a:tc>
                  <a:txBody>
                    <a:bodyPr/>
                    <a:lstStyle/>
                    <a:p>
                      <a:pPr algn="l" fontAlgn="ctr"/>
                      <a:r>
                        <a:rPr lang="en-SG" sz="1600" u="none" strike="noStrike">
                          <a:effectLst/>
                        </a:rPr>
                        <a:t>Generating Code</a:t>
                      </a:r>
                      <a:endParaRPr lang="en-SG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728" marR="3728" marT="37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SG" sz="1600" u="none" strike="noStrike">
                          <a:effectLst/>
                        </a:rPr>
                        <a:t>"Make an app."</a:t>
                      </a:r>
                      <a:endParaRPr lang="en-SG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728" marR="3728" marT="37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"Write a Python script that takes user input and outputs a graph displaying the input data. The script should include comments explaining the code."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728" marR="3728" marT="3728" marB="0" anchor="ctr"/>
                </a:tc>
                <a:extLst>
                  <a:ext uri="{0D108BD9-81ED-4DB2-BD59-A6C34878D82A}">
                    <a16:rowId xmlns:a16="http://schemas.microsoft.com/office/drawing/2014/main" val="3356321201"/>
                  </a:ext>
                </a:extLst>
              </a:tr>
              <a:tr h="790575">
                <a:tc>
                  <a:txBody>
                    <a:bodyPr/>
                    <a:lstStyle/>
                    <a:p>
                      <a:pPr algn="l" fontAlgn="ctr"/>
                      <a:r>
                        <a:rPr lang="en-SG" sz="1600" u="none" strike="noStrike">
                          <a:effectLst/>
                        </a:rPr>
                        <a:t>Writing Poem</a:t>
                      </a:r>
                      <a:endParaRPr lang="en-SG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728" marR="3728" marT="37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SG" sz="1600" u="none" strike="noStrike">
                          <a:effectLst/>
                        </a:rPr>
                        <a:t>"Do a poem."</a:t>
                      </a:r>
                      <a:endParaRPr lang="en-SG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728" marR="3728" marT="37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"Craft a four-stanza poem about the sea reflecting the theme of change, using a rhyming ABAB pattern and vivid imagery to evoke the sense of motion."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728" marR="3728" marT="3728" marB="0" anchor="ctr"/>
                </a:tc>
                <a:extLst>
                  <a:ext uri="{0D108BD9-81ED-4DB2-BD59-A6C34878D82A}">
                    <a16:rowId xmlns:a16="http://schemas.microsoft.com/office/drawing/2014/main" val="1661271757"/>
                  </a:ext>
                </a:extLst>
              </a:tr>
              <a:tr h="790575">
                <a:tc>
                  <a:txBody>
                    <a:bodyPr/>
                    <a:lstStyle/>
                    <a:p>
                      <a:pPr algn="l" fontAlgn="ctr"/>
                      <a:r>
                        <a:rPr lang="en-SG" sz="1600" u="none" strike="noStrike">
                          <a:effectLst/>
                        </a:rPr>
                        <a:t>Product Description</a:t>
                      </a:r>
                      <a:endParaRPr lang="en-SG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728" marR="3728" marT="37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SG" sz="1600" u="none" strike="noStrike">
                          <a:effectLst/>
                        </a:rPr>
                        <a:t>"Describe this product."</a:t>
                      </a:r>
                      <a:endParaRPr lang="en-SG" sz="16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728" marR="3728" marT="37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"Provide a 150-word product description for a new eco-friendly water bottle designed for athletes, highlighting its durability, portability, and insulation capabilities."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3728" marR="3728" marT="3728" marB="0" anchor="ctr"/>
                </a:tc>
                <a:extLst>
                  <a:ext uri="{0D108BD9-81ED-4DB2-BD59-A6C34878D82A}">
                    <a16:rowId xmlns:a16="http://schemas.microsoft.com/office/drawing/2014/main" val="8698504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04928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42C80-B80C-3852-365C-FCE843C37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Fine Tuning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0A1431-8211-5F96-D2F5-5EB1328E9B08}"/>
              </a:ext>
            </a:extLst>
          </p:cNvPr>
          <p:cNvSpPr txBox="1"/>
          <p:nvPr/>
        </p:nvSpPr>
        <p:spPr>
          <a:xfrm>
            <a:off x="381000" y="5562600"/>
            <a:ext cx="8686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/>
              <a:t>https://medium.com/@iryna230520/fine-tune-google-palm-2-with-scikit-llm-d41b0aa673a5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84A28F-8448-4CA2-553B-AEE86040E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137" y="1600200"/>
            <a:ext cx="541972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1905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ED28D-8E45-A192-956B-9AFD25A51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648" y="76200"/>
            <a:ext cx="8229600" cy="1143000"/>
          </a:xfrm>
        </p:spPr>
        <p:txBody>
          <a:bodyPr/>
          <a:lstStyle/>
          <a:p>
            <a:r>
              <a:rPr lang="en-SG" dirty="0"/>
              <a:t>Fine Tuning – teach </a:t>
            </a:r>
            <a:r>
              <a:rPr lang="en-SG" dirty="0" err="1"/>
              <a:t>chatGPT</a:t>
            </a:r>
            <a:endParaRPr lang="en-SG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6DD978-2809-7A71-6E58-28739E25ED58}"/>
              </a:ext>
            </a:extLst>
          </p:cNvPr>
          <p:cNvSpPr txBox="1"/>
          <p:nvPr/>
        </p:nvSpPr>
        <p:spPr>
          <a:xfrm>
            <a:off x="415120" y="1241946"/>
            <a:ext cx="838200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400" dirty="0"/>
              <a:t>import </a:t>
            </a:r>
            <a:r>
              <a:rPr lang="en-SG" sz="1400" dirty="0" err="1"/>
              <a:t>openai</a:t>
            </a:r>
            <a:r>
              <a:rPr lang="en-SG" sz="1400" dirty="0"/>
              <a:t> </a:t>
            </a:r>
          </a:p>
          <a:p>
            <a:r>
              <a:rPr lang="en-SG" sz="1400" dirty="0"/>
              <a:t>import </a:t>
            </a:r>
            <a:r>
              <a:rPr lang="en-SG" sz="1400" dirty="0" err="1"/>
              <a:t>json</a:t>
            </a:r>
            <a:r>
              <a:rPr lang="en-SG" sz="1400" dirty="0"/>
              <a:t> </a:t>
            </a:r>
          </a:p>
          <a:p>
            <a:r>
              <a:rPr lang="en-SG" sz="1400" dirty="0"/>
              <a:t>import time </a:t>
            </a:r>
          </a:p>
          <a:p>
            <a:r>
              <a:rPr lang="en-SG" sz="1400" dirty="0"/>
              <a:t># Set your API key </a:t>
            </a:r>
          </a:p>
          <a:p>
            <a:r>
              <a:rPr lang="en-SG" sz="1400" dirty="0" err="1"/>
              <a:t>openai.api_key</a:t>
            </a:r>
            <a:r>
              <a:rPr lang="en-SG" sz="1400" dirty="0"/>
              <a:t> = "YOUR_API_KEY" </a:t>
            </a:r>
          </a:p>
          <a:p>
            <a:r>
              <a:rPr lang="en-SG" sz="1400" dirty="0"/>
              <a:t># Load your training data </a:t>
            </a:r>
          </a:p>
          <a:p>
            <a:r>
              <a:rPr lang="en-SG" sz="1400" dirty="0"/>
              <a:t>with open("</a:t>
            </a:r>
            <a:r>
              <a:rPr lang="en-SG" sz="1400" dirty="0" err="1"/>
              <a:t>training_data.json</a:t>
            </a:r>
            <a:r>
              <a:rPr lang="en-SG" sz="1400" dirty="0"/>
              <a:t>", "r") as f: </a:t>
            </a:r>
          </a:p>
          <a:p>
            <a:r>
              <a:rPr lang="en-SG" dirty="0" err="1">
                <a:solidFill>
                  <a:srgbClr val="FF0000"/>
                </a:solidFill>
              </a:rPr>
              <a:t>training_data</a:t>
            </a:r>
            <a:r>
              <a:rPr lang="en-SG" dirty="0">
                <a:solidFill>
                  <a:srgbClr val="FF0000"/>
                </a:solidFill>
              </a:rPr>
              <a:t> = </a:t>
            </a:r>
            <a:r>
              <a:rPr lang="en-SG" dirty="0" err="1">
                <a:solidFill>
                  <a:srgbClr val="FF0000"/>
                </a:solidFill>
              </a:rPr>
              <a:t>json.load</a:t>
            </a:r>
            <a:r>
              <a:rPr lang="en-SG" dirty="0">
                <a:solidFill>
                  <a:srgbClr val="FF0000"/>
                </a:solidFill>
              </a:rPr>
              <a:t>(f) </a:t>
            </a:r>
          </a:p>
          <a:p>
            <a:r>
              <a:rPr lang="en-SG" dirty="0">
                <a:solidFill>
                  <a:srgbClr val="FF0000"/>
                </a:solidFill>
              </a:rPr>
              <a:t># Initialize a new model with the base model you want to fine-tune </a:t>
            </a:r>
          </a:p>
          <a:p>
            <a:r>
              <a:rPr lang="en-SG" dirty="0">
                <a:solidFill>
                  <a:srgbClr val="FF0000"/>
                </a:solidFill>
              </a:rPr>
              <a:t>model = "text-davinci-002" </a:t>
            </a:r>
          </a:p>
          <a:p>
            <a:r>
              <a:rPr lang="en-SG" dirty="0" err="1">
                <a:solidFill>
                  <a:srgbClr val="FF0000"/>
                </a:solidFill>
              </a:rPr>
              <a:t>fine_tuned_model</a:t>
            </a:r>
            <a:r>
              <a:rPr lang="en-SG" dirty="0">
                <a:solidFill>
                  <a:srgbClr val="FF0000"/>
                </a:solidFill>
              </a:rPr>
              <a:t> = </a:t>
            </a:r>
            <a:r>
              <a:rPr lang="en-SG" dirty="0" err="1">
                <a:solidFill>
                  <a:srgbClr val="FF0000"/>
                </a:solidFill>
              </a:rPr>
              <a:t>openai.Model.create</a:t>
            </a:r>
            <a:r>
              <a:rPr lang="en-SG" dirty="0">
                <a:solidFill>
                  <a:srgbClr val="FF0000"/>
                </a:solidFill>
              </a:rPr>
              <a:t>( </a:t>
            </a:r>
          </a:p>
          <a:p>
            <a:r>
              <a:rPr lang="en-SG" dirty="0">
                <a:solidFill>
                  <a:srgbClr val="FF0000"/>
                </a:solidFill>
              </a:rPr>
              <a:t>model=model, </a:t>
            </a:r>
          </a:p>
          <a:p>
            <a:r>
              <a:rPr lang="en-SG" dirty="0" err="1">
                <a:solidFill>
                  <a:srgbClr val="FF0000"/>
                </a:solidFill>
              </a:rPr>
              <a:t>fine_tune</a:t>
            </a:r>
            <a:r>
              <a:rPr lang="en-SG" dirty="0">
                <a:solidFill>
                  <a:srgbClr val="FF0000"/>
                </a:solidFill>
              </a:rPr>
              <a:t>=True, </a:t>
            </a:r>
          </a:p>
          <a:p>
            <a:r>
              <a:rPr lang="en-SG" dirty="0" err="1">
                <a:solidFill>
                  <a:srgbClr val="FF0000"/>
                </a:solidFill>
              </a:rPr>
              <a:t>training_data</a:t>
            </a:r>
            <a:r>
              <a:rPr lang="en-SG" dirty="0">
                <a:solidFill>
                  <a:srgbClr val="FF0000"/>
                </a:solidFill>
              </a:rPr>
              <a:t>=</a:t>
            </a:r>
            <a:r>
              <a:rPr lang="en-SG" dirty="0" err="1">
                <a:solidFill>
                  <a:srgbClr val="FF0000"/>
                </a:solidFill>
              </a:rPr>
              <a:t>training_data</a:t>
            </a:r>
            <a:r>
              <a:rPr lang="en-SG" dirty="0">
                <a:solidFill>
                  <a:srgbClr val="FF0000"/>
                </a:solidFill>
              </a:rPr>
              <a:t> </a:t>
            </a:r>
          </a:p>
          <a:p>
            <a:r>
              <a:rPr lang="en-SG" dirty="0">
                <a:solidFill>
                  <a:srgbClr val="FF0000"/>
                </a:solidFill>
              </a:rPr>
              <a:t>) </a:t>
            </a:r>
          </a:p>
          <a:p>
            <a:r>
              <a:rPr lang="en-SG" sz="1400" dirty="0"/>
              <a:t># Wait for the model to finish fine-tuning </a:t>
            </a:r>
          </a:p>
          <a:p>
            <a:r>
              <a:rPr lang="en-SG" sz="1400" dirty="0"/>
              <a:t>while </a:t>
            </a:r>
            <a:r>
              <a:rPr lang="en-SG" sz="1400" dirty="0" err="1"/>
              <a:t>fine_tuned_model.status</a:t>
            </a:r>
            <a:r>
              <a:rPr lang="en-SG" sz="1400" dirty="0"/>
              <a:t>()["data"]["ready"] is False: </a:t>
            </a:r>
          </a:p>
          <a:p>
            <a:r>
              <a:rPr lang="en-SG" sz="1400" dirty="0" err="1"/>
              <a:t>time.sleep</a:t>
            </a:r>
            <a:r>
              <a:rPr lang="en-SG" sz="1400" dirty="0"/>
              <a:t>(30) </a:t>
            </a:r>
          </a:p>
          <a:p>
            <a:r>
              <a:rPr lang="en-SG" sz="1400" dirty="0" err="1"/>
              <a:t>fine_tuned_model</a:t>
            </a:r>
            <a:r>
              <a:rPr lang="en-SG" sz="1400" dirty="0"/>
              <a:t> = </a:t>
            </a:r>
            <a:r>
              <a:rPr lang="en-SG" sz="1400" dirty="0" err="1"/>
              <a:t>openai.Model.retrieve</a:t>
            </a:r>
            <a:r>
              <a:rPr lang="en-SG" sz="1400" dirty="0"/>
              <a:t>(fine_tuned_model.id) </a:t>
            </a:r>
          </a:p>
          <a:p>
            <a:r>
              <a:rPr lang="en-SG" sz="1400" dirty="0"/>
              <a:t>print("Fine-tuning complete")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A1B6A2-DAEA-D835-6A9D-ADB921E20D93}"/>
              </a:ext>
            </a:extLst>
          </p:cNvPr>
          <p:cNvSpPr txBox="1"/>
          <p:nvPr/>
        </p:nvSpPr>
        <p:spPr>
          <a:xfrm>
            <a:off x="3429000" y="1143000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/>
              <a:t>https://www.shiksha.com/online-courses/articles/how-to-fine-tune-chatgpt-for-specific-use-case/</a:t>
            </a:r>
          </a:p>
        </p:txBody>
      </p:sp>
    </p:spTree>
    <p:extLst>
      <p:ext uri="{BB962C8B-B14F-4D97-AF65-F5344CB8AC3E}">
        <p14:creationId xmlns:p14="http://schemas.microsoft.com/office/powerpoint/2010/main" val="32882987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15F55-1291-10A0-6E81-F4A9652F9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229019"/>
            <a:ext cx="7886700" cy="994172"/>
          </a:xfrm>
        </p:spPr>
        <p:txBody>
          <a:bodyPr/>
          <a:lstStyle/>
          <a:p>
            <a:r>
              <a:rPr lang="en-SG" dirty="0"/>
              <a:t>Programming</a:t>
            </a:r>
          </a:p>
        </p:txBody>
      </p:sp>
    </p:spTree>
    <p:extLst>
      <p:ext uri="{BB962C8B-B14F-4D97-AF65-F5344CB8AC3E}">
        <p14:creationId xmlns:p14="http://schemas.microsoft.com/office/powerpoint/2010/main" val="26500673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16003-9898-1589-1505-2B52DF684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76600"/>
            <a:ext cx="8229600" cy="1143000"/>
          </a:xfrm>
        </p:spPr>
        <p:txBody>
          <a:bodyPr/>
          <a:lstStyle/>
          <a:p>
            <a:r>
              <a:rPr lang="en-SG" dirty="0" err="1"/>
              <a:t>openAI</a:t>
            </a:r>
            <a:r>
              <a:rPr lang="en-SG" dirty="0"/>
              <a:t> </a:t>
            </a:r>
            <a:r>
              <a:rPr lang="en-SG" dirty="0" err="1"/>
              <a:t>api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7255750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13EC3-72B5-C835-AC26-C16C7A0E2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05798"/>
            <a:ext cx="8229600" cy="1065802"/>
          </a:xfrm>
        </p:spPr>
        <p:txBody>
          <a:bodyPr>
            <a:normAutofit fontScale="90000"/>
          </a:bodyPr>
          <a:lstStyle/>
          <a:p>
            <a:r>
              <a:rPr lang="en-SG" dirty="0"/>
              <a:t>Register openai API - </a:t>
            </a:r>
            <a:r>
              <a:rPr lang="en-SG" dirty="0">
                <a:hlinkClick r:id="rId2"/>
              </a:rPr>
              <a:t>https://openai.com/</a:t>
            </a:r>
            <a:r>
              <a:rPr lang="en-SG" dirty="0"/>
              <a:t> - Generate API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38FA23-B8EA-0240-BEA8-CDB07FB981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3400" y="1558182"/>
            <a:ext cx="5029200" cy="187081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773A64-0B6E-A61D-F968-8968BDAE10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3962400"/>
            <a:ext cx="5175368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766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65172-0C34-9D9A-10A6-F0387D954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66542"/>
            <a:ext cx="8382000" cy="1005057"/>
          </a:xfrm>
        </p:spPr>
        <p:txBody>
          <a:bodyPr>
            <a:normAutofit fontScale="90000"/>
          </a:bodyPr>
          <a:lstStyle/>
          <a:p>
            <a:r>
              <a:rPr lang="en-US" dirty="0"/>
              <a:t>ChatGPT – pip install </a:t>
            </a:r>
            <a:r>
              <a:rPr lang="en-US" dirty="0" err="1"/>
              <a:t>openai</a:t>
            </a:r>
            <a:r>
              <a:rPr lang="en-US" dirty="0"/>
              <a:t> –upgrade (in </a:t>
            </a:r>
            <a:r>
              <a:rPr lang="en-US" dirty="0" err="1"/>
              <a:t>jupyter</a:t>
            </a:r>
            <a:r>
              <a:rPr lang="en-US" dirty="0"/>
              <a:t>)</a:t>
            </a:r>
            <a:endParaRPr lang="en-SG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D7BB67-2C91-3050-DBFC-814B8BEB6A31}"/>
              </a:ext>
            </a:extLst>
          </p:cNvPr>
          <p:cNvSpPr txBox="1"/>
          <p:nvPr/>
        </p:nvSpPr>
        <p:spPr>
          <a:xfrm>
            <a:off x="386686" y="1807150"/>
            <a:ext cx="837062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400" dirty="0"/>
              <a:t>pip install </a:t>
            </a:r>
            <a:r>
              <a:rPr lang="en-SG" sz="1400" dirty="0" err="1"/>
              <a:t>openai</a:t>
            </a:r>
            <a:endParaRPr lang="en-SG" sz="1400" dirty="0"/>
          </a:p>
          <a:p>
            <a:endParaRPr lang="en-SG" sz="1400" dirty="0"/>
          </a:p>
          <a:p>
            <a:r>
              <a:rPr lang="en-SG" sz="1400" dirty="0"/>
              <a:t>from </a:t>
            </a:r>
            <a:r>
              <a:rPr lang="en-SG" sz="1400" dirty="0" err="1"/>
              <a:t>openai</a:t>
            </a:r>
            <a:r>
              <a:rPr lang="en-SG" sz="1400" dirty="0"/>
              <a:t> import OpenAI</a:t>
            </a:r>
          </a:p>
          <a:p>
            <a:endParaRPr lang="en-SG" sz="1400" dirty="0"/>
          </a:p>
          <a:p>
            <a:r>
              <a:rPr lang="en-SG" sz="1400" dirty="0"/>
              <a:t>client = OpenAI(</a:t>
            </a:r>
            <a:r>
              <a:rPr lang="en-SG" sz="1400" dirty="0" err="1"/>
              <a:t>api_key</a:t>
            </a:r>
            <a:r>
              <a:rPr lang="en-SG" sz="1400" dirty="0"/>
              <a:t>="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") </a:t>
            </a:r>
          </a:p>
          <a:p>
            <a:r>
              <a:rPr lang="en-SG" sz="1400" dirty="0"/>
              <a:t># for cloud remove this and replace by the code below</a:t>
            </a:r>
          </a:p>
          <a:p>
            <a:r>
              <a:rPr lang="en-SG" sz="1400" dirty="0"/>
              <a:t>#import </a:t>
            </a:r>
            <a:r>
              <a:rPr lang="en-SG" sz="1400" dirty="0" err="1"/>
              <a:t>os</a:t>
            </a:r>
            <a:endParaRPr lang="en-SG" sz="1400" dirty="0"/>
          </a:p>
          <a:p>
            <a:r>
              <a:rPr lang="en-SG" sz="1400" dirty="0"/>
              <a:t>#openai_api_key = </a:t>
            </a:r>
            <a:r>
              <a:rPr lang="en-SG" sz="1400" dirty="0" err="1"/>
              <a:t>os.getenv</a:t>
            </a:r>
            <a:r>
              <a:rPr lang="en-SG" sz="1400" dirty="0"/>
              <a:t>('OPENAI_API_KEY’)</a:t>
            </a:r>
          </a:p>
          <a:p>
            <a:r>
              <a:rPr lang="en-SG" sz="1400" dirty="0"/>
              <a:t>#client = OpenAI(</a:t>
            </a:r>
            <a:r>
              <a:rPr lang="en-SG" sz="1400" dirty="0" err="1"/>
              <a:t>api_key</a:t>
            </a:r>
            <a:r>
              <a:rPr lang="en-SG" sz="1400" dirty="0"/>
              <a:t>=</a:t>
            </a:r>
            <a:r>
              <a:rPr lang="en-SG" sz="1400" dirty="0" err="1"/>
              <a:t>openai_api_key</a:t>
            </a:r>
            <a:r>
              <a:rPr lang="en-SG" sz="1400" dirty="0"/>
              <a:t>)</a:t>
            </a:r>
          </a:p>
          <a:p>
            <a:endParaRPr lang="en-SG" sz="1400" dirty="0"/>
          </a:p>
          <a:p>
            <a:r>
              <a:rPr lang="en-SG" sz="1400" dirty="0"/>
              <a:t>q = input("Please enter your question: ")</a:t>
            </a:r>
          </a:p>
          <a:p>
            <a:endParaRPr lang="en-SG" sz="1400" dirty="0"/>
          </a:p>
          <a:p>
            <a:r>
              <a:rPr lang="en-SG" sz="1400" dirty="0"/>
              <a:t>r = </a:t>
            </a:r>
            <a:r>
              <a:rPr lang="en-SG" sz="1400" dirty="0" err="1"/>
              <a:t>client.chat.completions.create</a:t>
            </a:r>
            <a:r>
              <a:rPr lang="en-SG" sz="1400" dirty="0"/>
              <a:t>(</a:t>
            </a:r>
          </a:p>
          <a:p>
            <a:r>
              <a:rPr lang="en-SG" sz="1400" dirty="0"/>
              <a:t>    model="gpt-3.5-turbo", </a:t>
            </a:r>
          </a:p>
          <a:p>
            <a:r>
              <a:rPr lang="en-SG" sz="1400" dirty="0"/>
              <a:t>    messages=[{"role": "user", "content": q}],</a:t>
            </a:r>
          </a:p>
          <a:p>
            <a:r>
              <a:rPr lang="en-SG" sz="1400" dirty="0"/>
              <a:t>)</a:t>
            </a:r>
          </a:p>
          <a:p>
            <a:endParaRPr lang="en-SG" sz="1400" dirty="0"/>
          </a:p>
          <a:p>
            <a:r>
              <a:rPr lang="fr-FR" sz="1400" dirty="0" err="1"/>
              <a:t>print</a:t>
            </a:r>
            <a:r>
              <a:rPr lang="fr-FR" sz="1400" dirty="0"/>
              <a:t>(</a:t>
            </a:r>
            <a:r>
              <a:rPr lang="fr-FR" sz="1400" dirty="0" err="1"/>
              <a:t>r.choices</a:t>
            </a:r>
            <a:r>
              <a:rPr lang="fr-FR" sz="1400" dirty="0"/>
              <a:t>[0].</a:t>
            </a:r>
            <a:r>
              <a:rPr lang="fr-FR" sz="1400" dirty="0" err="1"/>
              <a:t>message.content</a:t>
            </a:r>
            <a:r>
              <a:rPr lang="fr-FR" sz="1400" dirty="0"/>
              <a:t>)</a:t>
            </a:r>
            <a:endParaRPr lang="en-SG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CD0638-A3E1-E4F5-DC3A-8B177C61CCF0}"/>
              </a:ext>
            </a:extLst>
          </p:cNvPr>
          <p:cNvSpPr txBox="1"/>
          <p:nvPr/>
        </p:nvSpPr>
        <p:spPr>
          <a:xfrm>
            <a:off x="3962400" y="1062335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/>
              <a:t>https://colab.research.google.com/drive/17C128ZA2H1gOpxo7XVwSUqlKB3K3o25V?usp=drive_link</a:t>
            </a:r>
          </a:p>
        </p:txBody>
      </p:sp>
    </p:spTree>
    <p:extLst>
      <p:ext uri="{BB962C8B-B14F-4D97-AF65-F5344CB8AC3E}">
        <p14:creationId xmlns:p14="http://schemas.microsoft.com/office/powerpoint/2010/main" val="3444229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6C13-A4E4-762A-E88C-F38E139413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1219200"/>
            <a:ext cx="8305800" cy="3505200"/>
          </a:xfrm>
        </p:spPr>
        <p:txBody>
          <a:bodyPr>
            <a:normAutofit/>
          </a:bodyPr>
          <a:lstStyle/>
          <a:p>
            <a:r>
              <a:rPr lang="en-SG" dirty="0"/>
              <a:t>Recording:</a:t>
            </a:r>
            <a:br>
              <a:rPr lang="en-SG" dirty="0"/>
            </a:br>
            <a:br>
              <a:rPr lang="en-SG" dirty="0"/>
            </a:br>
            <a:r>
              <a:rPr lang="en-SG" dirty="0"/>
              <a:t>https://1drv.ms/v/s!Aik2a4x7tvLyi_A-WJA6f3RZerLyng?e=z2zvQg</a:t>
            </a:r>
            <a:br>
              <a:rPr lang="en-SG" dirty="0"/>
            </a:br>
            <a:br>
              <a:rPr lang="en-SG" dirty="0"/>
            </a:b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5379695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40F84-0EC4-E563-E309-8ADD14F02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For cloud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B64502-8290-CE21-C8F5-B313629DA839}"/>
              </a:ext>
            </a:extLst>
          </p:cNvPr>
          <p:cNvSpPr txBox="1"/>
          <p:nvPr/>
        </p:nvSpPr>
        <p:spPr>
          <a:xfrm>
            <a:off x="381000" y="1600200"/>
            <a:ext cx="7543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/>
              <a:t># Set OpenAI API key and model</a:t>
            </a:r>
          </a:p>
          <a:p>
            <a:r>
              <a:rPr lang="en-SG" dirty="0"/>
              <a:t>import </a:t>
            </a:r>
            <a:r>
              <a:rPr lang="en-SG" dirty="0" err="1"/>
              <a:t>os</a:t>
            </a:r>
            <a:endParaRPr lang="en-SG" dirty="0"/>
          </a:p>
          <a:p>
            <a:r>
              <a:rPr lang="en-SG" dirty="0" err="1"/>
              <a:t>openai_api_key</a:t>
            </a:r>
            <a:r>
              <a:rPr lang="en-SG" dirty="0"/>
              <a:t> = </a:t>
            </a:r>
            <a:r>
              <a:rPr lang="en-SG" dirty="0" err="1"/>
              <a:t>os.getenv</a:t>
            </a:r>
            <a:r>
              <a:rPr lang="en-SG" dirty="0"/>
              <a:t>('OPENAI_API_KEY')</a:t>
            </a:r>
          </a:p>
          <a:p>
            <a:r>
              <a:rPr lang="en-SG" dirty="0"/>
              <a:t>client = OpenAI(</a:t>
            </a:r>
            <a:r>
              <a:rPr lang="en-SG" dirty="0" err="1"/>
              <a:t>api_key</a:t>
            </a:r>
            <a:r>
              <a:rPr lang="en-SG" dirty="0"/>
              <a:t>=</a:t>
            </a:r>
            <a:r>
              <a:rPr lang="en-SG" dirty="0" err="1"/>
              <a:t>openai_api_key</a:t>
            </a:r>
            <a:r>
              <a:rPr lang="en-SG" dirty="0"/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BFC44B-0065-DE90-0BB0-4FB33FC99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7971" y="2895600"/>
            <a:ext cx="5314984" cy="3224572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5594AD10-F779-BF75-F70D-1648227AF245}"/>
              </a:ext>
            </a:extLst>
          </p:cNvPr>
          <p:cNvSpPr/>
          <p:nvPr/>
        </p:nvSpPr>
        <p:spPr>
          <a:xfrm>
            <a:off x="1447800" y="4572000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008972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DADE0-C950-26B1-0540-283707917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0" y="152400"/>
            <a:ext cx="3124200" cy="884168"/>
          </a:xfrm>
        </p:spPr>
        <p:txBody>
          <a:bodyPr/>
          <a:lstStyle/>
          <a:p>
            <a:r>
              <a:rPr lang="en-SG" dirty="0"/>
              <a:t>Front Back End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DF7E3C-8046-87F5-FB93-2FA85A12EEDC}"/>
              </a:ext>
            </a:extLst>
          </p:cNvPr>
          <p:cNvSpPr txBox="1"/>
          <p:nvPr/>
        </p:nvSpPr>
        <p:spPr>
          <a:xfrm>
            <a:off x="242248" y="797510"/>
            <a:ext cx="600615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dirty="0"/>
              <a:t>from flask import </a:t>
            </a:r>
            <a:r>
              <a:rPr lang="en-SG" sz="1200" dirty="0" err="1"/>
              <a:t>Flask,render_template,request</a:t>
            </a:r>
            <a:endParaRPr lang="en-SG" sz="1200" dirty="0"/>
          </a:p>
          <a:p>
            <a:endParaRPr lang="en-SG" sz="1200" dirty="0"/>
          </a:p>
          <a:p>
            <a:r>
              <a:rPr lang="en-SG" sz="1200" dirty="0"/>
              <a:t>from </a:t>
            </a:r>
            <a:r>
              <a:rPr lang="en-SG" sz="1200" dirty="0" err="1"/>
              <a:t>openai</a:t>
            </a:r>
            <a:r>
              <a:rPr lang="en-SG" sz="1200" dirty="0"/>
              <a:t> import OpenAI</a:t>
            </a:r>
          </a:p>
          <a:p>
            <a:endParaRPr lang="en-SG" sz="1200" dirty="0"/>
          </a:p>
          <a:p>
            <a:r>
              <a:rPr lang="en-SG" sz="1200" dirty="0"/>
              <a:t>client = OpenAI(</a:t>
            </a:r>
          </a:p>
          <a:p>
            <a:r>
              <a:rPr lang="en-SG" sz="1200" dirty="0"/>
              <a:t>    </a:t>
            </a:r>
            <a:r>
              <a:rPr lang="en-SG" sz="1200" dirty="0" err="1"/>
              <a:t>api_key</a:t>
            </a:r>
            <a:r>
              <a:rPr lang="en-SG" sz="1200" dirty="0"/>
              <a:t>="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",</a:t>
            </a:r>
          </a:p>
          <a:p>
            <a:r>
              <a:rPr lang="en-SG" sz="1200" dirty="0"/>
              <a:t>)</a:t>
            </a:r>
          </a:p>
          <a:p>
            <a:endParaRPr lang="en-SG" sz="1200" dirty="0"/>
          </a:p>
          <a:p>
            <a:r>
              <a:rPr lang="en-SG" sz="1200" dirty="0"/>
              <a:t>app = Flask(__name__)</a:t>
            </a:r>
          </a:p>
          <a:p>
            <a:endParaRPr lang="en-SG" sz="1200" dirty="0"/>
          </a:p>
          <a:p>
            <a:r>
              <a:rPr lang="en-SG" sz="1200" dirty="0"/>
              <a:t>@app.route("/",methods=["GET","POST"])</a:t>
            </a:r>
          </a:p>
          <a:p>
            <a:r>
              <a:rPr lang="en-SG" sz="1200" dirty="0"/>
              <a:t>def index():</a:t>
            </a:r>
          </a:p>
          <a:p>
            <a:r>
              <a:rPr lang="en-SG" sz="1200" dirty="0"/>
              <a:t>    if </a:t>
            </a:r>
            <a:r>
              <a:rPr lang="en-SG" sz="1200" dirty="0" err="1"/>
              <a:t>request.method</a:t>
            </a:r>
            <a:r>
              <a:rPr lang="en-SG" sz="1200" dirty="0"/>
              <a:t> == "POST":</a:t>
            </a:r>
          </a:p>
          <a:p>
            <a:r>
              <a:rPr lang="en-SG" sz="1200" dirty="0"/>
              <a:t>        q = </a:t>
            </a:r>
            <a:r>
              <a:rPr lang="en-SG" sz="1200" dirty="0" err="1"/>
              <a:t>request.form.get</a:t>
            </a:r>
            <a:r>
              <a:rPr lang="en-SG" sz="1200" dirty="0"/>
              <a:t>("txt")</a:t>
            </a:r>
          </a:p>
          <a:p>
            <a:r>
              <a:rPr lang="en-SG" sz="1200" dirty="0"/>
              <a:t>        r = </a:t>
            </a:r>
            <a:r>
              <a:rPr lang="en-SG" sz="1200" dirty="0" err="1"/>
              <a:t>client.chat.completions.create</a:t>
            </a:r>
            <a:r>
              <a:rPr lang="en-SG" sz="1200" dirty="0"/>
              <a:t>(</a:t>
            </a:r>
          </a:p>
          <a:p>
            <a:r>
              <a:rPr lang="en-SG" sz="1200" dirty="0"/>
              <a:t>            model="gpt-3.5-turbo", </a:t>
            </a:r>
          </a:p>
          <a:p>
            <a:r>
              <a:rPr lang="en-SG" sz="1200" dirty="0"/>
              <a:t>            messages=[{"role": "user", "content": q}],</a:t>
            </a:r>
          </a:p>
          <a:p>
            <a:r>
              <a:rPr lang="en-SG" sz="1200" dirty="0"/>
              <a:t>        )</a:t>
            </a:r>
          </a:p>
          <a:p>
            <a:r>
              <a:rPr lang="en-SG" sz="1200" dirty="0"/>
              <a:t>        return(</a:t>
            </a:r>
            <a:r>
              <a:rPr lang="en-SG" sz="1200" dirty="0" err="1"/>
              <a:t>render_template</a:t>
            </a:r>
            <a:r>
              <a:rPr lang="en-SG" sz="1200" dirty="0"/>
              <a:t>("</a:t>
            </a:r>
            <a:r>
              <a:rPr lang="en-SG" sz="1200" dirty="0" err="1"/>
              <a:t>index.html",result</a:t>
            </a:r>
            <a:r>
              <a:rPr lang="en-SG" sz="1200" dirty="0"/>
              <a:t>=</a:t>
            </a:r>
            <a:r>
              <a:rPr lang="en-SG" sz="1200" dirty="0" err="1"/>
              <a:t>r.choices</a:t>
            </a:r>
            <a:r>
              <a:rPr lang="en-SG" sz="1200" dirty="0"/>
              <a:t>[0].</a:t>
            </a:r>
            <a:r>
              <a:rPr lang="en-SG" sz="1200" dirty="0" err="1"/>
              <a:t>message.content</a:t>
            </a:r>
            <a:r>
              <a:rPr lang="en-SG" sz="1200" dirty="0"/>
              <a:t>))</a:t>
            </a:r>
          </a:p>
          <a:p>
            <a:r>
              <a:rPr lang="en-SG" sz="1200" dirty="0"/>
              <a:t>    else:</a:t>
            </a:r>
          </a:p>
          <a:p>
            <a:r>
              <a:rPr lang="en-SG" sz="1200" dirty="0"/>
              <a:t>        return(</a:t>
            </a:r>
            <a:r>
              <a:rPr lang="en-SG" sz="1200" dirty="0" err="1"/>
              <a:t>render_template</a:t>
            </a:r>
            <a:r>
              <a:rPr lang="en-SG" sz="1200" dirty="0"/>
              <a:t>("</a:t>
            </a:r>
            <a:r>
              <a:rPr lang="en-SG" sz="1200" dirty="0" err="1"/>
              <a:t>index.html",result</a:t>
            </a:r>
            <a:r>
              <a:rPr lang="en-SG" sz="1200" dirty="0"/>
              <a:t>="waiting"))</a:t>
            </a:r>
          </a:p>
          <a:p>
            <a:endParaRPr lang="en-SG" sz="1200" dirty="0"/>
          </a:p>
          <a:p>
            <a:r>
              <a:rPr lang="en-SG" sz="1200" dirty="0"/>
              <a:t>if __name__ == "__main__":</a:t>
            </a:r>
          </a:p>
          <a:p>
            <a:r>
              <a:rPr lang="en-SG" sz="1200" dirty="0"/>
              <a:t>    </a:t>
            </a:r>
            <a:r>
              <a:rPr lang="en-SG" sz="1200" dirty="0" err="1"/>
              <a:t>app.run</a:t>
            </a:r>
            <a:r>
              <a:rPr lang="en-SG" sz="1200" dirty="0"/>
              <a:t>()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406A3F-B372-DEDB-6A85-E01BE1489407}"/>
              </a:ext>
            </a:extLst>
          </p:cNvPr>
          <p:cNvSpPr txBox="1"/>
          <p:nvPr/>
        </p:nvSpPr>
        <p:spPr>
          <a:xfrm>
            <a:off x="5257800" y="1219200"/>
            <a:ext cx="335621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dirty="0"/>
              <a:t>&lt;html&gt;</a:t>
            </a:r>
          </a:p>
          <a:p>
            <a:r>
              <a:rPr lang="en-SG" sz="1200" dirty="0"/>
              <a:t>    &lt;h1&gt;My First Chat in Cloud&lt;/h1&gt;</a:t>
            </a:r>
          </a:p>
          <a:p>
            <a:r>
              <a:rPr lang="en-SG" sz="1200" dirty="0"/>
              <a:t>    &lt;form action="/" method="post"&gt;</a:t>
            </a:r>
          </a:p>
          <a:p>
            <a:r>
              <a:rPr lang="en-SG" sz="1200" dirty="0"/>
              <a:t>        &lt;p&gt;Question : &lt;/p&gt;</a:t>
            </a:r>
          </a:p>
          <a:p>
            <a:r>
              <a:rPr lang="en-SG" sz="1200" dirty="0"/>
              <a:t>        &lt;p&gt;&lt;input type="text" name="txt"&gt;&lt;/p&gt;</a:t>
            </a:r>
          </a:p>
          <a:p>
            <a:r>
              <a:rPr lang="en-SG" sz="1200" dirty="0"/>
              <a:t>        &lt;p&gt;&lt;input type="submit" value="Enter"&gt;&lt;/p&gt;</a:t>
            </a:r>
          </a:p>
          <a:p>
            <a:r>
              <a:rPr lang="en-SG" sz="1200" dirty="0"/>
              <a:t>    &lt;/form&gt;</a:t>
            </a:r>
          </a:p>
          <a:p>
            <a:r>
              <a:rPr lang="en-SG" sz="1200" dirty="0"/>
              <a:t>    &lt;p&gt;Reply : {{result}}&lt;/p&gt;</a:t>
            </a:r>
          </a:p>
          <a:p>
            <a:r>
              <a:rPr lang="en-SG" sz="1200" dirty="0"/>
              <a:t>&lt;/html&gt;</a:t>
            </a:r>
          </a:p>
        </p:txBody>
      </p:sp>
    </p:spTree>
    <p:extLst>
      <p:ext uri="{BB962C8B-B14F-4D97-AF65-F5344CB8AC3E}">
        <p14:creationId xmlns:p14="http://schemas.microsoft.com/office/powerpoint/2010/main" val="18771326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A5731-313C-ABA1-92DE-4AE534D87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r>
              <a:rPr lang="en-SG" dirty="0" err="1"/>
              <a:t>PaLM</a:t>
            </a:r>
            <a:r>
              <a:rPr lang="en-SG" dirty="0"/>
              <a:t> &amp; </a:t>
            </a:r>
            <a:r>
              <a:rPr lang="en-SG" dirty="0" err="1"/>
              <a:t>Makersuite</a:t>
            </a:r>
            <a:r>
              <a:rPr lang="en-SG" dirty="0"/>
              <a:t> &amp; Gemini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91B887-1F48-F780-78A8-A5056483D190}"/>
              </a:ext>
            </a:extLst>
          </p:cNvPr>
          <p:cNvSpPr txBox="1"/>
          <p:nvPr/>
        </p:nvSpPr>
        <p:spPr>
          <a:xfrm>
            <a:off x="457200" y="1447800"/>
            <a:ext cx="82296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/>
              <a:t>PaLM</a:t>
            </a:r>
            <a:r>
              <a:rPr lang="en-US" sz="2800" dirty="0"/>
              <a:t> (Pathways Language Model) is a 540 billion parameter transformer-based large language model developed by Google AI. </a:t>
            </a:r>
          </a:p>
          <a:p>
            <a:endParaRPr lang="en-US" sz="2800" dirty="0"/>
          </a:p>
          <a:p>
            <a:r>
              <a:rPr lang="en-US" sz="2800" dirty="0" err="1"/>
              <a:t>MakerSuite</a:t>
            </a:r>
            <a:r>
              <a:rPr lang="en-US" sz="2800" dirty="0"/>
              <a:t> - Access the </a:t>
            </a:r>
            <a:r>
              <a:rPr lang="en-US" sz="2800" dirty="0" err="1"/>
              <a:t>PaLM</a:t>
            </a:r>
            <a:r>
              <a:rPr lang="en-US" sz="2800" dirty="0"/>
              <a:t> API</a:t>
            </a:r>
          </a:p>
          <a:p>
            <a:endParaRPr lang="en-US" sz="2800" dirty="0"/>
          </a:p>
          <a:p>
            <a:r>
              <a:rPr lang="en-US" sz="2800" dirty="0"/>
              <a:t>Gemini AI is a conversational AI chatbot developed by Google AI. It is powered by </a:t>
            </a:r>
            <a:r>
              <a:rPr lang="en-US" sz="2800" dirty="0" err="1"/>
              <a:t>PaLM</a:t>
            </a:r>
            <a:r>
              <a:rPr lang="en-US" sz="2800" dirty="0"/>
              <a:t> 2.</a:t>
            </a:r>
          </a:p>
          <a:p>
            <a:endParaRPr lang="en-US" sz="2800" dirty="0"/>
          </a:p>
          <a:p>
            <a:endParaRPr lang="en-SG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06C8C4-1299-0039-07DD-275B932A6F76}"/>
              </a:ext>
            </a:extLst>
          </p:cNvPr>
          <p:cNvSpPr txBox="1"/>
          <p:nvPr/>
        </p:nvSpPr>
        <p:spPr>
          <a:xfrm>
            <a:off x="3352800" y="1066800"/>
            <a:ext cx="5715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2400" dirty="0">
                <a:hlinkClick r:id="rId2"/>
              </a:rPr>
              <a:t>Create API: https://makersuite.google.com/</a:t>
            </a:r>
            <a:endParaRPr lang="en-SG" sz="2400" dirty="0"/>
          </a:p>
        </p:txBody>
      </p:sp>
    </p:spTree>
    <p:extLst>
      <p:ext uri="{BB962C8B-B14F-4D97-AF65-F5344CB8AC3E}">
        <p14:creationId xmlns:p14="http://schemas.microsoft.com/office/powerpoint/2010/main" val="27738685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72135-4055-5A7A-27BA-D096ACD3D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API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913C4B-6F5B-37E4-A74D-B794E183E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1905000"/>
            <a:ext cx="7848600" cy="382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756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11923-FDA8-F681-8F2D-216F546B7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Bison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1766DF-C8CB-2AC2-2132-6D9F0438F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828800"/>
            <a:ext cx="5486400" cy="28992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C237DF-37A1-7BD2-5AEA-9E9C6DD44F43}"/>
              </a:ext>
            </a:extLst>
          </p:cNvPr>
          <p:cNvSpPr txBox="1"/>
          <p:nvPr/>
        </p:nvSpPr>
        <p:spPr>
          <a:xfrm>
            <a:off x="457200" y="5257800"/>
            <a:ext cx="8001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30 Sept 2023 — </a:t>
            </a:r>
            <a:r>
              <a:rPr lang="en-US" dirty="0" err="1"/>
              <a:t>Infact</a:t>
            </a:r>
            <a:r>
              <a:rPr lang="en-US" dirty="0"/>
              <a:t>, Bison was better than Google Bard.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8660618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CBA3B-E639-C6CD-9B52-607F263E9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SG" dirty="0"/>
              <a:t>Google - </a:t>
            </a:r>
            <a:r>
              <a:rPr lang="en-SG" dirty="0" err="1"/>
              <a:t>PaLM</a:t>
            </a:r>
            <a:r>
              <a:rPr lang="en-SG" dirty="0"/>
              <a:t> – </a:t>
            </a:r>
            <a:r>
              <a:rPr lang="en-SG" dirty="0" err="1"/>
              <a:t>makersuite</a:t>
            </a:r>
            <a:endParaRPr lang="en-SG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877057-FBA9-B632-A97A-18E39CFDB508}"/>
              </a:ext>
            </a:extLst>
          </p:cNvPr>
          <p:cNvSpPr txBox="1"/>
          <p:nvPr/>
        </p:nvSpPr>
        <p:spPr>
          <a:xfrm>
            <a:off x="533400" y="1600200"/>
            <a:ext cx="77724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/>
              <a:t>pip install google-</a:t>
            </a:r>
            <a:r>
              <a:rPr lang="en-SG" dirty="0" err="1"/>
              <a:t>generativeai</a:t>
            </a:r>
            <a:endParaRPr lang="en-SG" dirty="0"/>
          </a:p>
          <a:p>
            <a:endParaRPr lang="en-SG" dirty="0"/>
          </a:p>
          <a:p>
            <a:r>
              <a:rPr lang="en-SG" dirty="0"/>
              <a:t>import </a:t>
            </a:r>
            <a:r>
              <a:rPr lang="en-SG" dirty="0" err="1"/>
              <a:t>google.generativeai</a:t>
            </a:r>
            <a:r>
              <a:rPr lang="en-SG" dirty="0"/>
              <a:t> as palm</a:t>
            </a:r>
          </a:p>
          <a:p>
            <a:endParaRPr lang="en-SG" dirty="0"/>
          </a:p>
          <a:p>
            <a:r>
              <a:rPr lang="en-SG" dirty="0" err="1"/>
              <a:t>palm.configure</a:t>
            </a:r>
            <a:r>
              <a:rPr lang="en-SG" dirty="0"/>
              <a:t>(</a:t>
            </a:r>
            <a:r>
              <a:rPr lang="en-SG" dirty="0" err="1"/>
              <a:t>api_key</a:t>
            </a:r>
            <a:r>
              <a:rPr lang="en-SG" dirty="0"/>
              <a:t>="AIzaSyCCT1K99BJ1JbLwhCE7qOcQ5KOZcPJ9ZZ4")</a:t>
            </a:r>
          </a:p>
          <a:p>
            <a:endParaRPr lang="en-SG" dirty="0"/>
          </a:p>
          <a:p>
            <a:r>
              <a:rPr lang="en-SG" dirty="0"/>
              <a:t>model = { 'model': "models/chat-bison-001"}</a:t>
            </a:r>
          </a:p>
          <a:p>
            <a:endParaRPr lang="en-SG" dirty="0"/>
          </a:p>
          <a:p>
            <a:r>
              <a:rPr lang="en-SG" dirty="0"/>
              <a:t>messages = input("please enter your text : ")</a:t>
            </a:r>
          </a:p>
          <a:p>
            <a:endParaRPr lang="en-SG" dirty="0"/>
          </a:p>
          <a:p>
            <a:r>
              <a:rPr lang="en-SG" dirty="0"/>
              <a:t>response = </a:t>
            </a:r>
            <a:r>
              <a:rPr lang="en-SG" dirty="0" err="1"/>
              <a:t>palm.chat</a:t>
            </a:r>
            <a:r>
              <a:rPr lang="en-SG" dirty="0"/>
              <a:t>(</a:t>
            </a:r>
          </a:p>
          <a:p>
            <a:r>
              <a:rPr lang="en-SG" dirty="0"/>
              <a:t>  **model,</a:t>
            </a:r>
          </a:p>
          <a:p>
            <a:r>
              <a:rPr lang="en-SG" dirty="0"/>
              <a:t>  messages=messages</a:t>
            </a:r>
          </a:p>
          <a:p>
            <a:r>
              <a:rPr lang="en-SG" dirty="0"/>
              <a:t>)</a:t>
            </a:r>
          </a:p>
          <a:p>
            <a:endParaRPr lang="en-SG" dirty="0"/>
          </a:p>
          <a:p>
            <a:r>
              <a:rPr lang="en-SG" dirty="0"/>
              <a:t>print(</a:t>
            </a:r>
            <a:r>
              <a:rPr lang="en-SG" dirty="0" err="1"/>
              <a:t>response.last</a:t>
            </a:r>
            <a:r>
              <a:rPr lang="en-SG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1A42A8-B81B-D25F-5986-D8A553258693}"/>
              </a:ext>
            </a:extLst>
          </p:cNvPr>
          <p:cNvSpPr txBox="1"/>
          <p:nvPr/>
        </p:nvSpPr>
        <p:spPr>
          <a:xfrm>
            <a:off x="4419600" y="1447800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/>
              <a:t>Code: https://colab.research.google.com/drive/1feZjGp5zT8b2eyMputRJ3weZWXnqKm9Y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AF90E0-B851-987E-948C-B2471DB2B384}"/>
              </a:ext>
            </a:extLst>
          </p:cNvPr>
          <p:cNvSpPr txBox="1"/>
          <p:nvPr/>
        </p:nvSpPr>
        <p:spPr>
          <a:xfrm>
            <a:off x="4267200" y="534651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/>
              <a:t>Model: https://cloud.google.com/vertex-ai/docs/generative-ai/learn/models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783E54-3B16-4BE1-54E5-F4F7E5743F08}"/>
              </a:ext>
            </a:extLst>
          </p:cNvPr>
          <p:cNvSpPr txBox="1"/>
          <p:nvPr/>
        </p:nvSpPr>
        <p:spPr>
          <a:xfrm>
            <a:off x="5298743" y="3712823"/>
            <a:ext cx="3352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Bison: Best value in terms of capability and cost.</a:t>
            </a:r>
          </a:p>
          <a:p>
            <a:r>
              <a:rPr lang="en-US" dirty="0"/>
              <a:t>Gecko: Smallest and lowest cost model for simple tasks.</a:t>
            </a:r>
            <a:endParaRPr lang="en-SG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552C26-A1B5-3D5E-84AA-3250A7890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351936"/>
            <a:ext cx="1653796" cy="110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942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C92DF5A-E2E9-5A69-3D92-9292661940FD}"/>
              </a:ext>
            </a:extLst>
          </p:cNvPr>
          <p:cNvSpPr txBox="1"/>
          <p:nvPr/>
        </p:nvSpPr>
        <p:spPr>
          <a:xfrm>
            <a:off x="410570" y="279779"/>
            <a:ext cx="794299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400" dirty="0"/>
              <a:t>from flask import </a:t>
            </a:r>
            <a:r>
              <a:rPr lang="en-SG" sz="1400" dirty="0" err="1"/>
              <a:t>Flask,render_template,request</a:t>
            </a:r>
            <a:endParaRPr lang="en-SG" sz="1400" dirty="0"/>
          </a:p>
          <a:p>
            <a:r>
              <a:rPr lang="en-SG" sz="1400" dirty="0"/>
              <a:t>import </a:t>
            </a:r>
            <a:r>
              <a:rPr lang="en-SG" sz="1400" dirty="0" err="1"/>
              <a:t>google.generativeai</a:t>
            </a:r>
            <a:r>
              <a:rPr lang="en-SG" sz="1400" dirty="0"/>
              <a:t> as palm</a:t>
            </a:r>
          </a:p>
          <a:p>
            <a:endParaRPr lang="en-SG" sz="1400" dirty="0"/>
          </a:p>
          <a:p>
            <a:r>
              <a:rPr lang="en-SG" sz="1400" dirty="0" err="1"/>
              <a:t>palm.configure</a:t>
            </a:r>
            <a:r>
              <a:rPr lang="en-SG" sz="1400" dirty="0"/>
              <a:t>(</a:t>
            </a:r>
            <a:r>
              <a:rPr lang="en-SG" sz="1400" dirty="0" err="1"/>
              <a:t>api_key</a:t>
            </a:r>
            <a:r>
              <a:rPr lang="en-SG" sz="1400" dirty="0"/>
              <a:t>="AIzaSyCCT1K99BJ1JbLwhCE7qOcQ5KOZcPJ9ZZ4")</a:t>
            </a:r>
          </a:p>
          <a:p>
            <a:endParaRPr lang="en-SG" sz="1400" dirty="0"/>
          </a:p>
          <a:p>
            <a:r>
              <a:rPr lang="en-SG" sz="1400" dirty="0"/>
              <a:t>defaults = { 'model': "models/chat-bison-001"}</a:t>
            </a:r>
          </a:p>
          <a:p>
            <a:endParaRPr lang="en-SG" sz="1400" dirty="0"/>
          </a:p>
          <a:p>
            <a:r>
              <a:rPr lang="en-SG" sz="1400" dirty="0"/>
              <a:t>app = Flask(__name__)</a:t>
            </a:r>
          </a:p>
          <a:p>
            <a:endParaRPr lang="en-SG" sz="1400" dirty="0"/>
          </a:p>
          <a:p>
            <a:r>
              <a:rPr lang="en-SG" sz="1400" dirty="0"/>
              <a:t>@app.route("/",methods=["GET","POST"])</a:t>
            </a:r>
          </a:p>
          <a:p>
            <a:r>
              <a:rPr lang="en-SG" sz="1400" dirty="0"/>
              <a:t>def index():</a:t>
            </a:r>
          </a:p>
          <a:p>
            <a:r>
              <a:rPr lang="en-SG" sz="1400" dirty="0"/>
              <a:t>    if </a:t>
            </a:r>
            <a:r>
              <a:rPr lang="en-SG" sz="1400" dirty="0" err="1"/>
              <a:t>request.method</a:t>
            </a:r>
            <a:r>
              <a:rPr lang="en-SG" sz="1400" dirty="0"/>
              <a:t> == "POST":</a:t>
            </a:r>
          </a:p>
          <a:p>
            <a:r>
              <a:rPr lang="en-SG" sz="1400" dirty="0"/>
              <a:t>        t = </a:t>
            </a:r>
            <a:r>
              <a:rPr lang="en-SG" sz="1400" dirty="0" err="1"/>
              <a:t>request.form.get</a:t>
            </a:r>
            <a:r>
              <a:rPr lang="en-SG" sz="1400" dirty="0"/>
              <a:t>("txt")</a:t>
            </a:r>
          </a:p>
          <a:p>
            <a:r>
              <a:rPr lang="en-SG" sz="1400" dirty="0"/>
              <a:t>        r = </a:t>
            </a:r>
            <a:r>
              <a:rPr lang="en-SG" sz="1400" dirty="0" err="1"/>
              <a:t>palm.chat</a:t>
            </a:r>
            <a:r>
              <a:rPr lang="en-SG" sz="1400" dirty="0"/>
              <a:t>(**</a:t>
            </a:r>
            <a:r>
              <a:rPr lang="en-SG" sz="1400" dirty="0" err="1"/>
              <a:t>defaults,messages</a:t>
            </a:r>
            <a:r>
              <a:rPr lang="en-SG" sz="1400" dirty="0"/>
              <a:t>=t)</a:t>
            </a:r>
          </a:p>
          <a:p>
            <a:r>
              <a:rPr lang="en-SG" sz="1400" dirty="0"/>
              <a:t>        return(</a:t>
            </a:r>
            <a:r>
              <a:rPr lang="en-SG" sz="1400" dirty="0" err="1"/>
              <a:t>render_template</a:t>
            </a:r>
            <a:r>
              <a:rPr lang="en-SG" sz="1400" dirty="0"/>
              <a:t>("</a:t>
            </a:r>
            <a:r>
              <a:rPr lang="en-SG" sz="1400" dirty="0" err="1"/>
              <a:t>index.html",result</a:t>
            </a:r>
            <a:r>
              <a:rPr lang="en-SG" sz="1400" dirty="0"/>
              <a:t>=</a:t>
            </a:r>
            <a:r>
              <a:rPr lang="en-SG" sz="1400" dirty="0" err="1"/>
              <a:t>r.last</a:t>
            </a:r>
            <a:r>
              <a:rPr lang="en-SG" sz="1400" dirty="0"/>
              <a:t>))</a:t>
            </a:r>
          </a:p>
          <a:p>
            <a:r>
              <a:rPr lang="en-SG" sz="1400" dirty="0"/>
              <a:t>    else:</a:t>
            </a:r>
          </a:p>
          <a:p>
            <a:r>
              <a:rPr lang="en-SG" sz="1400" dirty="0"/>
              <a:t>        return(</a:t>
            </a:r>
            <a:r>
              <a:rPr lang="en-SG" sz="1400" dirty="0" err="1"/>
              <a:t>render_template</a:t>
            </a:r>
            <a:r>
              <a:rPr lang="en-SG" sz="1400" dirty="0"/>
              <a:t>("</a:t>
            </a:r>
            <a:r>
              <a:rPr lang="en-SG" sz="1400" dirty="0" err="1"/>
              <a:t>index.html",result</a:t>
            </a:r>
            <a:r>
              <a:rPr lang="en-SG" sz="1400" dirty="0"/>
              <a:t>="waiting"))</a:t>
            </a:r>
          </a:p>
          <a:p>
            <a:endParaRPr lang="en-SG" sz="1400" dirty="0"/>
          </a:p>
          <a:p>
            <a:r>
              <a:rPr lang="en-SG" sz="1400" dirty="0"/>
              <a:t>if __name__ == "__main__":</a:t>
            </a:r>
          </a:p>
          <a:p>
            <a:r>
              <a:rPr lang="en-SG" sz="1400" dirty="0"/>
              <a:t>    </a:t>
            </a:r>
            <a:r>
              <a:rPr lang="en-SG" sz="1400" dirty="0" err="1"/>
              <a:t>app.run</a:t>
            </a:r>
            <a:r>
              <a:rPr lang="en-SG" sz="1400" dirty="0"/>
              <a:t>()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6E51DDA-D8E2-DF30-FF7E-6466F8272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797" y="304800"/>
            <a:ext cx="2039203" cy="609600"/>
          </a:xfrm>
        </p:spPr>
        <p:txBody>
          <a:bodyPr>
            <a:normAutofit fontScale="90000"/>
          </a:bodyPr>
          <a:lstStyle/>
          <a:p>
            <a:r>
              <a:rPr lang="en-SG" dirty="0"/>
              <a:t>Front Back End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02A91F-40C3-A7C0-8A06-2BFA39EDD142}"/>
              </a:ext>
            </a:extLst>
          </p:cNvPr>
          <p:cNvSpPr txBox="1"/>
          <p:nvPr/>
        </p:nvSpPr>
        <p:spPr>
          <a:xfrm>
            <a:off x="5181601" y="4114800"/>
            <a:ext cx="3810000" cy="1981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350" dirty="0"/>
              <a:t>&lt;html&gt;</a:t>
            </a:r>
          </a:p>
          <a:p>
            <a:r>
              <a:rPr lang="en-SG" sz="1350" dirty="0"/>
              <a:t>    &lt;h1&gt;My First chat in Cloud&lt;/h1&gt;</a:t>
            </a:r>
          </a:p>
          <a:p>
            <a:r>
              <a:rPr lang="en-SG" sz="1350" dirty="0"/>
              <a:t>    &lt;form action="/" method="post"&gt;</a:t>
            </a:r>
          </a:p>
          <a:p>
            <a:r>
              <a:rPr lang="en-SG" sz="1350" dirty="0"/>
              <a:t>        &lt;p&gt;Please enter the your question : &lt;/p&gt;</a:t>
            </a:r>
          </a:p>
          <a:p>
            <a:r>
              <a:rPr lang="en-SG" sz="1350" dirty="0"/>
              <a:t>        &lt;p&gt;&lt;input type="text" name="txt"&gt;&lt;/p&gt;</a:t>
            </a:r>
          </a:p>
          <a:p>
            <a:r>
              <a:rPr lang="en-SG" sz="1350" dirty="0"/>
              <a:t>        &lt;p&gt;&lt;input type="submit" value="Enter"&gt;&lt;/p&gt;</a:t>
            </a:r>
          </a:p>
          <a:p>
            <a:r>
              <a:rPr lang="en-SG" sz="1350" dirty="0"/>
              <a:t>    &lt;/form&gt;</a:t>
            </a:r>
          </a:p>
          <a:p>
            <a:r>
              <a:rPr lang="en-SG" sz="1350" dirty="0"/>
              <a:t>    &lt;p&gt;The reply is {{result}}&lt;/p&gt;</a:t>
            </a:r>
          </a:p>
          <a:p>
            <a:r>
              <a:rPr lang="en-SG" sz="1350" dirty="0"/>
              <a:t>&lt;/html&gt;</a:t>
            </a:r>
          </a:p>
        </p:txBody>
      </p:sp>
    </p:spTree>
    <p:extLst>
      <p:ext uri="{BB962C8B-B14F-4D97-AF65-F5344CB8AC3E}">
        <p14:creationId xmlns:p14="http://schemas.microsoft.com/office/powerpoint/2010/main" val="1230247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A410F6-5F8D-46ED-8C34-42A2D9939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08" y="1105978"/>
            <a:ext cx="4150549" cy="13001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54A383-73BC-6ABA-D1C9-6496E559A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632" y="2583055"/>
            <a:ext cx="2981232" cy="12773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900F4E-5A44-D9FB-6B81-2EA677E2A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895" y="3815107"/>
            <a:ext cx="3200427" cy="18299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E6B6DF-44F3-9763-804F-EE93338F33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0195" y="1262495"/>
            <a:ext cx="3057475" cy="15248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8531AA-FF27-9E15-E0A5-D1EBD3233C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2950" y="3022132"/>
            <a:ext cx="1904546" cy="12430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1AC85A1-AEEA-B6B8-32DD-2984C3D69A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3137" y="4730073"/>
            <a:ext cx="3528716" cy="9189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97162E-4856-189C-DA3C-EFB3F7CA2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25" y="214854"/>
            <a:ext cx="7886700" cy="994172"/>
          </a:xfrm>
        </p:spPr>
        <p:txBody>
          <a:bodyPr>
            <a:normAutofit/>
          </a:bodyPr>
          <a:lstStyle/>
          <a:p>
            <a:r>
              <a:rPr lang="en-SG" dirty="0"/>
              <a:t>Deploy in pythonwhere.com</a:t>
            </a:r>
          </a:p>
        </p:txBody>
      </p:sp>
    </p:spTree>
    <p:extLst>
      <p:ext uri="{BB962C8B-B14F-4D97-AF65-F5344CB8AC3E}">
        <p14:creationId xmlns:p14="http://schemas.microsoft.com/office/powerpoint/2010/main" val="29131324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8F6E-29C9-A533-325E-EC34598AB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26809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SG" dirty="0"/>
              <a:t>For </a:t>
            </a:r>
            <a:r>
              <a:rPr lang="en-SG" dirty="0" err="1"/>
              <a:t>chatGPT</a:t>
            </a:r>
            <a:r>
              <a:rPr lang="en-SG" dirty="0"/>
              <a:t> Cloud use Python anywhere – pip install </a:t>
            </a:r>
            <a:r>
              <a:rPr lang="en-SG" dirty="0">
                <a:solidFill>
                  <a:srgbClr val="FF0000"/>
                </a:solidFill>
              </a:rPr>
              <a:t>openai</a:t>
            </a:r>
            <a:r>
              <a:rPr lang="en-SG" dirty="0"/>
              <a:t> and flask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7BB096-FBBA-C162-879D-AA6AC8B23D71}"/>
              </a:ext>
            </a:extLst>
          </p:cNvPr>
          <p:cNvSpPr txBox="1"/>
          <p:nvPr/>
        </p:nvSpPr>
        <p:spPr>
          <a:xfrm>
            <a:off x="433388" y="2328863"/>
            <a:ext cx="126592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350" dirty="0"/>
              <a:t>Add a new web</a:t>
            </a:r>
          </a:p>
          <a:p>
            <a:endParaRPr lang="en-SG" sz="13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A62801-8C24-070E-E4D3-9AE850920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540" y="2154039"/>
            <a:ext cx="4232920" cy="9374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5AA5AD-BB67-0C6E-EBE8-2AD3CB9CA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039" y="3257550"/>
            <a:ext cx="2698421" cy="8822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59B00D-6162-9FF2-5B4A-63E8D91F7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4604" y="2762653"/>
            <a:ext cx="3269915" cy="11133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46475F-AB96-5A5A-86C0-3AAB60C528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457" y="4302811"/>
            <a:ext cx="4111584" cy="11869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15B3858-606B-9841-F677-B1E3E27483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3202" y="4119669"/>
            <a:ext cx="2724054" cy="7766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E12363D-39F8-2AA9-49F7-552765D258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3298" y="4995761"/>
            <a:ext cx="2450324" cy="4071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7C5C114-AAF5-6D06-0E29-C34D036802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3297" y="5461191"/>
            <a:ext cx="2328880" cy="22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5848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FF289-3DBB-A1CA-3471-7626FDA7E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Deploy in render - need to create new repository in </a:t>
            </a:r>
            <a:r>
              <a:rPr lang="en-SG" dirty="0" err="1"/>
              <a:t>github</a:t>
            </a:r>
            <a:endParaRPr lang="en-S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D03273-2143-A561-74DD-75E1FFAC9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714" y="2226939"/>
            <a:ext cx="6773636" cy="27781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75F4BD-ABDB-1E1A-D237-DB53D960828F}"/>
              </a:ext>
            </a:extLst>
          </p:cNvPr>
          <p:cNvSpPr txBox="1"/>
          <p:nvPr/>
        </p:nvSpPr>
        <p:spPr>
          <a:xfrm>
            <a:off x="332015" y="4206479"/>
            <a:ext cx="457200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400" dirty="0"/>
              <a:t>requirements.txt</a:t>
            </a:r>
          </a:p>
          <a:p>
            <a:endParaRPr lang="en-SG" sz="1400" dirty="0"/>
          </a:p>
          <a:p>
            <a:r>
              <a:rPr lang="en-SG" sz="1400" dirty="0"/>
              <a:t>flask</a:t>
            </a:r>
          </a:p>
          <a:p>
            <a:r>
              <a:rPr lang="en-SG" sz="1400" dirty="0"/>
              <a:t>replicate</a:t>
            </a:r>
          </a:p>
          <a:p>
            <a:r>
              <a:rPr lang="en-SG" sz="1400" dirty="0" err="1"/>
              <a:t>Gunicorn</a:t>
            </a:r>
            <a:endParaRPr lang="en-SG" sz="1400" dirty="0"/>
          </a:p>
          <a:p>
            <a:r>
              <a:rPr lang="en-SG" sz="1400" dirty="0"/>
              <a:t>google-</a:t>
            </a:r>
            <a:r>
              <a:rPr lang="en-SG" sz="1400" dirty="0" err="1"/>
              <a:t>generativeai</a:t>
            </a:r>
            <a:endParaRPr lang="en-SG" sz="1400" dirty="0"/>
          </a:p>
          <a:p>
            <a:r>
              <a:rPr lang="en-SG" sz="1400" dirty="0" err="1"/>
              <a:t>openai</a:t>
            </a:r>
            <a:endParaRPr lang="en-SG" sz="1400" dirty="0"/>
          </a:p>
        </p:txBody>
      </p:sp>
    </p:spTree>
    <p:extLst>
      <p:ext uri="{BB962C8B-B14F-4D97-AF65-F5344CB8AC3E}">
        <p14:creationId xmlns:p14="http://schemas.microsoft.com/office/powerpoint/2010/main" val="1859454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2F520-FFA6-89D3-B139-A82996F6E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D91FE-D4E6-168B-A9BD-DC43A4714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89196"/>
            <a:ext cx="8305800" cy="4206804"/>
          </a:xfrm>
        </p:spPr>
        <p:txBody>
          <a:bodyPr>
            <a:normAutofit fontScale="92500" lnSpcReduction="10000"/>
          </a:bodyPr>
          <a:lstStyle/>
          <a:p>
            <a:r>
              <a:rPr lang="en-SG" dirty="0"/>
              <a:t>Introduction to GPT</a:t>
            </a:r>
          </a:p>
          <a:p>
            <a:r>
              <a:rPr lang="en-SG" dirty="0"/>
              <a:t>ChatGPT</a:t>
            </a:r>
          </a:p>
          <a:p>
            <a:pPr lvl="1"/>
            <a:r>
              <a:rPr lang="en-SG" dirty="0"/>
              <a:t>OpenAI ChatGPT </a:t>
            </a:r>
          </a:p>
          <a:p>
            <a:pPr lvl="1"/>
            <a:r>
              <a:rPr lang="en-SG" dirty="0"/>
              <a:t>Google Bard and </a:t>
            </a:r>
            <a:r>
              <a:rPr lang="en-SG" dirty="0" err="1"/>
              <a:t>PaLM</a:t>
            </a:r>
            <a:endParaRPr lang="en-SG" dirty="0"/>
          </a:p>
          <a:p>
            <a:r>
              <a:rPr lang="en-SG" dirty="0" err="1"/>
              <a:t>ImageGPT</a:t>
            </a:r>
            <a:endParaRPr lang="en-SG" dirty="0"/>
          </a:p>
          <a:p>
            <a:pPr lvl="1"/>
            <a:r>
              <a:rPr lang="en-SG" dirty="0" err="1"/>
              <a:t>Dalle</a:t>
            </a:r>
            <a:r>
              <a:rPr lang="en-SG" dirty="0"/>
              <a:t> e2</a:t>
            </a:r>
          </a:p>
          <a:p>
            <a:pPr lvl="1"/>
            <a:r>
              <a:rPr lang="en-SG" dirty="0" err="1"/>
              <a:t>Midjourney</a:t>
            </a:r>
            <a:endParaRPr lang="en-SG" dirty="0"/>
          </a:p>
          <a:p>
            <a:r>
              <a:rPr lang="en-SG" dirty="0"/>
              <a:t>Music GPT</a:t>
            </a:r>
          </a:p>
          <a:p>
            <a:pPr lvl="1"/>
            <a:r>
              <a:rPr lang="en-SG" dirty="0"/>
              <a:t>https://youtu.be/d_7EsKcn8nw?si=1Uq1FziXUNQ6vuMd</a:t>
            </a:r>
          </a:p>
          <a:p>
            <a:pPr lvl="1"/>
            <a:r>
              <a:rPr lang="en-SG" dirty="0"/>
              <a:t>https://youtu.be/eMrKj3goxAM?si=zJ7MdSa1F2P5TvzE</a:t>
            </a:r>
          </a:p>
          <a:p>
            <a:r>
              <a:rPr lang="en-SG" dirty="0"/>
              <a:t>Video GPT</a:t>
            </a:r>
          </a:p>
          <a:p>
            <a:pPr lvl="1"/>
            <a:r>
              <a:rPr lang="en-SG" dirty="0"/>
              <a:t>https://youtu.be/yyGGI9WP3qs?si=ugBzu5Ag7vP6sDTV</a:t>
            </a:r>
          </a:p>
        </p:txBody>
      </p:sp>
    </p:spTree>
    <p:extLst>
      <p:ext uri="{BB962C8B-B14F-4D97-AF65-F5344CB8AC3E}">
        <p14:creationId xmlns:p14="http://schemas.microsoft.com/office/powerpoint/2010/main" val="2279403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12BF9-59F8-A409-4935-4405CF848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03" y="843410"/>
            <a:ext cx="8795982" cy="2069034"/>
          </a:xfrm>
        </p:spPr>
        <p:txBody>
          <a:bodyPr>
            <a:normAutofit fontScale="90000"/>
          </a:bodyPr>
          <a:lstStyle/>
          <a:p>
            <a:r>
              <a:rPr lang="en-SG" dirty="0"/>
              <a:t>Render.com – need to create web service and link to </a:t>
            </a:r>
            <a:r>
              <a:rPr lang="en-SG" dirty="0" err="1"/>
              <a:t>github</a:t>
            </a:r>
            <a:br>
              <a:rPr lang="en-SG" dirty="0"/>
            </a:br>
            <a:r>
              <a:rPr lang="en-SG" sz="4900" dirty="0">
                <a:solidFill>
                  <a:srgbClr val="FF0000"/>
                </a:solidFill>
              </a:rPr>
              <a:t>remember to select runtime as python3</a:t>
            </a:r>
            <a:br>
              <a:rPr lang="en-SG" sz="4900" dirty="0">
                <a:solidFill>
                  <a:srgbClr val="FF0000"/>
                </a:solidFill>
              </a:rPr>
            </a:br>
            <a:r>
              <a:rPr lang="en-SG" sz="4900" dirty="0">
                <a:solidFill>
                  <a:srgbClr val="FF0000"/>
                </a:solidFill>
              </a:rPr>
              <a:t>start command - </a:t>
            </a:r>
            <a:r>
              <a:rPr lang="en-SG" sz="4900" dirty="0" err="1">
                <a:solidFill>
                  <a:srgbClr val="FF0000"/>
                </a:solidFill>
              </a:rPr>
              <a:t>gunicorn</a:t>
            </a:r>
            <a:r>
              <a:rPr lang="en-SG" sz="4900" dirty="0">
                <a:solidFill>
                  <a:srgbClr val="FF0000"/>
                </a:solidFill>
              </a:rPr>
              <a:t> </a:t>
            </a:r>
            <a:r>
              <a:rPr lang="en-SG" sz="4900" dirty="0" err="1">
                <a:solidFill>
                  <a:srgbClr val="FF0000"/>
                </a:solidFill>
              </a:rPr>
              <a:t>app:app</a:t>
            </a:r>
            <a:endParaRPr lang="en-SG" sz="4900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1BA8FB-2A0B-72ED-2073-B2CBF5212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558" y="3467135"/>
            <a:ext cx="5637681" cy="325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4305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8F6E-29C9-A533-325E-EC34598AB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5" y="2707482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SG" dirty="0" err="1"/>
              <a:t>ImageGPT</a:t>
            </a:r>
            <a:r>
              <a:rPr lang="en-SG" dirty="0"/>
              <a:t> </a:t>
            </a:r>
            <a:br>
              <a:rPr lang="en-SG" dirty="0"/>
            </a:br>
            <a:br>
              <a:rPr lang="en-SG" dirty="0"/>
            </a:br>
            <a:r>
              <a:rPr lang="en-SG" sz="2325" dirty="0"/>
              <a:t>use </a:t>
            </a:r>
            <a:r>
              <a:rPr lang="en-SG" sz="2325" dirty="0" err="1"/>
              <a:t>Midjourney</a:t>
            </a:r>
            <a:r>
              <a:rPr lang="en-SG" sz="2325" dirty="0"/>
              <a:t> (need to register replicate.com first to get the API, but replicate.com use </a:t>
            </a:r>
            <a:r>
              <a:rPr lang="en-SG" sz="2325" dirty="0" err="1"/>
              <a:t>github</a:t>
            </a:r>
            <a:r>
              <a:rPr lang="en-SG" sz="2325" dirty="0"/>
              <a:t>, need to register </a:t>
            </a:r>
            <a:r>
              <a:rPr lang="en-SG" sz="2325" dirty="0" err="1"/>
              <a:t>github</a:t>
            </a:r>
            <a:r>
              <a:rPr lang="en-SG" sz="2325" dirty="0"/>
              <a:t> also)</a:t>
            </a:r>
          </a:p>
        </p:txBody>
      </p:sp>
    </p:spTree>
    <p:extLst>
      <p:ext uri="{BB962C8B-B14F-4D97-AF65-F5344CB8AC3E}">
        <p14:creationId xmlns:p14="http://schemas.microsoft.com/office/powerpoint/2010/main" val="31003451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4B203-7027-FCBA-CD18-232B13B6D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Replicate.com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481F9D-E021-EE15-1300-1E7EB8088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449" y="2228950"/>
            <a:ext cx="5341209" cy="314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8510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39BB7-E790-7D66-051D-355BDFC5D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56629"/>
            <a:ext cx="8229600" cy="1143000"/>
          </a:xfrm>
        </p:spPr>
        <p:txBody>
          <a:bodyPr/>
          <a:lstStyle/>
          <a:p>
            <a:r>
              <a:rPr lang="en-SG" dirty="0"/>
              <a:t>Replicate.com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6D912A-A66F-0195-A77B-33227690336D}"/>
              </a:ext>
            </a:extLst>
          </p:cNvPr>
          <p:cNvSpPr txBox="1"/>
          <p:nvPr/>
        </p:nvSpPr>
        <p:spPr>
          <a:xfrm>
            <a:off x="381000" y="1174609"/>
            <a:ext cx="838200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400" dirty="0"/>
              <a:t>pip install replicate</a:t>
            </a:r>
          </a:p>
          <a:p>
            <a:endParaRPr lang="en-SG" sz="1400" dirty="0"/>
          </a:p>
          <a:p>
            <a:r>
              <a:rPr lang="en-SG" sz="1400" dirty="0"/>
              <a:t>import replicate</a:t>
            </a:r>
          </a:p>
          <a:p>
            <a:r>
              <a:rPr lang="en-SG" sz="1400" dirty="0"/>
              <a:t>import </a:t>
            </a:r>
            <a:r>
              <a:rPr lang="en-SG" sz="1400" dirty="0" err="1"/>
              <a:t>os</a:t>
            </a:r>
            <a:endParaRPr lang="en-SG" sz="1400" dirty="0"/>
          </a:p>
          <a:p>
            <a:endParaRPr lang="en-SG" sz="1400" dirty="0"/>
          </a:p>
          <a:p>
            <a:r>
              <a:rPr lang="fr-FR" sz="1400" dirty="0" err="1"/>
              <a:t>os.environ</a:t>
            </a:r>
            <a:r>
              <a:rPr lang="fr-FR" sz="1400" dirty="0"/>
              <a:t>["REPLICATE_API_TOKEN"]="787f515cb0624813736c11e7fefec66473394f02"</a:t>
            </a:r>
          </a:p>
          <a:p>
            <a:endParaRPr lang="fr-FR" sz="1400" dirty="0"/>
          </a:p>
          <a:p>
            <a:r>
              <a:rPr lang="fr-FR" sz="1400" dirty="0"/>
              <a:t>inputs = input("Enter : ")</a:t>
            </a:r>
          </a:p>
          <a:p>
            <a:endParaRPr lang="fr-FR" sz="1400" dirty="0"/>
          </a:p>
          <a:p>
            <a:r>
              <a:rPr lang="en-SG" sz="1400" dirty="0"/>
              <a:t>r = </a:t>
            </a:r>
            <a:r>
              <a:rPr lang="en-SG" sz="1400" dirty="0" err="1"/>
              <a:t>replicate.run</a:t>
            </a:r>
            <a:r>
              <a:rPr lang="en-SG" sz="1400" dirty="0"/>
              <a:t>(</a:t>
            </a:r>
          </a:p>
          <a:p>
            <a:r>
              <a:rPr lang="en-SG" sz="1400" dirty="0"/>
              <a:t>    "stability-ai/stable-diffusion:db21e45d3f7023abc2a46ee38a23973f6dce16bb082a930b0c49861f96d1e5bf",</a:t>
            </a:r>
          </a:p>
          <a:p>
            <a:r>
              <a:rPr lang="en-SG" sz="1400" dirty="0"/>
              <a:t>    input={</a:t>
            </a:r>
          </a:p>
          <a:p>
            <a:r>
              <a:rPr lang="en-SG" sz="1400" dirty="0"/>
              <a:t>        "prompt": inputs,</a:t>
            </a:r>
          </a:p>
          <a:p>
            <a:r>
              <a:rPr lang="en-SG" sz="1400" dirty="0"/>
              <a:t>}</a:t>
            </a:r>
          </a:p>
          <a:p>
            <a:r>
              <a:rPr lang="en-SG" sz="1400" dirty="0"/>
              <a:t>)</a:t>
            </a:r>
          </a:p>
          <a:p>
            <a:r>
              <a:rPr lang="en-SG" sz="1400" dirty="0"/>
              <a:t>print(r)</a:t>
            </a:r>
          </a:p>
          <a:p>
            <a:endParaRPr lang="en-SG" sz="1400" dirty="0"/>
          </a:p>
          <a:p>
            <a:r>
              <a:rPr lang="en-US" sz="1400" dirty="0"/>
              <a:t>import requests</a:t>
            </a:r>
          </a:p>
          <a:p>
            <a:r>
              <a:rPr lang="en-US" sz="1400" dirty="0"/>
              <a:t>from PIL import Image</a:t>
            </a:r>
          </a:p>
          <a:p>
            <a:r>
              <a:rPr lang="en-US" sz="1400" dirty="0"/>
              <a:t>r = </a:t>
            </a:r>
            <a:r>
              <a:rPr lang="en-US" sz="1400" dirty="0" err="1"/>
              <a:t>Image.open</a:t>
            </a:r>
            <a:r>
              <a:rPr lang="en-US" sz="1400" dirty="0"/>
              <a:t>(</a:t>
            </a:r>
            <a:r>
              <a:rPr lang="en-US" sz="1400" dirty="0" err="1"/>
              <a:t>requests.get</a:t>
            </a:r>
            <a:r>
              <a:rPr lang="en-US" sz="1400" dirty="0"/>
              <a:t>(r[0], stream=True).raw)</a:t>
            </a:r>
          </a:p>
          <a:p>
            <a:r>
              <a:rPr lang="en-US" sz="1400" dirty="0"/>
              <a:t>r</a:t>
            </a:r>
            <a:endParaRPr lang="en-SG" dirty="0"/>
          </a:p>
          <a:p>
            <a:endParaRPr lang="en-SG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B2CA6A-E9EF-A4C1-FF23-A3BCB7761E69}"/>
              </a:ext>
            </a:extLst>
          </p:cNvPr>
          <p:cNvSpPr txBox="1"/>
          <p:nvPr/>
        </p:nvSpPr>
        <p:spPr>
          <a:xfrm>
            <a:off x="3581400" y="307006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/>
              <a:t>https://colab.research.google.com/drive/1MONXHbUv9aNVYn3_--g6yiBj_OdrQsGZ?usp=drive_link</a:t>
            </a:r>
          </a:p>
        </p:txBody>
      </p:sp>
    </p:spTree>
    <p:extLst>
      <p:ext uri="{BB962C8B-B14F-4D97-AF65-F5344CB8AC3E}">
        <p14:creationId xmlns:p14="http://schemas.microsoft.com/office/powerpoint/2010/main" val="10997835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81426-57F9-CBA5-CB39-3AAA5330F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Front End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BD4795-7AC0-74C1-AED3-9A7E811C82C4}"/>
              </a:ext>
            </a:extLst>
          </p:cNvPr>
          <p:cNvSpPr txBox="1"/>
          <p:nvPr/>
        </p:nvSpPr>
        <p:spPr>
          <a:xfrm>
            <a:off x="735700" y="2244552"/>
            <a:ext cx="7181708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350" dirty="0"/>
              <a:t>&lt;html&gt;</a:t>
            </a:r>
          </a:p>
          <a:p>
            <a:r>
              <a:rPr lang="en-SG" sz="1350" dirty="0"/>
              <a:t>    &lt;h1&gt;My First photo generator in Cloud&lt;/h1&gt;</a:t>
            </a:r>
          </a:p>
          <a:p>
            <a:r>
              <a:rPr lang="en-SG" sz="1350" dirty="0"/>
              <a:t>    &lt;form action="/" method="post"&gt;</a:t>
            </a:r>
          </a:p>
          <a:p>
            <a:r>
              <a:rPr lang="en-SG" sz="1350" dirty="0"/>
              <a:t>        &lt;p&gt;Please enter the photo you wanted to generate (</a:t>
            </a:r>
            <a:r>
              <a:rPr lang="en-SG" sz="1350" dirty="0" err="1"/>
              <a:t>eg</a:t>
            </a:r>
            <a:r>
              <a:rPr lang="en-SG" sz="1350" dirty="0"/>
              <a:t> a photo of mars)&lt;/p&gt;</a:t>
            </a:r>
          </a:p>
          <a:p>
            <a:r>
              <a:rPr lang="en-SG" sz="1350" dirty="0"/>
              <a:t>        &lt;p&gt;&lt;input type="text" name="txt"&gt;&lt;/p&gt;</a:t>
            </a:r>
          </a:p>
          <a:p>
            <a:r>
              <a:rPr lang="en-SG" sz="1350" dirty="0"/>
              <a:t>        &lt;p&gt;&lt;input type="submit" value="Enter"&gt;&lt;/p&gt;</a:t>
            </a:r>
          </a:p>
          <a:p>
            <a:r>
              <a:rPr lang="en-SG" sz="1350" dirty="0"/>
              <a:t>    &lt;/form&gt;</a:t>
            </a:r>
          </a:p>
          <a:p>
            <a:r>
              <a:rPr lang="en-SG" sz="1350" dirty="0"/>
              <a:t>    &lt;p&gt;Reply : {{result}}&lt;/p&gt;</a:t>
            </a:r>
          </a:p>
          <a:p>
            <a:r>
              <a:rPr lang="en-SG" sz="1350"/>
              <a:t>&lt;</a:t>
            </a:r>
            <a:r>
              <a:rPr lang="en-SG" sz="1350" dirty="0"/>
              <a:t>p&gt;&lt;</a:t>
            </a:r>
            <a:r>
              <a:rPr lang="en-SG" sz="1350" dirty="0" err="1"/>
              <a:t>img</a:t>
            </a:r>
            <a:r>
              <a:rPr lang="en-SG" sz="1350" dirty="0"/>
              <a:t> </a:t>
            </a:r>
            <a:r>
              <a:rPr lang="en-SG" sz="1350" dirty="0" err="1"/>
              <a:t>src</a:t>
            </a:r>
            <a:r>
              <a:rPr lang="en-SG" sz="1350" dirty="0"/>
              <a:t>={{result}}&gt;&lt;/p&gt;</a:t>
            </a:r>
          </a:p>
          <a:p>
            <a:r>
              <a:rPr lang="en-SG" sz="1350" dirty="0"/>
              <a:t>&lt;/html&gt;</a:t>
            </a:r>
          </a:p>
        </p:txBody>
      </p:sp>
    </p:spTree>
    <p:extLst>
      <p:ext uri="{BB962C8B-B14F-4D97-AF65-F5344CB8AC3E}">
        <p14:creationId xmlns:p14="http://schemas.microsoft.com/office/powerpoint/2010/main" val="35229991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F0A1D-F53C-33F6-631E-70BB8DC3C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33400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SG" dirty="0"/>
              <a:t>For cloud, need to use render.com which need </a:t>
            </a:r>
            <a:r>
              <a:rPr lang="en-SG" dirty="0" err="1"/>
              <a:t>github</a:t>
            </a:r>
            <a:endParaRPr lang="en-SG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49A107-E9A3-FAC8-1A01-07BB008352B9}"/>
              </a:ext>
            </a:extLst>
          </p:cNvPr>
          <p:cNvSpPr txBox="1"/>
          <p:nvPr/>
        </p:nvSpPr>
        <p:spPr>
          <a:xfrm>
            <a:off x="685800" y="2057400"/>
            <a:ext cx="4267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dirty="0"/>
              <a:t>requirements.txt:</a:t>
            </a:r>
          </a:p>
          <a:p>
            <a:endParaRPr lang="en-SG" sz="1200" dirty="0"/>
          </a:p>
          <a:p>
            <a:r>
              <a:rPr lang="en-SG" sz="1200" dirty="0"/>
              <a:t>flask</a:t>
            </a:r>
          </a:p>
          <a:p>
            <a:r>
              <a:rPr lang="en-SG" sz="1200" dirty="0"/>
              <a:t>requests</a:t>
            </a:r>
          </a:p>
          <a:p>
            <a:r>
              <a:rPr lang="en-SG" sz="1200" dirty="0" err="1"/>
              <a:t>gunicorn</a:t>
            </a:r>
            <a:endParaRPr lang="en-SG" sz="1200" dirty="0"/>
          </a:p>
          <a:p>
            <a:r>
              <a:rPr lang="en-SG" sz="1200" dirty="0"/>
              <a:t>replicate</a:t>
            </a:r>
          </a:p>
        </p:txBody>
      </p:sp>
    </p:spTree>
    <p:extLst>
      <p:ext uri="{BB962C8B-B14F-4D97-AF65-F5344CB8AC3E}">
        <p14:creationId xmlns:p14="http://schemas.microsoft.com/office/powerpoint/2010/main" val="6048573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09659-956F-B22B-D48A-1DC63D1F0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51598"/>
            <a:ext cx="7086600" cy="891402"/>
          </a:xfrm>
        </p:spPr>
        <p:txBody>
          <a:bodyPr>
            <a:normAutofit fontScale="90000"/>
          </a:bodyPr>
          <a:lstStyle/>
          <a:p>
            <a:r>
              <a:rPr lang="en-SG" dirty="0"/>
              <a:t>Stable Diffusion – image – Need GPU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74EF39-B06B-3A8E-F422-3DEC7D5B017C}"/>
              </a:ext>
            </a:extLst>
          </p:cNvPr>
          <p:cNvSpPr txBox="1"/>
          <p:nvPr/>
        </p:nvSpPr>
        <p:spPr>
          <a:xfrm>
            <a:off x="4413914" y="5247465"/>
            <a:ext cx="41148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400" dirty="0"/>
              <a:t>https://colab.research.google.com/drive/1uzI3HYmAYy8TBCdSQ1sORFXk99XbM55s?usp=drive_link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E2898F-80DB-7AFF-2D3F-0A0AF70CA5BD}"/>
              </a:ext>
            </a:extLst>
          </p:cNvPr>
          <p:cNvSpPr txBox="1"/>
          <p:nvPr/>
        </p:nvSpPr>
        <p:spPr>
          <a:xfrm>
            <a:off x="280916" y="1979140"/>
            <a:ext cx="457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400" dirty="0"/>
              <a:t>#!nvidia-smi</a:t>
            </a:r>
            <a:endParaRPr lang="en-US" sz="1400" dirty="0"/>
          </a:p>
          <a:p>
            <a:r>
              <a:rPr lang="en-US" sz="1400" dirty="0"/>
              <a:t>!pip install diffusers==0.11.1</a:t>
            </a:r>
          </a:p>
          <a:p>
            <a:r>
              <a:rPr lang="en-US" sz="1400" dirty="0"/>
              <a:t>!pip install transformers </a:t>
            </a:r>
            <a:r>
              <a:rPr lang="en-US" sz="1400" dirty="0" err="1"/>
              <a:t>scipy</a:t>
            </a:r>
            <a:r>
              <a:rPr lang="en-US" sz="1400" dirty="0"/>
              <a:t> </a:t>
            </a:r>
            <a:r>
              <a:rPr lang="en-US" sz="1400" dirty="0" err="1"/>
              <a:t>ftfy</a:t>
            </a:r>
            <a:r>
              <a:rPr lang="en-US" sz="1400" dirty="0"/>
              <a:t> accelerate</a:t>
            </a:r>
            <a:endParaRPr lang="en-SG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8FD019-5C7B-8A8B-9986-264FE1EC7AB5}"/>
              </a:ext>
            </a:extLst>
          </p:cNvPr>
          <p:cNvSpPr txBox="1"/>
          <p:nvPr/>
        </p:nvSpPr>
        <p:spPr>
          <a:xfrm>
            <a:off x="280917" y="2951946"/>
            <a:ext cx="832968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400" dirty="0"/>
              <a:t>import torch</a:t>
            </a:r>
          </a:p>
          <a:p>
            <a:r>
              <a:rPr lang="en-SG" sz="1400" dirty="0"/>
              <a:t>from diffusers import </a:t>
            </a:r>
            <a:r>
              <a:rPr lang="en-SG" sz="1400" dirty="0" err="1"/>
              <a:t>StableDiffusionPipeline</a:t>
            </a:r>
            <a:endParaRPr lang="en-SG" sz="1400" dirty="0"/>
          </a:p>
          <a:p>
            <a:endParaRPr lang="en-SG" sz="1400" dirty="0"/>
          </a:p>
          <a:p>
            <a:r>
              <a:rPr lang="en-SG" sz="1400" dirty="0"/>
              <a:t>pipe = </a:t>
            </a:r>
            <a:r>
              <a:rPr lang="en-SG" sz="1400" dirty="0" err="1"/>
              <a:t>StableDiffusionPipeline.from_pretrained</a:t>
            </a:r>
            <a:r>
              <a:rPr lang="en-SG" sz="1400" dirty="0"/>
              <a:t>("</a:t>
            </a:r>
            <a:r>
              <a:rPr lang="en-SG" sz="1400" dirty="0" err="1"/>
              <a:t>CompVis</a:t>
            </a:r>
            <a:r>
              <a:rPr lang="en-SG" sz="1400" dirty="0"/>
              <a:t>/stable-diffusion-v1-4", </a:t>
            </a:r>
            <a:r>
              <a:rPr lang="en-SG" sz="1400" dirty="0" err="1"/>
              <a:t>torch_dtype</a:t>
            </a:r>
            <a:r>
              <a:rPr lang="en-SG" sz="1400" dirty="0"/>
              <a:t>=torch.float16)</a:t>
            </a:r>
          </a:p>
          <a:p>
            <a:r>
              <a:rPr lang="en-SG" sz="1400" dirty="0"/>
              <a:t>pipe = pipe.to("</a:t>
            </a:r>
            <a:r>
              <a:rPr lang="en-SG" sz="1400" dirty="0" err="1"/>
              <a:t>cuda</a:t>
            </a:r>
            <a:r>
              <a:rPr lang="en-SG" sz="1400" dirty="0"/>
              <a:t>")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8E1103-BD96-08F7-A022-513D26023967}"/>
              </a:ext>
            </a:extLst>
          </p:cNvPr>
          <p:cNvSpPr txBox="1"/>
          <p:nvPr/>
        </p:nvSpPr>
        <p:spPr>
          <a:xfrm>
            <a:off x="284328" y="4267200"/>
            <a:ext cx="88710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prompt = "a photograph of an astronaut riding a horse"</a:t>
            </a:r>
          </a:p>
          <a:p>
            <a:r>
              <a:rPr lang="en-US" sz="1400" dirty="0"/>
              <a:t>image = pipe(prompt).images[0]  #[PIL format](https://pillow.readthedocs.io/en/stable/)</a:t>
            </a:r>
          </a:p>
          <a:p>
            <a:r>
              <a:rPr lang="en-US" sz="1400" dirty="0" err="1"/>
              <a:t>image.save</a:t>
            </a:r>
            <a:r>
              <a:rPr lang="en-US" sz="1400" dirty="0"/>
              <a:t>(</a:t>
            </a:r>
            <a:r>
              <a:rPr lang="en-US" sz="1400" dirty="0" err="1"/>
              <a:t>f"astronaut_rides_horse.png</a:t>
            </a:r>
            <a:r>
              <a:rPr lang="en-US" sz="1400" dirty="0"/>
              <a:t>")</a:t>
            </a:r>
          </a:p>
          <a:p>
            <a:r>
              <a:rPr lang="en-US" sz="1400" dirty="0"/>
              <a:t>image</a:t>
            </a:r>
            <a:endParaRPr lang="en-SG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409FAC-E6C3-3E49-FD25-C4810070E2EE}"/>
              </a:ext>
            </a:extLst>
          </p:cNvPr>
          <p:cNvSpPr txBox="1"/>
          <p:nvPr/>
        </p:nvSpPr>
        <p:spPr>
          <a:xfrm>
            <a:off x="3733800" y="1435006"/>
            <a:ext cx="45788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/>
              <a:t>https://colab.research.google.com/drive/138IMxNsOeSmysqrwNg1G1dq4Sepmvl1P?usp=drive_link</a:t>
            </a:r>
          </a:p>
        </p:txBody>
      </p:sp>
    </p:spTree>
    <p:extLst>
      <p:ext uri="{BB962C8B-B14F-4D97-AF65-F5344CB8AC3E}">
        <p14:creationId xmlns:p14="http://schemas.microsoft.com/office/powerpoint/2010/main" val="11758040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41C7A-623B-727B-F8DC-DE12AEA75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Video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60F5A-6734-5B12-A471-AFFB43F5B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89197"/>
            <a:ext cx="7696200" cy="854004"/>
          </a:xfrm>
        </p:spPr>
        <p:txBody>
          <a:bodyPr/>
          <a:lstStyle/>
          <a:p>
            <a:pPr marL="0" indent="0">
              <a:buNone/>
            </a:pPr>
            <a:r>
              <a:rPr lang="en-SG" dirty="0"/>
              <a:t>https://colab.research.google.com/drive/1UIHZ4XU3NaCsQu3wct5eXigJYxSUTLpC?usp=drive_link</a:t>
            </a:r>
          </a:p>
        </p:txBody>
      </p:sp>
    </p:spTree>
    <p:extLst>
      <p:ext uri="{BB962C8B-B14F-4D97-AF65-F5344CB8AC3E}">
        <p14:creationId xmlns:p14="http://schemas.microsoft.com/office/powerpoint/2010/main" val="12909192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FC636-2AD1-C546-E5C4-44798579A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4018597"/>
            <a:ext cx="3581400" cy="1143000"/>
          </a:xfrm>
        </p:spPr>
        <p:txBody>
          <a:bodyPr/>
          <a:lstStyle/>
          <a:p>
            <a:r>
              <a:rPr lang="en-SG" dirty="0"/>
              <a:t>Video Generator</a:t>
            </a:r>
            <a:br>
              <a:rPr lang="en-SG" dirty="0"/>
            </a:br>
            <a:r>
              <a:rPr lang="en-SG" dirty="0"/>
              <a:t>use GPU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83476D-8D82-AC73-DD22-A62A5FB46D2E}"/>
              </a:ext>
            </a:extLst>
          </p:cNvPr>
          <p:cNvSpPr txBox="1"/>
          <p:nvPr/>
        </p:nvSpPr>
        <p:spPr>
          <a:xfrm>
            <a:off x="228600" y="803378"/>
            <a:ext cx="8229600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400" dirty="0"/>
              <a:t>!pip install diffusers==0.19.0 transformers accelerate </a:t>
            </a:r>
            <a:r>
              <a:rPr lang="en-SG" sz="1400" dirty="0" err="1"/>
              <a:t>imageio</a:t>
            </a:r>
            <a:r>
              <a:rPr lang="en-SG" sz="1400" dirty="0"/>
              <a:t>[</a:t>
            </a:r>
            <a:r>
              <a:rPr lang="en-SG" sz="1400" dirty="0" err="1"/>
              <a:t>ffmpeg</a:t>
            </a:r>
            <a:r>
              <a:rPr lang="en-SG" sz="1400" dirty="0"/>
              <a:t>] -U</a:t>
            </a:r>
          </a:p>
          <a:p>
            <a:r>
              <a:rPr lang="en-SG" sz="1400" dirty="0"/>
              <a:t>!pip install torch</a:t>
            </a:r>
          </a:p>
          <a:p>
            <a:endParaRPr lang="en-SG" sz="1400" dirty="0"/>
          </a:p>
          <a:p>
            <a:r>
              <a:rPr lang="en-SG" sz="1400" dirty="0"/>
              <a:t>import torch</a:t>
            </a:r>
          </a:p>
          <a:p>
            <a:r>
              <a:rPr lang="en-SG" sz="1400" dirty="0"/>
              <a:t>from diffusers import </a:t>
            </a:r>
            <a:r>
              <a:rPr lang="en-SG" sz="1400" dirty="0" err="1"/>
              <a:t>DiffusionPipeline</a:t>
            </a:r>
            <a:r>
              <a:rPr lang="en-SG" sz="1400" dirty="0"/>
              <a:t>, </a:t>
            </a:r>
            <a:r>
              <a:rPr lang="en-SG" sz="1400" dirty="0" err="1"/>
              <a:t>DPMSolverMultistepScheduler</a:t>
            </a:r>
            <a:endParaRPr lang="en-SG" sz="1400" dirty="0"/>
          </a:p>
          <a:p>
            <a:r>
              <a:rPr lang="en-SG" sz="1400" dirty="0"/>
              <a:t>from </a:t>
            </a:r>
            <a:r>
              <a:rPr lang="en-SG" sz="1400" dirty="0" err="1"/>
              <a:t>diffusers.utils</a:t>
            </a:r>
            <a:r>
              <a:rPr lang="en-SG" sz="1400" dirty="0"/>
              <a:t> import </a:t>
            </a:r>
            <a:r>
              <a:rPr lang="en-SG" sz="1400" dirty="0" err="1"/>
              <a:t>export_to_video</a:t>
            </a:r>
            <a:endParaRPr lang="en-SG" sz="1400" dirty="0"/>
          </a:p>
          <a:p>
            <a:endParaRPr lang="en-SG" sz="1400" dirty="0"/>
          </a:p>
          <a:p>
            <a:r>
              <a:rPr lang="en-SG" sz="1400" dirty="0"/>
              <a:t>pipe = </a:t>
            </a:r>
            <a:r>
              <a:rPr lang="en-SG" sz="1400" dirty="0" err="1"/>
              <a:t>DiffusionPipeline.from_pretrained</a:t>
            </a:r>
            <a:r>
              <a:rPr lang="en-SG" sz="1400" dirty="0"/>
              <a:t>("</a:t>
            </a:r>
            <a:r>
              <a:rPr lang="en-SG" sz="1400" dirty="0" err="1"/>
              <a:t>damo-vilab</a:t>
            </a:r>
            <a:r>
              <a:rPr lang="en-SG" sz="1400" dirty="0"/>
              <a:t>/text-to-video-ms-1.7b", </a:t>
            </a:r>
            <a:r>
              <a:rPr lang="en-SG" sz="1400" dirty="0" err="1"/>
              <a:t>torch_dtype</a:t>
            </a:r>
            <a:r>
              <a:rPr lang="en-SG" sz="1400" dirty="0"/>
              <a:t>=torch.float16, variant="fp16")</a:t>
            </a:r>
          </a:p>
          <a:p>
            <a:r>
              <a:rPr lang="en-SG" sz="1400" dirty="0" err="1"/>
              <a:t>pipe.scheduler</a:t>
            </a:r>
            <a:r>
              <a:rPr lang="en-SG" sz="1400" dirty="0"/>
              <a:t> = </a:t>
            </a:r>
            <a:r>
              <a:rPr lang="en-SG" sz="1400" dirty="0" err="1"/>
              <a:t>DPMSolverMultistepScheduler.from_config</a:t>
            </a:r>
            <a:r>
              <a:rPr lang="en-SG" sz="1400" dirty="0"/>
              <a:t>(</a:t>
            </a:r>
            <a:r>
              <a:rPr lang="en-SG" sz="1400" dirty="0" err="1"/>
              <a:t>pipe.scheduler.config</a:t>
            </a:r>
            <a:r>
              <a:rPr lang="en-SG" sz="1400" dirty="0"/>
              <a:t>)</a:t>
            </a:r>
          </a:p>
          <a:p>
            <a:r>
              <a:rPr lang="en-SG" sz="1400" dirty="0" err="1"/>
              <a:t>pipe.enable_model_cpu_offload</a:t>
            </a:r>
            <a:r>
              <a:rPr lang="en-SG" sz="1400" dirty="0"/>
              <a:t>()</a:t>
            </a:r>
          </a:p>
          <a:p>
            <a:r>
              <a:rPr lang="en-SG" sz="1400" dirty="0" err="1"/>
              <a:t>pipe.enable_vae_slicing</a:t>
            </a:r>
            <a:r>
              <a:rPr lang="en-SG" sz="1400" dirty="0"/>
              <a:t>()</a:t>
            </a:r>
          </a:p>
          <a:p>
            <a:endParaRPr lang="en-SG" sz="1400" dirty="0"/>
          </a:p>
          <a:p>
            <a:r>
              <a:rPr lang="en-SG" sz="1400" dirty="0"/>
              <a:t>prompt = input("Enter : ")</a:t>
            </a:r>
          </a:p>
          <a:p>
            <a:endParaRPr lang="en-SG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B8A56A-C1AE-9B38-5F7A-E98743497D3E}"/>
              </a:ext>
            </a:extLst>
          </p:cNvPr>
          <p:cNvSpPr txBox="1"/>
          <p:nvPr/>
        </p:nvSpPr>
        <p:spPr>
          <a:xfrm>
            <a:off x="228600" y="4590097"/>
            <a:ext cx="45720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400" dirty="0"/>
              <a:t>v = pipe(prompt, </a:t>
            </a:r>
            <a:r>
              <a:rPr lang="en-SG" sz="1400" dirty="0" err="1"/>
              <a:t>num_frames</a:t>
            </a:r>
            <a:r>
              <a:rPr lang="en-SG" sz="1400" dirty="0"/>
              <a:t>=20).frames</a:t>
            </a:r>
          </a:p>
          <a:p>
            <a:r>
              <a:rPr lang="en-SG" sz="1400" dirty="0"/>
              <a:t>v = </a:t>
            </a:r>
            <a:r>
              <a:rPr lang="en-SG" sz="1400" dirty="0" err="1"/>
              <a:t>export_to_video</a:t>
            </a:r>
            <a:r>
              <a:rPr lang="en-SG" sz="1400" dirty="0"/>
              <a:t>(v)</a:t>
            </a:r>
          </a:p>
          <a:p>
            <a:r>
              <a:rPr lang="en-SG" sz="1400" dirty="0"/>
              <a:t>!</a:t>
            </a:r>
            <a:r>
              <a:rPr lang="en-SG" sz="1400" dirty="0" err="1"/>
              <a:t>mkdir</a:t>
            </a:r>
            <a:r>
              <a:rPr lang="en-SG" sz="1400" dirty="0"/>
              <a:t> /content/videos</a:t>
            </a:r>
          </a:p>
          <a:p>
            <a:r>
              <a:rPr lang="en-SG" sz="1400" dirty="0"/>
              <a:t>!cp {v} /content/videos/video.mp4</a:t>
            </a:r>
          </a:p>
          <a:p>
            <a:endParaRPr lang="en-SG" sz="1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BD81C-BCDB-ADDB-17C2-BA4E61963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0" y="191011"/>
            <a:ext cx="4343400" cy="61236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SG" dirty="0"/>
              <a:t>https://colab.research.google.com/drive/1UIHZ4XU3NaCsQu3wct5eXigJYxSUTLpC?usp=drive_link</a:t>
            </a:r>
          </a:p>
        </p:txBody>
      </p:sp>
    </p:spTree>
    <p:extLst>
      <p:ext uri="{BB962C8B-B14F-4D97-AF65-F5344CB8AC3E}">
        <p14:creationId xmlns:p14="http://schemas.microsoft.com/office/powerpoint/2010/main" val="2157535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C1B6A-44C2-1D9F-7CFB-6AB4A246E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To Print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5AEFE4-6AA8-B058-EC2B-6B144DF1EF85}"/>
              </a:ext>
            </a:extLst>
          </p:cNvPr>
          <p:cNvSpPr txBox="1"/>
          <p:nvPr/>
        </p:nvSpPr>
        <p:spPr>
          <a:xfrm>
            <a:off x="350293" y="1828800"/>
            <a:ext cx="8305800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400" dirty="0"/>
              <a:t>from </a:t>
            </a:r>
            <a:r>
              <a:rPr lang="en-SG" sz="1400" dirty="0" err="1"/>
              <a:t>IPython.display</a:t>
            </a:r>
            <a:r>
              <a:rPr lang="en-SG" sz="1400" dirty="0"/>
              <a:t> import HTML</a:t>
            </a:r>
          </a:p>
          <a:p>
            <a:r>
              <a:rPr lang="en-SG" sz="1400" dirty="0"/>
              <a:t>from base64 import b64encode</a:t>
            </a:r>
          </a:p>
          <a:p>
            <a:endParaRPr lang="en-SG" sz="1400" dirty="0"/>
          </a:p>
          <a:p>
            <a:r>
              <a:rPr lang="en-SG" sz="1400" dirty="0"/>
              <a:t>!</a:t>
            </a:r>
            <a:r>
              <a:rPr lang="en-SG" sz="1400" dirty="0" err="1"/>
              <a:t>ffmpeg</a:t>
            </a:r>
            <a:r>
              <a:rPr lang="en-SG" sz="1400" dirty="0"/>
              <a:t> -y -</a:t>
            </a:r>
            <a:r>
              <a:rPr lang="en-SG" sz="1400" dirty="0" err="1"/>
              <a:t>i</a:t>
            </a:r>
            <a:r>
              <a:rPr lang="en-SG" sz="1400" dirty="0"/>
              <a:t> {v} -</a:t>
            </a:r>
            <a:r>
              <a:rPr lang="en-SG" sz="1400" dirty="0" err="1"/>
              <a:t>c:v</a:t>
            </a:r>
            <a:r>
              <a:rPr lang="en-SG" sz="1400" dirty="0"/>
              <a:t> libx264 -</a:t>
            </a:r>
            <a:r>
              <a:rPr lang="en-SG" sz="1400" dirty="0" err="1"/>
              <a:t>c:a</a:t>
            </a:r>
            <a:r>
              <a:rPr lang="en-SG" sz="1400" dirty="0"/>
              <a:t> </a:t>
            </a:r>
            <a:r>
              <a:rPr lang="en-SG" sz="1400" dirty="0" err="1"/>
              <a:t>aac</a:t>
            </a:r>
            <a:r>
              <a:rPr lang="en-SG" sz="1400" dirty="0"/>
              <a:t> -strict -2 {f'/content/videos/video.mp4'} &gt;/dev/null 2&gt;&amp;1</a:t>
            </a:r>
          </a:p>
          <a:p>
            <a:endParaRPr lang="en-SG" sz="1400" dirty="0"/>
          </a:p>
          <a:p>
            <a:r>
              <a:rPr lang="en-SG" sz="1400" dirty="0"/>
              <a:t>from base64 import b64encode</a:t>
            </a:r>
          </a:p>
          <a:p>
            <a:r>
              <a:rPr lang="en-SG" sz="1400" dirty="0"/>
              <a:t>mp4 = open('videos/video.mp4','rb').read()</a:t>
            </a:r>
          </a:p>
          <a:p>
            <a:r>
              <a:rPr lang="en-SG" sz="1400" dirty="0" err="1"/>
              <a:t>data_url</a:t>
            </a:r>
            <a:r>
              <a:rPr lang="en-SG" sz="1400" dirty="0"/>
              <a:t> = "</a:t>
            </a:r>
            <a:r>
              <a:rPr lang="en-SG" sz="1400" dirty="0" err="1"/>
              <a:t>data:video</a:t>
            </a:r>
            <a:r>
              <a:rPr lang="en-SG" sz="1400" dirty="0"/>
              <a:t>/mp4;base64," + b64encode(mp4).decode()</a:t>
            </a:r>
          </a:p>
          <a:p>
            <a:r>
              <a:rPr lang="en-SG" sz="1400" dirty="0"/>
              <a:t>HTML("""</a:t>
            </a:r>
          </a:p>
          <a:p>
            <a:r>
              <a:rPr lang="en-SG" sz="1400" dirty="0"/>
              <a:t>&lt;video width=400 controls&gt;</a:t>
            </a:r>
          </a:p>
          <a:p>
            <a:r>
              <a:rPr lang="en-SG" sz="1400" dirty="0"/>
              <a:t>&lt;source </a:t>
            </a:r>
            <a:r>
              <a:rPr lang="en-SG" sz="1400" dirty="0" err="1"/>
              <a:t>src</a:t>
            </a:r>
            <a:r>
              <a:rPr lang="en-SG" sz="1400" dirty="0"/>
              <a:t>="%s" type="video/mp4"&gt;</a:t>
            </a:r>
          </a:p>
          <a:p>
            <a:r>
              <a:rPr lang="en-SG" sz="1400" dirty="0"/>
              <a:t>&lt;/video&gt;</a:t>
            </a:r>
          </a:p>
          <a:p>
            <a:r>
              <a:rPr lang="en-SG" sz="1400" dirty="0"/>
              <a:t>""" % </a:t>
            </a:r>
            <a:r>
              <a:rPr lang="en-SG" sz="1400" dirty="0" err="1"/>
              <a:t>data_url</a:t>
            </a:r>
            <a:r>
              <a:rPr lang="en-SG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2473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1ECAA-1D51-2454-07C9-35736F916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b="1" i="0" dirty="0">
                <a:solidFill>
                  <a:srgbClr val="0F0F0F"/>
                </a:solidFill>
                <a:effectLst/>
                <a:latin typeface="YouTube Sans"/>
              </a:rPr>
              <a:t>Video</a:t>
            </a:r>
            <a:endParaRPr lang="en-S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90F04-B211-EDF7-2E93-A7AC01C58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28317"/>
            <a:ext cx="8686800" cy="323428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Top 8 ChatGPT Productivity Tips for Work!</a:t>
            </a:r>
            <a:br>
              <a:rPr lang="en-US" dirty="0">
                <a:hlinkClick r:id="rId2"/>
              </a:rPr>
            </a:br>
            <a:r>
              <a:rPr lang="en-US" dirty="0">
                <a:hlinkClick r:id="rId2"/>
              </a:rPr>
              <a:t>(9 mins)</a:t>
            </a:r>
            <a:endParaRPr lang="en-SG" dirty="0">
              <a:hlinkClick r:id="rId2"/>
            </a:endParaRPr>
          </a:p>
          <a:p>
            <a:pPr marL="0" indent="0">
              <a:buNone/>
            </a:pPr>
            <a:r>
              <a:rPr lang="en-SG" dirty="0">
                <a:hlinkClick r:id="rId2"/>
              </a:rPr>
              <a:t>https://youtu.be/Q07rFZtc2Ao?si=0t7n86MrDngOfXTm</a:t>
            </a:r>
            <a:endParaRPr lang="en-SG" dirty="0"/>
          </a:p>
          <a:p>
            <a:endParaRPr lang="en-SG" dirty="0"/>
          </a:p>
          <a:p>
            <a:pPr marL="0" indent="0">
              <a:buNone/>
            </a:pPr>
            <a:r>
              <a:rPr lang="en-US" dirty="0"/>
              <a:t>The next step: Co Pilot</a:t>
            </a:r>
            <a:br>
              <a:rPr lang="en-US" dirty="0"/>
            </a:br>
            <a:r>
              <a:rPr lang="en-US" dirty="0"/>
              <a:t>https://youtu.be/S7xTBa93TX8?si=FcY5q0pUH3HcovkD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8379003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B593A-D2D2-BFE6-2020-D2A501EF0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2979" y="304800"/>
            <a:ext cx="1828800" cy="1143000"/>
          </a:xfrm>
        </p:spPr>
        <p:txBody>
          <a:bodyPr/>
          <a:lstStyle/>
          <a:p>
            <a:r>
              <a:rPr lang="en-SG" dirty="0"/>
              <a:t>Music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A7B09C-EEE7-5FF0-A9E7-FA51EECB3116}"/>
              </a:ext>
            </a:extLst>
          </p:cNvPr>
          <p:cNvSpPr txBox="1"/>
          <p:nvPr/>
        </p:nvSpPr>
        <p:spPr>
          <a:xfrm>
            <a:off x="304800" y="0"/>
            <a:ext cx="6528179" cy="609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SG" dirty="0"/>
          </a:p>
          <a:p>
            <a:r>
              <a:rPr lang="en-SG" sz="1200" dirty="0"/>
              <a:t>from </a:t>
            </a:r>
            <a:r>
              <a:rPr lang="en-SG" sz="1200" dirty="0" err="1"/>
              <a:t>midiutil</a:t>
            </a:r>
            <a:r>
              <a:rPr lang="en-SG" sz="1200" dirty="0"/>
              <a:t> import </a:t>
            </a:r>
            <a:r>
              <a:rPr lang="en-SG" sz="1200" dirty="0" err="1"/>
              <a:t>MIDIFile</a:t>
            </a:r>
            <a:endParaRPr lang="en-SG" sz="1200" dirty="0"/>
          </a:p>
          <a:p>
            <a:endParaRPr lang="en-SG" sz="1200" dirty="0"/>
          </a:p>
          <a:p>
            <a:r>
              <a:rPr lang="en-SG" sz="1200" dirty="0"/>
              <a:t># Configuration</a:t>
            </a:r>
          </a:p>
          <a:p>
            <a:r>
              <a:rPr lang="en-SG" sz="1200" dirty="0" err="1"/>
              <a:t>num_tracks</a:t>
            </a:r>
            <a:r>
              <a:rPr lang="en-SG" sz="1200" dirty="0"/>
              <a:t> = 1</a:t>
            </a:r>
          </a:p>
          <a:p>
            <a:r>
              <a:rPr lang="en-SG" sz="1200" dirty="0"/>
              <a:t>tempo = 120  # BPM</a:t>
            </a:r>
          </a:p>
          <a:p>
            <a:endParaRPr lang="en-SG" sz="1200" dirty="0"/>
          </a:p>
          <a:p>
            <a:r>
              <a:rPr lang="en-SG" sz="1200" dirty="0"/>
              <a:t># Initialize the MIDI file</a:t>
            </a:r>
          </a:p>
          <a:p>
            <a:r>
              <a:rPr lang="en-SG" sz="1200" dirty="0" err="1"/>
              <a:t>midi_file</a:t>
            </a:r>
            <a:r>
              <a:rPr lang="en-SG" sz="1200" dirty="0"/>
              <a:t> = </a:t>
            </a:r>
            <a:r>
              <a:rPr lang="en-SG" sz="1200" dirty="0" err="1"/>
              <a:t>MIDIFile</a:t>
            </a:r>
            <a:r>
              <a:rPr lang="en-SG" sz="1200" dirty="0"/>
              <a:t>(</a:t>
            </a:r>
            <a:r>
              <a:rPr lang="en-SG" sz="1200" dirty="0" err="1"/>
              <a:t>num_tracks</a:t>
            </a:r>
            <a:r>
              <a:rPr lang="en-SG" sz="1200" dirty="0"/>
              <a:t>)</a:t>
            </a:r>
          </a:p>
          <a:p>
            <a:r>
              <a:rPr lang="en-SG" sz="1200" dirty="0" err="1"/>
              <a:t>track_names</a:t>
            </a:r>
            <a:r>
              <a:rPr lang="en-SG" sz="1200" dirty="0"/>
              <a:t> = ["Melody", "Harmony", "Bass"]</a:t>
            </a:r>
          </a:p>
          <a:p>
            <a:r>
              <a:rPr lang="en-SG" sz="1200" dirty="0"/>
              <a:t>channels = [0]</a:t>
            </a:r>
          </a:p>
          <a:p>
            <a:r>
              <a:rPr lang="en-SG" sz="1200" dirty="0"/>
              <a:t>instruments = [40]  # Violin</a:t>
            </a:r>
          </a:p>
          <a:p>
            <a:r>
              <a:rPr lang="en-SG" sz="1200" dirty="0" err="1"/>
              <a:t>start_time</a:t>
            </a:r>
            <a:r>
              <a:rPr lang="en-SG" sz="1200" dirty="0"/>
              <a:t> = 0</a:t>
            </a:r>
          </a:p>
          <a:p>
            <a:endParaRPr lang="en-SG" sz="1200" dirty="0"/>
          </a:p>
          <a:p>
            <a:r>
              <a:rPr lang="en-SG" sz="1200" dirty="0"/>
              <a:t># Set track parameters</a:t>
            </a:r>
          </a:p>
          <a:p>
            <a:r>
              <a:rPr lang="en-SG" sz="1200" dirty="0"/>
              <a:t>for </a:t>
            </a:r>
            <a:r>
              <a:rPr lang="en-SG" sz="1200" dirty="0" err="1"/>
              <a:t>i</a:t>
            </a:r>
            <a:r>
              <a:rPr lang="en-SG" sz="1200" dirty="0"/>
              <a:t> in range(</a:t>
            </a:r>
            <a:r>
              <a:rPr lang="en-SG" sz="1200" dirty="0" err="1"/>
              <a:t>num_tracks</a:t>
            </a:r>
            <a:r>
              <a:rPr lang="en-SG" sz="1200" dirty="0"/>
              <a:t>):</a:t>
            </a:r>
          </a:p>
          <a:p>
            <a:r>
              <a:rPr lang="en-SG" sz="1200" dirty="0"/>
              <a:t>    </a:t>
            </a:r>
            <a:r>
              <a:rPr lang="en-SG" sz="1200" dirty="0" err="1"/>
              <a:t>midi_file.addTrackName</a:t>
            </a:r>
            <a:r>
              <a:rPr lang="en-SG" sz="1200" dirty="0"/>
              <a:t>(</a:t>
            </a:r>
            <a:r>
              <a:rPr lang="en-SG" sz="1200" dirty="0" err="1"/>
              <a:t>i</a:t>
            </a:r>
            <a:r>
              <a:rPr lang="en-SG" sz="1200" dirty="0"/>
              <a:t>, </a:t>
            </a:r>
            <a:r>
              <a:rPr lang="en-SG" sz="1200" dirty="0" err="1"/>
              <a:t>start_time</a:t>
            </a:r>
            <a:r>
              <a:rPr lang="en-SG" sz="1200" dirty="0"/>
              <a:t>, </a:t>
            </a:r>
            <a:r>
              <a:rPr lang="en-SG" sz="1200" dirty="0" err="1"/>
              <a:t>track_names</a:t>
            </a:r>
            <a:r>
              <a:rPr lang="en-SG" sz="1200" dirty="0"/>
              <a:t>[</a:t>
            </a:r>
            <a:r>
              <a:rPr lang="en-SG" sz="1200" dirty="0" err="1"/>
              <a:t>i</a:t>
            </a:r>
            <a:r>
              <a:rPr lang="en-SG" sz="1200" dirty="0"/>
              <a:t>])</a:t>
            </a:r>
          </a:p>
          <a:p>
            <a:r>
              <a:rPr lang="en-SG" sz="1200" dirty="0"/>
              <a:t>    </a:t>
            </a:r>
            <a:r>
              <a:rPr lang="en-SG" sz="1200" dirty="0" err="1"/>
              <a:t>midi_file.addTempo</a:t>
            </a:r>
            <a:r>
              <a:rPr lang="en-SG" sz="1200" dirty="0"/>
              <a:t>(</a:t>
            </a:r>
            <a:r>
              <a:rPr lang="en-SG" sz="1200" dirty="0" err="1"/>
              <a:t>i</a:t>
            </a:r>
            <a:r>
              <a:rPr lang="en-SG" sz="1200" dirty="0"/>
              <a:t>, </a:t>
            </a:r>
            <a:r>
              <a:rPr lang="en-SG" sz="1200" dirty="0" err="1"/>
              <a:t>start_time</a:t>
            </a:r>
            <a:r>
              <a:rPr lang="en-SG" sz="1200" dirty="0"/>
              <a:t>, tempo)</a:t>
            </a:r>
          </a:p>
          <a:p>
            <a:r>
              <a:rPr lang="en-SG" sz="1200" dirty="0"/>
              <a:t>    </a:t>
            </a:r>
            <a:r>
              <a:rPr lang="en-SG" sz="1200" dirty="0" err="1"/>
              <a:t>midi_file.addProgramChange</a:t>
            </a:r>
            <a:r>
              <a:rPr lang="en-SG" sz="1200" dirty="0"/>
              <a:t>(</a:t>
            </a:r>
            <a:r>
              <a:rPr lang="en-SG" sz="1200" dirty="0" err="1"/>
              <a:t>i</a:t>
            </a:r>
            <a:r>
              <a:rPr lang="en-SG" sz="1200" dirty="0"/>
              <a:t>, channels[</a:t>
            </a:r>
            <a:r>
              <a:rPr lang="en-SG" sz="1200" dirty="0" err="1"/>
              <a:t>i</a:t>
            </a:r>
            <a:r>
              <a:rPr lang="en-SG" sz="1200" dirty="0"/>
              <a:t>], </a:t>
            </a:r>
            <a:r>
              <a:rPr lang="en-SG" sz="1200" dirty="0" err="1"/>
              <a:t>start_time</a:t>
            </a:r>
            <a:r>
              <a:rPr lang="en-SG" sz="1200" dirty="0"/>
              <a:t>, instruments[</a:t>
            </a:r>
            <a:r>
              <a:rPr lang="en-SG" sz="1200" dirty="0" err="1"/>
              <a:t>i</a:t>
            </a:r>
            <a:r>
              <a:rPr lang="en-SG" sz="1200" dirty="0"/>
              <a:t>])</a:t>
            </a:r>
          </a:p>
          <a:p>
            <a:endParaRPr lang="en-SG" sz="1200" dirty="0"/>
          </a:p>
          <a:p>
            <a:r>
              <a:rPr lang="en-SG" sz="1200" dirty="0"/>
              <a:t># Melody notes (track 0)</a:t>
            </a:r>
          </a:p>
          <a:p>
            <a:r>
              <a:rPr lang="en-SG" sz="1200" dirty="0" err="1"/>
              <a:t>melody_notes</a:t>
            </a:r>
            <a:r>
              <a:rPr lang="en-SG" sz="1200" dirty="0"/>
              <a:t> = [60, 62, 64, 65, 67, 69, 71, 72]  # C major scale</a:t>
            </a:r>
          </a:p>
          <a:p>
            <a:r>
              <a:rPr lang="en-SG" sz="1200" dirty="0" err="1"/>
              <a:t>melody_durations</a:t>
            </a:r>
            <a:r>
              <a:rPr lang="en-SG" sz="1200" dirty="0"/>
              <a:t> = [1] * </a:t>
            </a:r>
            <a:r>
              <a:rPr lang="en-SG" sz="1200" dirty="0" err="1"/>
              <a:t>len</a:t>
            </a:r>
            <a:r>
              <a:rPr lang="en-SG" sz="1200" dirty="0"/>
              <a:t>(</a:t>
            </a:r>
            <a:r>
              <a:rPr lang="en-SG" sz="1200" dirty="0" err="1"/>
              <a:t>melody_notes</a:t>
            </a:r>
            <a:r>
              <a:rPr lang="en-SG" sz="1200" dirty="0"/>
              <a:t>)  # 1 beat per note</a:t>
            </a:r>
          </a:p>
          <a:p>
            <a:r>
              <a:rPr lang="en-SG" sz="1200" dirty="0" err="1"/>
              <a:t>melody_volume</a:t>
            </a:r>
            <a:r>
              <a:rPr lang="en-SG" sz="1200" dirty="0"/>
              <a:t> = 100</a:t>
            </a:r>
          </a:p>
          <a:p>
            <a:endParaRPr lang="en-SG" sz="1200" dirty="0"/>
          </a:p>
          <a:p>
            <a:r>
              <a:rPr lang="en-SG" sz="1200" dirty="0"/>
              <a:t>for </a:t>
            </a:r>
            <a:r>
              <a:rPr lang="en-SG" sz="1200" dirty="0" err="1"/>
              <a:t>i</a:t>
            </a:r>
            <a:r>
              <a:rPr lang="en-SG" sz="1200" dirty="0"/>
              <a:t>, note in enumerate(</a:t>
            </a:r>
            <a:r>
              <a:rPr lang="en-SG" sz="1200" dirty="0" err="1"/>
              <a:t>melody_notes</a:t>
            </a:r>
            <a:r>
              <a:rPr lang="en-SG" sz="1200" dirty="0"/>
              <a:t>):</a:t>
            </a:r>
          </a:p>
          <a:p>
            <a:r>
              <a:rPr lang="en-SG" sz="1200" dirty="0"/>
              <a:t>    </a:t>
            </a:r>
            <a:r>
              <a:rPr lang="en-SG" sz="1200" dirty="0" err="1"/>
              <a:t>midi_file.addNote</a:t>
            </a:r>
            <a:r>
              <a:rPr lang="en-SG" sz="1200" dirty="0"/>
              <a:t>(track=0, channel=channels[0], pitch=note, time=</a:t>
            </a:r>
            <a:r>
              <a:rPr lang="en-SG" sz="1200" dirty="0" err="1"/>
              <a:t>i</a:t>
            </a:r>
            <a:r>
              <a:rPr lang="en-SG" sz="1200" dirty="0"/>
              <a:t>, duration=</a:t>
            </a:r>
            <a:r>
              <a:rPr lang="en-SG" sz="1200" dirty="0" err="1"/>
              <a:t>melody_durations</a:t>
            </a:r>
            <a:r>
              <a:rPr lang="en-SG" sz="1200" dirty="0"/>
              <a:t>[</a:t>
            </a:r>
            <a:r>
              <a:rPr lang="en-SG" sz="1200" dirty="0" err="1"/>
              <a:t>i</a:t>
            </a:r>
            <a:r>
              <a:rPr lang="en-SG" sz="1200" dirty="0"/>
              <a:t>], volume=</a:t>
            </a:r>
            <a:r>
              <a:rPr lang="en-SG" sz="1200" dirty="0" err="1"/>
              <a:t>melody_volume</a:t>
            </a:r>
            <a:r>
              <a:rPr lang="en-SG" sz="1200" dirty="0"/>
              <a:t>)</a:t>
            </a:r>
          </a:p>
          <a:p>
            <a:endParaRPr lang="en-SG" sz="1200" dirty="0"/>
          </a:p>
          <a:p>
            <a:r>
              <a:rPr lang="en-SG" sz="1200" dirty="0"/>
              <a:t># Save the MIDI file</a:t>
            </a:r>
          </a:p>
          <a:p>
            <a:r>
              <a:rPr lang="en-SG" sz="1200" dirty="0"/>
              <a:t>with open("music.mid", "</a:t>
            </a:r>
            <a:r>
              <a:rPr lang="en-SG" sz="1200" dirty="0" err="1"/>
              <a:t>wb</a:t>
            </a:r>
            <a:r>
              <a:rPr lang="en-SG" sz="1200" dirty="0"/>
              <a:t>") as </a:t>
            </a:r>
            <a:r>
              <a:rPr lang="en-SG" sz="1200" dirty="0" err="1"/>
              <a:t>output_file</a:t>
            </a:r>
            <a:r>
              <a:rPr lang="en-SG" sz="1200" dirty="0"/>
              <a:t>:</a:t>
            </a:r>
          </a:p>
          <a:p>
            <a:r>
              <a:rPr lang="en-SG" sz="1200" dirty="0"/>
              <a:t>    </a:t>
            </a:r>
            <a:r>
              <a:rPr lang="en-SG" sz="1200" dirty="0" err="1"/>
              <a:t>midi_file.writeFile</a:t>
            </a:r>
            <a:r>
              <a:rPr lang="en-SG" sz="1200" dirty="0"/>
              <a:t>(</a:t>
            </a:r>
            <a:r>
              <a:rPr lang="en-SG" sz="1200" dirty="0" err="1"/>
              <a:t>output_file</a:t>
            </a:r>
            <a:r>
              <a:rPr lang="en-SG" sz="1200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33FBD3-5577-F7BB-CFC8-EDA0449B9A29}"/>
              </a:ext>
            </a:extLst>
          </p:cNvPr>
          <p:cNvSpPr txBox="1"/>
          <p:nvPr/>
        </p:nvSpPr>
        <p:spPr>
          <a:xfrm>
            <a:off x="4094328" y="1524000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/>
              <a:t>https://colab.research.google.com/drive/1_e4CkJbZWe41k0Tfqluo37Nqrz9DX7U0?usp=drive_link</a:t>
            </a:r>
          </a:p>
        </p:txBody>
      </p:sp>
    </p:spTree>
    <p:extLst>
      <p:ext uri="{BB962C8B-B14F-4D97-AF65-F5344CB8AC3E}">
        <p14:creationId xmlns:p14="http://schemas.microsoft.com/office/powerpoint/2010/main" val="28424730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CAA90-AC93-18BA-FD57-6580B6822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Music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C4FCB-11A5-719A-58BE-258A458CF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SG" dirty="0"/>
              <a:t>https://colab.research.google.com/drive/1umOX90X_8Y4J1iuHMDaiXcKOWx1q9gck?usp=drive_link</a:t>
            </a:r>
          </a:p>
        </p:txBody>
      </p:sp>
    </p:spTree>
    <p:extLst>
      <p:ext uri="{BB962C8B-B14F-4D97-AF65-F5344CB8AC3E}">
        <p14:creationId xmlns:p14="http://schemas.microsoft.com/office/powerpoint/2010/main" val="25952141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FDE2E-0DE1-BF56-D0E9-13DE6151B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704" y="152400"/>
            <a:ext cx="7723496" cy="457200"/>
          </a:xfrm>
        </p:spPr>
        <p:txBody>
          <a:bodyPr>
            <a:normAutofit fontScale="90000"/>
          </a:bodyPr>
          <a:lstStyle/>
          <a:p>
            <a:r>
              <a:rPr lang="en-SG" dirty="0"/>
              <a:t>Voice trigger ChatGPT (Anaconda)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E79CA8-1CBD-2C53-5A72-22C1325BC016}"/>
              </a:ext>
            </a:extLst>
          </p:cNvPr>
          <p:cNvSpPr txBox="1"/>
          <p:nvPr/>
        </p:nvSpPr>
        <p:spPr>
          <a:xfrm>
            <a:off x="304800" y="762000"/>
            <a:ext cx="7620000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400" dirty="0"/>
              <a:t>import </a:t>
            </a:r>
            <a:r>
              <a:rPr lang="en-SG" sz="1400" dirty="0" err="1"/>
              <a:t>speech_recognition</a:t>
            </a:r>
            <a:r>
              <a:rPr lang="en-SG" sz="1400" dirty="0"/>
              <a:t> as </a:t>
            </a:r>
            <a:r>
              <a:rPr lang="en-SG" sz="1400" dirty="0" err="1"/>
              <a:t>sr</a:t>
            </a:r>
            <a:endParaRPr lang="en-SG" sz="1400" dirty="0"/>
          </a:p>
          <a:p>
            <a:r>
              <a:rPr lang="en-SG" sz="1400" dirty="0"/>
              <a:t>import pyttsx3</a:t>
            </a:r>
          </a:p>
          <a:p>
            <a:r>
              <a:rPr lang="en-SG" sz="1400" dirty="0"/>
              <a:t>import </a:t>
            </a:r>
            <a:r>
              <a:rPr lang="en-SG" sz="1400" dirty="0" err="1"/>
              <a:t>google.generativeai</a:t>
            </a:r>
            <a:r>
              <a:rPr lang="en-SG" sz="1400" dirty="0"/>
              <a:t> as palm</a:t>
            </a:r>
          </a:p>
          <a:p>
            <a:endParaRPr lang="en-SG" sz="1400" dirty="0"/>
          </a:p>
          <a:p>
            <a:r>
              <a:rPr lang="en-SG" sz="1400" dirty="0"/>
              <a:t>model = pyttsx3.init()</a:t>
            </a:r>
          </a:p>
          <a:p>
            <a:r>
              <a:rPr lang="en-SG" sz="1400" dirty="0" err="1"/>
              <a:t>palm.configure</a:t>
            </a:r>
            <a:r>
              <a:rPr lang="en-SG" sz="1400" dirty="0"/>
              <a:t>(</a:t>
            </a:r>
            <a:r>
              <a:rPr lang="en-SG" sz="1400" dirty="0" err="1"/>
              <a:t>api_key</a:t>
            </a:r>
            <a:r>
              <a:rPr lang="en-SG" sz="1400"/>
              <a:t>="AIzaSyCCT1K99BJ1JbLwhCE7qOcQ5KOZcPJ9ZZ4")</a:t>
            </a:r>
            <a:endParaRPr lang="en-SG" sz="1400" dirty="0"/>
          </a:p>
          <a:p>
            <a:r>
              <a:rPr lang="en-SG" sz="1400" dirty="0" err="1"/>
              <a:t>model_palm</a:t>
            </a:r>
            <a:r>
              <a:rPr lang="en-SG" sz="1400" dirty="0"/>
              <a:t> = { 'model': "models/chat-bison-001"}</a:t>
            </a:r>
          </a:p>
          <a:p>
            <a:endParaRPr lang="en-SG" sz="1400" dirty="0"/>
          </a:p>
          <a:p>
            <a:r>
              <a:rPr lang="en-SG" sz="1400" dirty="0"/>
              <a:t>with </a:t>
            </a:r>
            <a:r>
              <a:rPr lang="en-SG" sz="1400" dirty="0" err="1"/>
              <a:t>sr.Microphone</a:t>
            </a:r>
            <a:r>
              <a:rPr lang="en-SG" sz="1400" dirty="0"/>
              <a:t>() as source:</a:t>
            </a:r>
          </a:p>
          <a:p>
            <a:r>
              <a:rPr lang="en-SG" sz="1400" dirty="0"/>
              <a:t>    </a:t>
            </a:r>
            <a:r>
              <a:rPr lang="en-SG" sz="1400" dirty="0" err="1"/>
              <a:t>sr.Recognizer</a:t>
            </a:r>
            <a:r>
              <a:rPr lang="en-SG" sz="1400" dirty="0"/>
              <a:t>().</a:t>
            </a:r>
            <a:r>
              <a:rPr lang="en-SG" sz="1400" dirty="0" err="1"/>
              <a:t>adjust_for_ambient_noise</a:t>
            </a:r>
            <a:r>
              <a:rPr lang="en-SG" sz="1400" dirty="0"/>
              <a:t>(</a:t>
            </a:r>
            <a:r>
              <a:rPr lang="en-SG" sz="1400" dirty="0" err="1"/>
              <a:t>source,duration</a:t>
            </a:r>
            <a:r>
              <a:rPr lang="en-SG" sz="1400" dirty="0"/>
              <a:t>=2)</a:t>
            </a:r>
          </a:p>
          <a:p>
            <a:r>
              <a:rPr lang="en-SG" sz="1400" dirty="0"/>
              <a:t>    print("Waiting.......")</a:t>
            </a:r>
          </a:p>
          <a:p>
            <a:r>
              <a:rPr lang="en-SG" sz="1400" dirty="0"/>
              <a:t>    </a:t>
            </a:r>
            <a:r>
              <a:rPr lang="en-SG" sz="1400" dirty="0" err="1"/>
              <a:t>model.say</a:t>
            </a:r>
            <a:r>
              <a:rPr lang="en-SG" sz="1400" dirty="0"/>
              <a:t>("How can I help you")</a:t>
            </a:r>
          </a:p>
          <a:p>
            <a:r>
              <a:rPr lang="en-SG" sz="1400" dirty="0"/>
              <a:t>    </a:t>
            </a:r>
            <a:r>
              <a:rPr lang="en-SG" sz="1400" dirty="0" err="1"/>
              <a:t>model.runAndWait</a:t>
            </a:r>
            <a:r>
              <a:rPr lang="en-SG" sz="1400" dirty="0"/>
              <a:t>()</a:t>
            </a:r>
          </a:p>
          <a:p>
            <a:r>
              <a:rPr lang="en-SG" sz="1400" dirty="0"/>
              <a:t>    au = </a:t>
            </a:r>
            <a:r>
              <a:rPr lang="en-SG" sz="1400" dirty="0" err="1"/>
              <a:t>sr.Recognizer</a:t>
            </a:r>
            <a:r>
              <a:rPr lang="en-SG" sz="1400" dirty="0"/>
              <a:t>().listen(source)</a:t>
            </a:r>
          </a:p>
          <a:p>
            <a:r>
              <a:rPr lang="en-SG" sz="1400" dirty="0"/>
              <a:t>try:</a:t>
            </a:r>
          </a:p>
          <a:p>
            <a:r>
              <a:rPr lang="en-SG" sz="1400" dirty="0"/>
              <a:t>    q = </a:t>
            </a:r>
            <a:r>
              <a:rPr lang="en-SG" sz="1400" dirty="0" err="1"/>
              <a:t>sr.Recognizer</a:t>
            </a:r>
            <a:r>
              <a:rPr lang="en-SG" sz="1400" dirty="0"/>
              <a:t>().</a:t>
            </a:r>
            <a:r>
              <a:rPr lang="en-SG" sz="1400" dirty="0" err="1"/>
              <a:t>recognize_google</a:t>
            </a:r>
            <a:r>
              <a:rPr lang="en-SG" sz="1400" dirty="0"/>
              <a:t>(au)</a:t>
            </a:r>
          </a:p>
          <a:p>
            <a:r>
              <a:rPr lang="en-SG" sz="1400" dirty="0"/>
              <a:t>    q1 = "You said :………………. "+ q + "………………….Please wait for a few seconds…….. "</a:t>
            </a:r>
          </a:p>
          <a:p>
            <a:r>
              <a:rPr lang="en-SG" sz="1400" dirty="0"/>
              <a:t>    </a:t>
            </a:r>
            <a:r>
              <a:rPr lang="en-SG" sz="1400" dirty="0" err="1"/>
              <a:t>model.say</a:t>
            </a:r>
            <a:r>
              <a:rPr lang="en-SG" sz="1400" dirty="0"/>
              <a:t>(q1)</a:t>
            </a:r>
          </a:p>
          <a:p>
            <a:r>
              <a:rPr lang="en-SG" sz="1400" dirty="0"/>
              <a:t>    </a:t>
            </a:r>
            <a:r>
              <a:rPr lang="en-SG" sz="1400" dirty="0" err="1"/>
              <a:t>model.runAndWait</a:t>
            </a:r>
            <a:r>
              <a:rPr lang="en-SG" sz="1400" dirty="0"/>
              <a:t>()</a:t>
            </a:r>
          </a:p>
          <a:p>
            <a:r>
              <a:rPr lang="en-SG" sz="1400" dirty="0"/>
              <a:t>    print(q1)</a:t>
            </a:r>
          </a:p>
          <a:p>
            <a:r>
              <a:rPr lang="en-SG" sz="1400" dirty="0"/>
              <a:t>    r = </a:t>
            </a:r>
            <a:r>
              <a:rPr lang="en-SG" sz="1400" dirty="0" err="1"/>
              <a:t>palm.chat</a:t>
            </a:r>
            <a:r>
              <a:rPr lang="en-SG" sz="1400" dirty="0"/>
              <a:t>(**</a:t>
            </a:r>
            <a:r>
              <a:rPr lang="en-SG" sz="1400" dirty="0" err="1"/>
              <a:t>model_palm</a:t>
            </a:r>
            <a:r>
              <a:rPr lang="en-SG" sz="1400" dirty="0"/>
              <a:t>, messages=q)</a:t>
            </a:r>
          </a:p>
          <a:p>
            <a:r>
              <a:rPr lang="en-SG" sz="1400" dirty="0"/>
              <a:t>    </a:t>
            </a:r>
            <a:r>
              <a:rPr lang="en-SG" sz="1400" dirty="0" err="1"/>
              <a:t>model.say</a:t>
            </a:r>
            <a:r>
              <a:rPr lang="en-SG" sz="1400" dirty="0"/>
              <a:t>(</a:t>
            </a:r>
            <a:r>
              <a:rPr lang="en-SG" sz="1400" dirty="0" err="1"/>
              <a:t>r.last</a:t>
            </a:r>
            <a:r>
              <a:rPr lang="en-SG" sz="1400" dirty="0"/>
              <a:t>)</a:t>
            </a:r>
          </a:p>
          <a:p>
            <a:r>
              <a:rPr lang="en-SG" sz="1400" dirty="0"/>
              <a:t>    print(</a:t>
            </a:r>
            <a:r>
              <a:rPr lang="en-SG" sz="1400" dirty="0" err="1"/>
              <a:t>r.last</a:t>
            </a:r>
            <a:r>
              <a:rPr lang="en-SG" sz="1400" dirty="0"/>
              <a:t>)</a:t>
            </a:r>
          </a:p>
          <a:p>
            <a:r>
              <a:rPr lang="en-SG" sz="1400" dirty="0"/>
              <a:t>    </a:t>
            </a:r>
            <a:r>
              <a:rPr lang="en-SG" sz="1400" dirty="0" err="1"/>
              <a:t>model.runAndWait</a:t>
            </a:r>
            <a:r>
              <a:rPr lang="en-SG" sz="1400" dirty="0"/>
              <a:t>()</a:t>
            </a:r>
          </a:p>
          <a:p>
            <a:r>
              <a:rPr lang="en-SG" sz="1400" dirty="0"/>
              <a:t>except:</a:t>
            </a:r>
          </a:p>
          <a:p>
            <a:r>
              <a:rPr lang="en-SG" sz="1400" dirty="0"/>
              <a:t>    print("Please retry")</a:t>
            </a:r>
          </a:p>
        </p:txBody>
      </p:sp>
    </p:spTree>
    <p:extLst>
      <p:ext uri="{BB962C8B-B14F-4D97-AF65-F5344CB8AC3E}">
        <p14:creationId xmlns:p14="http://schemas.microsoft.com/office/powerpoint/2010/main" val="23220673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87C21-EB5D-1866-8D41-B66C0809B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0"/>
            <a:ext cx="8229600" cy="1143000"/>
          </a:xfrm>
        </p:spPr>
        <p:txBody>
          <a:bodyPr/>
          <a:lstStyle/>
          <a:p>
            <a:r>
              <a:rPr lang="en-SG" dirty="0" err="1"/>
              <a:t>MLOps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4393568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4DF30-6036-819D-BCE1-9BAE315D5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Size button and picture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BE273F-E3C5-F847-7A39-DD0B40155FFA}"/>
              </a:ext>
            </a:extLst>
          </p:cNvPr>
          <p:cNvSpPr txBox="1"/>
          <p:nvPr/>
        </p:nvSpPr>
        <p:spPr>
          <a:xfrm>
            <a:off x="457200" y="1786547"/>
            <a:ext cx="7891670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350" dirty="0"/>
              <a:t> &lt;</a:t>
            </a:r>
            <a:r>
              <a:rPr lang="en-SG" sz="1350" dirty="0" err="1"/>
              <a:t>img</a:t>
            </a:r>
            <a:r>
              <a:rPr lang="en-SG" sz="1350" dirty="0"/>
              <a:t> </a:t>
            </a:r>
            <a:r>
              <a:rPr lang="en-SG" sz="1350" dirty="0" err="1"/>
              <a:t>src</a:t>
            </a:r>
            <a:r>
              <a:rPr lang="en-SG" sz="1350" dirty="0"/>
              <a:t>="“ width="300" height="200"&gt;</a:t>
            </a:r>
          </a:p>
          <a:p>
            <a:r>
              <a:rPr lang="en-SG" sz="1350" dirty="0"/>
              <a:t>    &lt;form action="/result" method="post"&gt;</a:t>
            </a:r>
          </a:p>
          <a:p>
            <a:r>
              <a:rPr lang="en-SG" sz="1350" dirty="0"/>
              <a:t>        &lt;p&gt;Please enter the text&lt;/p&gt;</a:t>
            </a:r>
          </a:p>
          <a:p>
            <a:r>
              <a:rPr lang="en-SG" sz="1350" dirty="0"/>
              <a:t>        &lt;p&gt;&lt;input type="text" name="t"&gt;&lt;/p&gt;</a:t>
            </a:r>
          </a:p>
          <a:p>
            <a:r>
              <a:rPr lang="en-SG" sz="1350" dirty="0"/>
              <a:t>        &lt;p&gt;&lt;input type="submit" value="Enter" style="width:100px;height:100px;"&gt;&lt;/p&gt;</a:t>
            </a:r>
          </a:p>
          <a:p>
            <a:r>
              <a:rPr lang="en-SG" sz="1350" dirty="0"/>
              <a:t>    &lt;/form&gt;</a:t>
            </a:r>
          </a:p>
        </p:txBody>
      </p:sp>
    </p:spTree>
    <p:extLst>
      <p:ext uri="{BB962C8B-B14F-4D97-AF65-F5344CB8AC3E}">
        <p14:creationId xmlns:p14="http://schemas.microsoft.com/office/powerpoint/2010/main" val="29820242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CF42B-A7A2-6D1A-802F-2EB3D3F87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912" y="457200"/>
            <a:ext cx="6177887" cy="1358451"/>
          </a:xfrm>
        </p:spPr>
        <p:txBody>
          <a:bodyPr>
            <a:normAutofit/>
          </a:bodyPr>
          <a:lstStyle/>
          <a:p>
            <a:r>
              <a:rPr lang="en-SG" dirty="0"/>
              <a:t>Flask with responsive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F72652-D2FA-5333-1DDC-C9FFD8431135}"/>
              </a:ext>
            </a:extLst>
          </p:cNvPr>
          <p:cNvSpPr txBox="1"/>
          <p:nvPr/>
        </p:nvSpPr>
        <p:spPr>
          <a:xfrm>
            <a:off x="685800" y="1981200"/>
            <a:ext cx="622679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600" dirty="0"/>
              <a:t>&lt;style&gt;</a:t>
            </a:r>
          </a:p>
          <a:p>
            <a:r>
              <a:rPr lang="en-SG" sz="1600" dirty="0"/>
              <a:t>    .container {width: 100%;margin: auto;}</a:t>
            </a:r>
          </a:p>
          <a:p>
            <a:r>
              <a:rPr lang="en-SG" sz="1600" dirty="0"/>
              <a:t>    @media (min-width: 600px) {.container {width: 80%;}}</a:t>
            </a:r>
          </a:p>
          <a:p>
            <a:r>
              <a:rPr lang="en-SG" sz="1600" dirty="0"/>
              <a:t>    @media (min-width: 768px) {.container {width: 60%;}}</a:t>
            </a:r>
          </a:p>
          <a:p>
            <a:r>
              <a:rPr lang="en-SG" sz="1600" dirty="0"/>
              <a:t>    @media (min-width: 1024px) {.container {width: 50%;}}</a:t>
            </a:r>
          </a:p>
          <a:p>
            <a:r>
              <a:rPr lang="en-SG" sz="1600" dirty="0"/>
              <a:t>&lt;/style&gt;</a:t>
            </a:r>
          </a:p>
          <a:p>
            <a:endParaRPr lang="en-SG" sz="1600" dirty="0"/>
          </a:p>
          <a:p>
            <a:r>
              <a:rPr lang="en-SG" sz="1600" dirty="0"/>
              <a:t>&lt;div class="container"&gt;</a:t>
            </a:r>
          </a:p>
          <a:p>
            <a:r>
              <a:rPr lang="en-SG" sz="1600" dirty="0"/>
              <a:t>    &lt;h1&gt;Thank you&lt;/h1&gt;</a:t>
            </a:r>
          </a:p>
          <a:p>
            <a:r>
              <a:rPr lang="en-SG" sz="1600" dirty="0"/>
              <a:t>&lt;/div&gt;</a:t>
            </a:r>
          </a:p>
        </p:txBody>
      </p:sp>
    </p:spTree>
    <p:extLst>
      <p:ext uri="{BB962C8B-B14F-4D97-AF65-F5344CB8AC3E}">
        <p14:creationId xmlns:p14="http://schemas.microsoft.com/office/powerpoint/2010/main" val="2456903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B1B59-5890-C415-262E-20C22B930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BF07D-3C70-10CC-AB18-7029EF9A7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720" y="80961"/>
            <a:ext cx="5619750" cy="806001"/>
          </a:xfrm>
        </p:spPr>
        <p:txBody>
          <a:bodyPr>
            <a:normAutofit fontScale="90000"/>
          </a:bodyPr>
          <a:lstStyle/>
          <a:p>
            <a:r>
              <a:rPr lang="en-SG" dirty="0"/>
              <a:t>Flask Radio Button – back end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6C14C3-CCFC-6647-59B0-78D08F7A28FB}"/>
              </a:ext>
            </a:extLst>
          </p:cNvPr>
          <p:cNvSpPr txBox="1"/>
          <p:nvPr/>
        </p:nvSpPr>
        <p:spPr>
          <a:xfrm>
            <a:off x="400903" y="886962"/>
            <a:ext cx="4572000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400" dirty="0"/>
              <a:t>from flask import </a:t>
            </a:r>
            <a:r>
              <a:rPr lang="en-SG" sz="1400" dirty="0" err="1"/>
              <a:t>Flask,request,render_template</a:t>
            </a:r>
            <a:endParaRPr lang="en-SG" sz="1400" dirty="0"/>
          </a:p>
          <a:p>
            <a:endParaRPr lang="en-SG" sz="1400" dirty="0"/>
          </a:p>
          <a:p>
            <a:r>
              <a:rPr lang="en-SG" sz="1400" dirty="0"/>
              <a:t>app = Flask(__name__)</a:t>
            </a:r>
          </a:p>
          <a:p>
            <a:endParaRPr lang="en-SG" sz="1400" dirty="0"/>
          </a:p>
          <a:p>
            <a:r>
              <a:rPr lang="en-SG" sz="1400" dirty="0"/>
              <a:t>@app.route("/",methods=["GET","POST"])</a:t>
            </a:r>
          </a:p>
          <a:p>
            <a:r>
              <a:rPr lang="en-SG" sz="1400" dirty="0"/>
              <a:t>def index():</a:t>
            </a:r>
          </a:p>
          <a:p>
            <a:r>
              <a:rPr lang="en-SG" sz="1400" dirty="0"/>
              <a:t>    if </a:t>
            </a:r>
            <a:r>
              <a:rPr lang="en-SG" sz="1400" dirty="0" err="1"/>
              <a:t>request.method</a:t>
            </a:r>
            <a:r>
              <a:rPr lang="en-SG" sz="1400" dirty="0"/>
              <a:t> == "POST":</a:t>
            </a:r>
          </a:p>
          <a:p>
            <a:r>
              <a:rPr lang="en-SG" sz="1400" dirty="0"/>
              <a:t>        a = </a:t>
            </a:r>
            <a:r>
              <a:rPr lang="en-SG" sz="1400" dirty="0" err="1"/>
              <a:t>request.form</a:t>
            </a:r>
            <a:r>
              <a:rPr lang="en-SG" sz="1400" dirty="0"/>
              <a:t>['options']</a:t>
            </a:r>
          </a:p>
          <a:p>
            <a:r>
              <a:rPr lang="en-SG" sz="1400" dirty="0"/>
              <a:t>        print(a)</a:t>
            </a:r>
          </a:p>
          <a:p>
            <a:r>
              <a:rPr lang="en-SG" sz="1400" dirty="0"/>
              <a:t>    return(</a:t>
            </a:r>
            <a:r>
              <a:rPr lang="en-SG" sz="1400" dirty="0" err="1"/>
              <a:t>render_template</a:t>
            </a:r>
            <a:r>
              <a:rPr lang="en-SG" sz="1400" dirty="0"/>
              <a:t>("index.html"))</a:t>
            </a:r>
          </a:p>
          <a:p>
            <a:endParaRPr lang="en-SG" sz="1400" dirty="0"/>
          </a:p>
          <a:p>
            <a:r>
              <a:rPr lang="en-SG" sz="1400" dirty="0"/>
              <a:t>if __name__ == "__main__":</a:t>
            </a:r>
          </a:p>
          <a:p>
            <a:r>
              <a:rPr lang="en-SG" sz="1400" dirty="0"/>
              <a:t>    </a:t>
            </a:r>
            <a:r>
              <a:rPr lang="en-SG" sz="1400" dirty="0" err="1"/>
              <a:t>app.run</a:t>
            </a:r>
            <a:r>
              <a:rPr lang="en-SG" sz="1400" dirty="0"/>
              <a:t>()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339CD4-8033-95A4-BDA6-57A104DB0CB0}"/>
              </a:ext>
            </a:extLst>
          </p:cNvPr>
          <p:cNvSpPr txBox="1"/>
          <p:nvPr/>
        </p:nvSpPr>
        <p:spPr>
          <a:xfrm>
            <a:off x="4341694" y="900164"/>
            <a:ext cx="406020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@app.route("/answer",methods=["GET","POST"])</a:t>
            </a:r>
          </a:p>
          <a:p>
            <a:r>
              <a:rPr lang="en-US" sz="1400" dirty="0"/>
              <a:t>def answer():</a:t>
            </a:r>
          </a:p>
          <a:p>
            <a:r>
              <a:rPr lang="en-US" sz="1400" dirty="0"/>
              <a:t>    a = </a:t>
            </a:r>
            <a:r>
              <a:rPr lang="en-US" sz="1400" dirty="0" err="1"/>
              <a:t>request.form</a:t>
            </a:r>
            <a:r>
              <a:rPr lang="en-US" sz="1400" dirty="0"/>
              <a:t>["options"]</a:t>
            </a:r>
          </a:p>
          <a:p>
            <a:r>
              <a:rPr lang="en-US" sz="1400" dirty="0"/>
              <a:t>    print(a)</a:t>
            </a:r>
          </a:p>
          <a:p>
            <a:r>
              <a:rPr lang="en-US" sz="1400" dirty="0"/>
              <a:t>    if a == "true":</a:t>
            </a:r>
          </a:p>
          <a:p>
            <a:r>
              <a:rPr lang="en-US" sz="1400" dirty="0"/>
              <a:t>        print("wrong answer")</a:t>
            </a:r>
          </a:p>
          <a:p>
            <a:r>
              <a:rPr lang="en-US" sz="1400" dirty="0"/>
              <a:t>    </a:t>
            </a:r>
            <a:r>
              <a:rPr lang="en-US" sz="1400" dirty="0" err="1"/>
              <a:t>elif</a:t>
            </a:r>
            <a:r>
              <a:rPr lang="en-US" sz="1400" dirty="0"/>
              <a:t> a=="false":</a:t>
            </a:r>
          </a:p>
          <a:p>
            <a:r>
              <a:rPr lang="en-US" sz="1400" dirty="0"/>
              <a:t>        print("right answer")</a:t>
            </a:r>
          </a:p>
          <a:p>
            <a:r>
              <a:rPr lang="en-US" sz="1400" dirty="0"/>
              <a:t>    return(</a:t>
            </a:r>
            <a:r>
              <a:rPr lang="en-US" sz="1400" dirty="0" err="1"/>
              <a:t>render_template</a:t>
            </a:r>
            <a:r>
              <a:rPr lang="en-US" sz="1400" dirty="0"/>
              <a:t>("end.html"))</a:t>
            </a:r>
            <a:endParaRPr lang="en-SG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4C2B38-20DE-910D-DCB1-0EE997D9F31E}"/>
              </a:ext>
            </a:extLst>
          </p:cNvPr>
          <p:cNvSpPr txBox="1"/>
          <p:nvPr/>
        </p:nvSpPr>
        <p:spPr>
          <a:xfrm>
            <a:off x="480657" y="3926512"/>
            <a:ext cx="7386638" cy="2377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350" dirty="0"/>
              <a:t>&lt;html&gt;</a:t>
            </a:r>
          </a:p>
          <a:p>
            <a:r>
              <a:rPr lang="en-SG" sz="1350" dirty="0"/>
              <a:t>    &lt;h1&gt;radio button 5&lt;/h1&gt;</a:t>
            </a:r>
          </a:p>
          <a:p>
            <a:r>
              <a:rPr lang="en-SG" sz="1350" dirty="0"/>
              <a:t>    &lt;form action="/" method="post" &gt;</a:t>
            </a:r>
          </a:p>
          <a:p>
            <a:r>
              <a:rPr lang="en-SG" sz="1350" dirty="0"/>
              <a:t>        &lt;p&gt;</a:t>
            </a:r>
          </a:p>
          <a:p>
            <a:r>
              <a:rPr lang="en-SG" sz="1350" dirty="0"/>
              <a:t>            &lt;input type="radio" name="options" id="option1" value="option1"&gt; Option1 &lt;/input&gt;&lt;</a:t>
            </a:r>
            <a:r>
              <a:rPr lang="en-SG" sz="1350" dirty="0" err="1"/>
              <a:t>br</a:t>
            </a:r>
            <a:r>
              <a:rPr lang="en-SG" sz="1350" dirty="0"/>
              <a:t>&gt;</a:t>
            </a:r>
          </a:p>
          <a:p>
            <a:r>
              <a:rPr lang="en-SG" sz="1350" dirty="0"/>
              <a:t>            &lt;input type="radio" name="options" id="option2" value="option2"&gt; Option2 &lt;/input&gt;&lt;</a:t>
            </a:r>
            <a:r>
              <a:rPr lang="en-SG" sz="1350" dirty="0" err="1"/>
              <a:t>br</a:t>
            </a:r>
            <a:r>
              <a:rPr lang="en-SG" sz="1350" dirty="0"/>
              <a:t>&gt;</a:t>
            </a:r>
          </a:p>
          <a:p>
            <a:r>
              <a:rPr lang="en-SG" sz="1350" dirty="0"/>
              <a:t>            &lt;input type="radio" name="options" id="option3" value="option3"&gt; Option3 &lt;/input&gt;&lt;</a:t>
            </a:r>
            <a:r>
              <a:rPr lang="en-SG" sz="1350" dirty="0" err="1"/>
              <a:t>br</a:t>
            </a:r>
            <a:r>
              <a:rPr lang="en-SG" sz="1350" dirty="0"/>
              <a:t>&gt;</a:t>
            </a:r>
          </a:p>
          <a:p>
            <a:r>
              <a:rPr lang="en-SG" sz="1350" dirty="0"/>
              <a:t>        &lt;/p&gt;</a:t>
            </a:r>
          </a:p>
          <a:p>
            <a:r>
              <a:rPr lang="en-SG" sz="1350" dirty="0"/>
              <a:t>        &lt;p&gt;&lt;input type=submit value="Next"&gt;&lt;/p&gt;</a:t>
            </a:r>
          </a:p>
          <a:p>
            <a:r>
              <a:rPr lang="en-SG" sz="1350" dirty="0"/>
              <a:t>    &lt;/form&gt;        </a:t>
            </a:r>
          </a:p>
          <a:p>
            <a:r>
              <a:rPr lang="en-SG" sz="1350" dirty="0"/>
              <a:t>&lt;/html&gt;</a:t>
            </a:r>
          </a:p>
        </p:txBody>
      </p:sp>
    </p:spTree>
    <p:extLst>
      <p:ext uri="{BB962C8B-B14F-4D97-AF65-F5344CB8AC3E}">
        <p14:creationId xmlns:p14="http://schemas.microsoft.com/office/powerpoint/2010/main" val="5427038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7D627-F937-DAEA-D902-9DF6D3D7E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Declare global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729914-E246-89A5-6612-68479B860522}"/>
              </a:ext>
            </a:extLst>
          </p:cNvPr>
          <p:cNvSpPr txBox="1"/>
          <p:nvPr/>
        </p:nvSpPr>
        <p:spPr>
          <a:xfrm>
            <a:off x="573881" y="1706632"/>
            <a:ext cx="799623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first_time</a:t>
            </a:r>
            <a:r>
              <a:rPr lang="en-US" dirty="0"/>
              <a:t> = 1</a:t>
            </a:r>
          </a:p>
          <a:p>
            <a:r>
              <a:rPr lang="en-US" dirty="0"/>
              <a:t>name = ""</a:t>
            </a:r>
          </a:p>
          <a:p>
            <a:endParaRPr lang="en-US" dirty="0"/>
          </a:p>
          <a:p>
            <a:r>
              <a:rPr lang="en-US" dirty="0"/>
              <a:t>@app.route("/",methods=["GET","POST"])</a:t>
            </a:r>
          </a:p>
          <a:p>
            <a:r>
              <a:rPr lang="en-US" dirty="0"/>
              <a:t>def index():</a:t>
            </a:r>
          </a:p>
          <a:p>
            <a:r>
              <a:rPr lang="en-US" dirty="0"/>
              <a:t>    return(</a:t>
            </a:r>
            <a:r>
              <a:rPr lang="en-US" dirty="0" err="1"/>
              <a:t>render_template</a:t>
            </a:r>
            <a:r>
              <a:rPr lang="en-US" dirty="0"/>
              <a:t>("index.html"))</a:t>
            </a:r>
          </a:p>
          <a:p>
            <a:r>
              <a:rPr lang="en-US" dirty="0"/>
              <a:t>    </a:t>
            </a:r>
          </a:p>
          <a:p>
            <a:r>
              <a:rPr lang="en-US" dirty="0"/>
              <a:t>@app.route("/main",methods=["GET","POST"])</a:t>
            </a:r>
          </a:p>
          <a:p>
            <a:r>
              <a:rPr lang="en-US" dirty="0"/>
              <a:t>def main():</a:t>
            </a:r>
          </a:p>
          <a:p>
            <a:r>
              <a:rPr lang="en-US" dirty="0"/>
              <a:t>    </a:t>
            </a:r>
            <a:r>
              <a:rPr lang="en-US" dirty="0">
                <a:solidFill>
                  <a:srgbClr val="FF0000"/>
                </a:solidFill>
              </a:rPr>
              <a:t>global </a:t>
            </a:r>
            <a:r>
              <a:rPr lang="en-US" dirty="0" err="1">
                <a:solidFill>
                  <a:srgbClr val="FF0000"/>
                </a:solidFill>
              </a:rPr>
              <a:t>first_time</a:t>
            </a:r>
            <a:r>
              <a:rPr lang="en-US" dirty="0">
                <a:solidFill>
                  <a:srgbClr val="FF0000"/>
                </a:solidFill>
              </a:rPr>
              <a:t>, name</a:t>
            </a:r>
          </a:p>
          <a:p>
            <a:r>
              <a:rPr lang="en-US" dirty="0"/>
              <a:t>    if </a:t>
            </a:r>
            <a:r>
              <a:rPr lang="en-US" dirty="0" err="1"/>
              <a:t>first_time</a:t>
            </a:r>
            <a:r>
              <a:rPr lang="en-US" dirty="0"/>
              <a:t> == 1:</a:t>
            </a:r>
          </a:p>
          <a:p>
            <a:r>
              <a:rPr lang="en-US" dirty="0"/>
              <a:t>        name = </a:t>
            </a:r>
            <a:r>
              <a:rPr lang="en-US" dirty="0" err="1"/>
              <a:t>request.form.get</a:t>
            </a:r>
            <a:r>
              <a:rPr lang="en-US" dirty="0"/>
              <a:t>("name")</a:t>
            </a:r>
          </a:p>
          <a:p>
            <a:r>
              <a:rPr lang="en-US" dirty="0"/>
              <a:t>        </a:t>
            </a:r>
            <a:r>
              <a:rPr lang="en-US" dirty="0" err="1"/>
              <a:t>first_time</a:t>
            </a:r>
            <a:r>
              <a:rPr lang="en-US" dirty="0"/>
              <a:t> = 0</a:t>
            </a:r>
          </a:p>
          <a:p>
            <a:r>
              <a:rPr lang="en-US" dirty="0"/>
              <a:t>    return(</a:t>
            </a:r>
            <a:r>
              <a:rPr lang="en-US" dirty="0" err="1"/>
              <a:t>render_template</a:t>
            </a:r>
            <a:r>
              <a:rPr lang="en-US" dirty="0"/>
              <a:t>("</a:t>
            </a:r>
            <a:r>
              <a:rPr lang="en-US" dirty="0" err="1"/>
              <a:t>main.html",r</a:t>
            </a:r>
            <a:r>
              <a:rPr lang="en-US" dirty="0"/>
              <a:t>=name))</a:t>
            </a:r>
          </a:p>
        </p:txBody>
      </p:sp>
    </p:spTree>
    <p:extLst>
      <p:ext uri="{BB962C8B-B14F-4D97-AF65-F5344CB8AC3E}">
        <p14:creationId xmlns:p14="http://schemas.microsoft.com/office/powerpoint/2010/main" val="26882385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3E227-68E0-2C7E-9054-A001D81F0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336" y="563632"/>
            <a:ext cx="2207463" cy="659308"/>
          </a:xfrm>
        </p:spPr>
        <p:txBody>
          <a:bodyPr/>
          <a:lstStyle/>
          <a:p>
            <a:r>
              <a:rPr lang="en-SG" dirty="0"/>
              <a:t>SQL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6D5012-2512-1BD7-623C-9F5968F182FF}"/>
              </a:ext>
            </a:extLst>
          </p:cNvPr>
          <p:cNvSpPr txBox="1"/>
          <p:nvPr/>
        </p:nvSpPr>
        <p:spPr>
          <a:xfrm>
            <a:off x="204758" y="162129"/>
            <a:ext cx="763776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dirty="0"/>
              <a:t>import sqlite3</a:t>
            </a:r>
          </a:p>
          <a:p>
            <a:r>
              <a:rPr lang="en-SG" sz="1200" dirty="0"/>
              <a:t>import datetime</a:t>
            </a:r>
          </a:p>
          <a:p>
            <a:r>
              <a:rPr lang="en-SG" sz="1200" dirty="0"/>
              <a:t>conn = sqlite3.connect('/content/drive/</a:t>
            </a:r>
            <a:r>
              <a:rPr lang="en-SG" sz="1200" dirty="0" err="1"/>
              <a:t>MyDrive</a:t>
            </a:r>
            <a:r>
              <a:rPr lang="en-SG" sz="1200" dirty="0"/>
              <a:t>/</a:t>
            </a:r>
            <a:r>
              <a:rPr lang="en-SG" sz="1200" dirty="0" err="1"/>
              <a:t>Colab</a:t>
            </a:r>
            <a:r>
              <a:rPr lang="en-SG" sz="1200" dirty="0"/>
              <a:t> Notebooks/</a:t>
            </a:r>
            <a:r>
              <a:rPr lang="en-SG" sz="1200" dirty="0" err="1"/>
              <a:t>sqllite</a:t>
            </a:r>
            <a:r>
              <a:rPr lang="en-SG" sz="1200" dirty="0"/>
              <a:t>/database1.db')</a:t>
            </a:r>
          </a:p>
          <a:p>
            <a:r>
              <a:rPr lang="en-SG" sz="1200" dirty="0" err="1"/>
              <a:t>conn.execute</a:t>
            </a:r>
            <a:r>
              <a:rPr lang="en-SG" sz="1200" dirty="0"/>
              <a:t>('CREATE TABLE employee (name text, timestamp timestamp)')</a:t>
            </a:r>
          </a:p>
          <a:p>
            <a:r>
              <a:rPr lang="en-SG" sz="1200" dirty="0" err="1"/>
              <a:t>conn.close</a:t>
            </a:r>
            <a:r>
              <a:rPr lang="en-SG" sz="1200" dirty="0"/>
              <a:t>()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61E718-A737-303B-16E3-EAC56BEA873F}"/>
              </a:ext>
            </a:extLst>
          </p:cNvPr>
          <p:cNvSpPr txBox="1"/>
          <p:nvPr/>
        </p:nvSpPr>
        <p:spPr>
          <a:xfrm>
            <a:off x="204758" y="1258706"/>
            <a:ext cx="89392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dirty="0"/>
              <a:t>import sqlite3</a:t>
            </a:r>
          </a:p>
          <a:p>
            <a:r>
              <a:rPr lang="en-SG" sz="1200" dirty="0"/>
              <a:t>import datetime</a:t>
            </a:r>
          </a:p>
          <a:p>
            <a:r>
              <a:rPr lang="en-SG" sz="1200" dirty="0"/>
              <a:t>conn = sqlite3.connect('/content/drive/</a:t>
            </a:r>
            <a:r>
              <a:rPr lang="en-SG" sz="1200" dirty="0" err="1"/>
              <a:t>MyDrive</a:t>
            </a:r>
            <a:r>
              <a:rPr lang="en-SG" sz="1200" dirty="0"/>
              <a:t>/</a:t>
            </a:r>
            <a:r>
              <a:rPr lang="en-SG" sz="1200" dirty="0" err="1"/>
              <a:t>Colab</a:t>
            </a:r>
            <a:r>
              <a:rPr lang="en-SG" sz="1200" dirty="0"/>
              <a:t> Notebooks/</a:t>
            </a:r>
            <a:r>
              <a:rPr lang="en-SG" sz="1200" dirty="0" err="1"/>
              <a:t>sqllite</a:t>
            </a:r>
            <a:r>
              <a:rPr lang="en-SG" sz="1200" dirty="0"/>
              <a:t>/database1.db')</a:t>
            </a:r>
          </a:p>
          <a:p>
            <a:r>
              <a:rPr lang="en-SG" sz="1200" dirty="0" err="1"/>
              <a:t>conn.execute</a:t>
            </a:r>
            <a:r>
              <a:rPr lang="en-SG" sz="1200" dirty="0"/>
              <a:t>('CREATE TABLE employee (name text, timestamp timestamp)')</a:t>
            </a:r>
          </a:p>
          <a:p>
            <a:r>
              <a:rPr lang="en-SG" sz="1200" dirty="0" err="1"/>
              <a:t>conn.close</a:t>
            </a:r>
            <a:r>
              <a:rPr lang="en-SG" sz="1200" dirty="0"/>
              <a:t>()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779176-4B96-18A2-B29F-6E452685FEDA}"/>
              </a:ext>
            </a:extLst>
          </p:cNvPr>
          <p:cNvSpPr txBox="1"/>
          <p:nvPr/>
        </p:nvSpPr>
        <p:spPr>
          <a:xfrm>
            <a:off x="255244" y="2349121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dirty="0"/>
              <a:t>name= input("Enter name: ")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5A4C53-29AA-6EE4-CBEA-07442602469E}"/>
              </a:ext>
            </a:extLst>
          </p:cNvPr>
          <p:cNvSpPr txBox="1"/>
          <p:nvPr/>
        </p:nvSpPr>
        <p:spPr>
          <a:xfrm>
            <a:off x="255244" y="2666149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dirty="0" err="1"/>
              <a:t>currentDateTime</a:t>
            </a:r>
            <a:r>
              <a:rPr lang="en-SG" sz="1200" dirty="0"/>
              <a:t> = </a:t>
            </a:r>
            <a:r>
              <a:rPr lang="en-SG" sz="1200" dirty="0" err="1"/>
              <a:t>datetime.datetime.now</a:t>
            </a:r>
            <a:r>
              <a:rPr lang="en-SG" sz="1200" dirty="0"/>
              <a:t>()</a:t>
            </a:r>
          </a:p>
          <a:p>
            <a:r>
              <a:rPr lang="en-SG" sz="1200" dirty="0" err="1"/>
              <a:t>currentDateTime</a:t>
            </a:r>
            <a:endParaRPr lang="en-SG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509A68-C609-C135-02F7-0E07BE525651}"/>
              </a:ext>
            </a:extLst>
          </p:cNvPr>
          <p:cNvSpPr txBox="1"/>
          <p:nvPr/>
        </p:nvSpPr>
        <p:spPr>
          <a:xfrm>
            <a:off x="255244" y="3167843"/>
            <a:ext cx="85185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dirty="0"/>
              <a:t>conn = sqlite3.connect('/content/drive/</a:t>
            </a:r>
            <a:r>
              <a:rPr lang="en-SG" sz="1200" dirty="0" err="1"/>
              <a:t>MyDrive</a:t>
            </a:r>
            <a:r>
              <a:rPr lang="en-SG" sz="1200" dirty="0"/>
              <a:t>/</a:t>
            </a:r>
            <a:r>
              <a:rPr lang="en-SG" sz="1200" dirty="0" err="1"/>
              <a:t>Colab</a:t>
            </a:r>
            <a:r>
              <a:rPr lang="en-SG" sz="1200" dirty="0"/>
              <a:t> Notebooks/</a:t>
            </a:r>
            <a:r>
              <a:rPr lang="en-SG" sz="1200" dirty="0" err="1"/>
              <a:t>sqllite</a:t>
            </a:r>
            <a:r>
              <a:rPr lang="en-SG" sz="1200" dirty="0"/>
              <a:t>/database1.db')</a:t>
            </a:r>
          </a:p>
          <a:p>
            <a:r>
              <a:rPr lang="en-SG" sz="1200" dirty="0"/>
              <a:t>c = </a:t>
            </a:r>
            <a:r>
              <a:rPr lang="en-SG" sz="1200" dirty="0" err="1"/>
              <a:t>conn.cursor</a:t>
            </a:r>
            <a:r>
              <a:rPr lang="en-SG" sz="1200" dirty="0"/>
              <a:t>()</a:t>
            </a:r>
          </a:p>
          <a:p>
            <a:r>
              <a:rPr lang="en-SG" sz="1200" dirty="0" err="1"/>
              <a:t>c.execute</a:t>
            </a:r>
            <a:r>
              <a:rPr lang="en-SG" sz="1200" dirty="0"/>
              <a:t>('INSERT INTO employee (</a:t>
            </a:r>
            <a:r>
              <a:rPr lang="en-SG" sz="1200" dirty="0" err="1"/>
              <a:t>name,timestamp</a:t>
            </a:r>
            <a:r>
              <a:rPr lang="en-SG" sz="1200" dirty="0"/>
              <a:t>) VALUES(?,?)',(</a:t>
            </a:r>
            <a:r>
              <a:rPr lang="en-SG" sz="1200" dirty="0" err="1"/>
              <a:t>name,currentDateTime</a:t>
            </a:r>
            <a:r>
              <a:rPr lang="en-SG" sz="1200" dirty="0"/>
              <a:t>))</a:t>
            </a:r>
          </a:p>
          <a:p>
            <a:r>
              <a:rPr lang="en-SG" sz="1200" dirty="0" err="1"/>
              <a:t>conn.commit</a:t>
            </a:r>
            <a:r>
              <a:rPr lang="en-SG" sz="1200" dirty="0"/>
              <a:t>()</a:t>
            </a:r>
          </a:p>
          <a:p>
            <a:r>
              <a:rPr lang="en-SG" sz="1200" dirty="0" err="1"/>
              <a:t>c.close</a:t>
            </a:r>
            <a:r>
              <a:rPr lang="en-SG" sz="1200" dirty="0"/>
              <a:t>()</a:t>
            </a:r>
          </a:p>
          <a:p>
            <a:r>
              <a:rPr lang="en-SG" sz="1200" dirty="0" err="1"/>
              <a:t>conn.close</a:t>
            </a:r>
            <a:r>
              <a:rPr lang="en-SG" sz="1200" dirty="0"/>
              <a:t>()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1D083D-FFAE-FF68-84C1-0F2AC125959B}"/>
              </a:ext>
            </a:extLst>
          </p:cNvPr>
          <p:cNvSpPr txBox="1"/>
          <p:nvPr/>
        </p:nvSpPr>
        <p:spPr>
          <a:xfrm>
            <a:off x="255244" y="4417546"/>
            <a:ext cx="692531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dirty="0"/>
              <a:t>conn = sqlite3.connect('database1.db')</a:t>
            </a:r>
          </a:p>
          <a:p>
            <a:r>
              <a:rPr lang="en-SG" sz="1200" dirty="0"/>
              <a:t>c = </a:t>
            </a:r>
            <a:r>
              <a:rPr lang="en-SG" sz="1200" dirty="0" err="1"/>
              <a:t>conn.execute</a:t>
            </a:r>
            <a:r>
              <a:rPr lang="en-SG" sz="1200" dirty="0"/>
              <a:t>('''select *</a:t>
            </a:r>
          </a:p>
          <a:p>
            <a:r>
              <a:rPr lang="en-SG" sz="1200" dirty="0"/>
              <a:t>from employee''')</a:t>
            </a:r>
          </a:p>
          <a:p>
            <a:r>
              <a:rPr lang="en-SG" sz="1200" dirty="0"/>
              <a:t>r=""</a:t>
            </a:r>
          </a:p>
          <a:p>
            <a:r>
              <a:rPr lang="en-SG" sz="1200" dirty="0"/>
              <a:t>for row in c:</a:t>
            </a:r>
          </a:p>
          <a:p>
            <a:r>
              <a:rPr lang="en-SG" sz="1200" dirty="0"/>
              <a:t>    print(row)</a:t>
            </a:r>
          </a:p>
          <a:p>
            <a:r>
              <a:rPr lang="en-SG" sz="1200" dirty="0"/>
              <a:t>    r = r + str(row)</a:t>
            </a:r>
          </a:p>
          <a:p>
            <a:r>
              <a:rPr lang="en-SG" sz="1200" dirty="0" err="1"/>
              <a:t>c.close</a:t>
            </a:r>
            <a:r>
              <a:rPr lang="en-SG" sz="1200" dirty="0"/>
              <a:t>()</a:t>
            </a:r>
          </a:p>
          <a:p>
            <a:r>
              <a:rPr lang="en-SG" sz="1200" dirty="0" err="1"/>
              <a:t>conn.close</a:t>
            </a:r>
            <a:r>
              <a:rPr lang="en-SG" sz="1200" dirty="0"/>
              <a:t>()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957220-9C6F-8871-293E-3B9F950753BC}"/>
              </a:ext>
            </a:extLst>
          </p:cNvPr>
          <p:cNvSpPr txBox="1"/>
          <p:nvPr/>
        </p:nvSpPr>
        <p:spPr>
          <a:xfrm>
            <a:off x="2740365" y="3817381"/>
            <a:ext cx="57187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dirty="0"/>
              <a:t>#check</a:t>
            </a:r>
          </a:p>
          <a:p>
            <a:r>
              <a:rPr lang="en-SG" sz="1200" dirty="0"/>
              <a:t>conn = sqlite3.connect(</a:t>
            </a:r>
            <a:r>
              <a:rPr lang="en-SG" sz="1200" dirty="0" err="1"/>
              <a:t>r'C</a:t>
            </a:r>
            <a:r>
              <a:rPr lang="en-SG" sz="1200" dirty="0"/>
              <a:t>:\Users\</a:t>
            </a:r>
            <a:r>
              <a:rPr lang="en-SG" sz="1200" dirty="0" err="1"/>
              <a:t>teoht</a:t>
            </a:r>
            <a:r>
              <a:rPr lang="en-SG" sz="1200" dirty="0"/>
              <a:t>\OneDrive\Library\AI\Flask\</a:t>
            </a:r>
            <a:r>
              <a:rPr lang="en-SG" sz="1200" dirty="0" err="1"/>
              <a:t>sqllite</a:t>
            </a:r>
            <a:r>
              <a:rPr lang="en-SG" sz="1200" dirty="0"/>
              <a:t>/database1.db')</a:t>
            </a:r>
          </a:p>
          <a:p>
            <a:r>
              <a:rPr lang="en-SG" sz="1200" dirty="0"/>
              <a:t>c = </a:t>
            </a:r>
            <a:r>
              <a:rPr lang="en-SG" sz="1200" dirty="0" err="1"/>
              <a:t>conn.execute</a:t>
            </a:r>
            <a:r>
              <a:rPr lang="en-SG" sz="1200" dirty="0"/>
              <a:t>('select * from employee')</a:t>
            </a:r>
          </a:p>
          <a:p>
            <a:r>
              <a:rPr lang="en-SG" sz="1200" dirty="0"/>
              <a:t>print(</a:t>
            </a:r>
            <a:r>
              <a:rPr lang="en-SG" sz="1200" dirty="0" err="1"/>
              <a:t>c.description</a:t>
            </a:r>
            <a:r>
              <a:rPr lang="en-SG" sz="1200" dirty="0"/>
              <a:t>)</a:t>
            </a:r>
          </a:p>
          <a:p>
            <a:r>
              <a:rPr lang="en-SG" sz="1200" dirty="0" err="1"/>
              <a:t>c.close</a:t>
            </a:r>
            <a:endParaRPr lang="en-SG" sz="1200" dirty="0"/>
          </a:p>
          <a:p>
            <a:r>
              <a:rPr lang="en-SG" sz="1200" dirty="0" err="1"/>
              <a:t>conn.close</a:t>
            </a:r>
            <a:r>
              <a:rPr lang="en-SG" sz="1200" dirty="0"/>
              <a:t>()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45EDF5-C190-B41E-EE61-B4D0104FBD99}"/>
              </a:ext>
            </a:extLst>
          </p:cNvPr>
          <p:cNvSpPr txBox="1"/>
          <p:nvPr/>
        </p:nvSpPr>
        <p:spPr>
          <a:xfrm>
            <a:off x="2740365" y="5020917"/>
            <a:ext cx="60333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dirty="0"/>
              <a:t>conn = sqlite3.connect('/content/drive/</a:t>
            </a:r>
            <a:r>
              <a:rPr lang="en-SG" sz="1200" dirty="0" err="1"/>
              <a:t>MyDrive</a:t>
            </a:r>
            <a:r>
              <a:rPr lang="en-SG" sz="1200" dirty="0"/>
              <a:t>/</a:t>
            </a:r>
            <a:r>
              <a:rPr lang="en-SG" sz="1200" dirty="0" err="1"/>
              <a:t>Colab</a:t>
            </a:r>
            <a:r>
              <a:rPr lang="en-SG" sz="1200" dirty="0"/>
              <a:t> Notebooks/</a:t>
            </a:r>
            <a:r>
              <a:rPr lang="en-SG" sz="1200" dirty="0" err="1"/>
              <a:t>sqllite</a:t>
            </a:r>
            <a:r>
              <a:rPr lang="en-SG" sz="1200" dirty="0"/>
              <a:t>/</a:t>
            </a:r>
            <a:r>
              <a:rPr lang="en-SG" sz="1200" dirty="0" err="1"/>
              <a:t>database.db</a:t>
            </a:r>
            <a:r>
              <a:rPr lang="en-SG" sz="1200" dirty="0"/>
              <a:t>')</a:t>
            </a:r>
          </a:p>
          <a:p>
            <a:r>
              <a:rPr lang="en-SG" sz="1200" dirty="0"/>
              <a:t>c = </a:t>
            </a:r>
            <a:r>
              <a:rPr lang="en-SG" sz="1200" dirty="0" err="1"/>
              <a:t>conn.cursor</a:t>
            </a:r>
            <a:r>
              <a:rPr lang="en-SG" sz="1200" dirty="0"/>
              <a:t>()</a:t>
            </a:r>
          </a:p>
          <a:p>
            <a:r>
              <a:rPr lang="en-SG" sz="1200" dirty="0" err="1"/>
              <a:t>c.execute</a:t>
            </a:r>
            <a:r>
              <a:rPr lang="en-SG" sz="1200" dirty="0"/>
              <a:t>('DELETE FROM employee;',);</a:t>
            </a:r>
          </a:p>
          <a:p>
            <a:r>
              <a:rPr lang="en-SG" sz="1200" dirty="0" err="1"/>
              <a:t>conn.commit</a:t>
            </a:r>
            <a:r>
              <a:rPr lang="en-SG" sz="1200" dirty="0"/>
              <a:t>()</a:t>
            </a:r>
          </a:p>
          <a:p>
            <a:r>
              <a:rPr lang="en-SG" sz="1200" dirty="0" err="1"/>
              <a:t>c.close</a:t>
            </a:r>
            <a:r>
              <a:rPr lang="en-SG" sz="1200" dirty="0"/>
              <a:t>()</a:t>
            </a:r>
          </a:p>
          <a:p>
            <a:r>
              <a:rPr lang="en-SG" sz="1200" dirty="0" err="1"/>
              <a:t>conn.close</a:t>
            </a:r>
            <a:r>
              <a:rPr lang="en-SG" sz="1200" dirty="0"/>
              <a:t>()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E2DEF7-501F-716A-A3B7-6756DA13D8DF}"/>
              </a:ext>
            </a:extLst>
          </p:cNvPr>
          <p:cNvSpPr txBox="1"/>
          <p:nvPr/>
        </p:nvSpPr>
        <p:spPr>
          <a:xfrm>
            <a:off x="6005015" y="1425791"/>
            <a:ext cx="2995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200" dirty="0"/>
              <a:t>https://colab.research.google.com/drive/1cqxSAaPmQnFWhp7ie9DpHMmxgewmlQAZ?usp=drive_link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C06237-8956-7080-521B-233D9D87199F}"/>
              </a:ext>
            </a:extLst>
          </p:cNvPr>
          <p:cNvSpPr txBox="1"/>
          <p:nvPr/>
        </p:nvSpPr>
        <p:spPr>
          <a:xfrm>
            <a:off x="6348793" y="2340653"/>
            <a:ext cx="20309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/>
              <a:t>requirements.txt</a:t>
            </a:r>
          </a:p>
          <a:p>
            <a:r>
              <a:rPr lang="en-SG" dirty="0" err="1"/>
              <a:t>gunicorn</a:t>
            </a:r>
            <a:endParaRPr lang="en-SG" dirty="0"/>
          </a:p>
          <a:p>
            <a:r>
              <a:rPr lang="en-SG" dirty="0"/>
              <a:t>Flask==2.3.1</a:t>
            </a:r>
          </a:p>
          <a:p>
            <a:r>
              <a:rPr lang="en-SG" dirty="0"/>
              <a:t>pysqlite3</a:t>
            </a:r>
          </a:p>
        </p:txBody>
      </p:sp>
    </p:spTree>
    <p:extLst>
      <p:ext uri="{BB962C8B-B14F-4D97-AF65-F5344CB8AC3E}">
        <p14:creationId xmlns:p14="http://schemas.microsoft.com/office/powerpoint/2010/main" val="18076101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A7B00-5D5B-F085-DB34-E113AC174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4933" y="248281"/>
            <a:ext cx="1897039" cy="1143000"/>
          </a:xfrm>
        </p:spPr>
        <p:txBody>
          <a:bodyPr>
            <a:normAutofit fontScale="90000"/>
          </a:bodyPr>
          <a:lstStyle/>
          <a:p>
            <a:r>
              <a:rPr lang="en-SG" dirty="0"/>
              <a:t>Flask with markup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6CEF9F-F946-9BEC-7FB9-9B3E1342B449}"/>
              </a:ext>
            </a:extLst>
          </p:cNvPr>
          <p:cNvSpPr txBox="1"/>
          <p:nvPr/>
        </p:nvSpPr>
        <p:spPr>
          <a:xfrm>
            <a:off x="293427" y="248281"/>
            <a:ext cx="6361709" cy="6043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000" dirty="0"/>
              <a:t>from flask import Flask, </a:t>
            </a:r>
            <a:r>
              <a:rPr lang="en-SG" sz="1000" dirty="0" err="1"/>
              <a:t>render_template</a:t>
            </a:r>
            <a:r>
              <a:rPr lang="en-SG" sz="1000" dirty="0"/>
              <a:t>, request</a:t>
            </a:r>
          </a:p>
          <a:p>
            <a:r>
              <a:rPr lang="en-SG" sz="1000" dirty="0"/>
              <a:t>import sqlite3</a:t>
            </a:r>
          </a:p>
          <a:p>
            <a:r>
              <a:rPr lang="en-SG" sz="1000" dirty="0">
                <a:solidFill>
                  <a:srgbClr val="FF0000"/>
                </a:solidFill>
              </a:rPr>
              <a:t>from flask import Markup</a:t>
            </a:r>
          </a:p>
          <a:p>
            <a:endParaRPr lang="en-SG" sz="1000" dirty="0"/>
          </a:p>
          <a:p>
            <a:r>
              <a:rPr lang="en-SG" sz="1000" dirty="0"/>
              <a:t>app = Flask(__name__)</a:t>
            </a:r>
          </a:p>
          <a:p>
            <a:endParaRPr lang="en-SG" sz="1000" dirty="0"/>
          </a:p>
          <a:p>
            <a:r>
              <a:rPr lang="en-SG" sz="1000" dirty="0"/>
              <a:t>@app.route("/",methods=["GET","POST"])</a:t>
            </a:r>
          </a:p>
          <a:p>
            <a:r>
              <a:rPr lang="en-SG" sz="1000" dirty="0"/>
              <a:t>def index():</a:t>
            </a:r>
          </a:p>
          <a:p>
            <a:r>
              <a:rPr lang="en-SG" sz="1000" dirty="0"/>
              <a:t>    return(</a:t>
            </a:r>
            <a:r>
              <a:rPr lang="en-SG" sz="1000" dirty="0" err="1"/>
              <a:t>render_template</a:t>
            </a:r>
            <a:r>
              <a:rPr lang="en-SG" sz="1000" dirty="0"/>
              <a:t>("index.html"))</a:t>
            </a:r>
          </a:p>
          <a:p>
            <a:endParaRPr lang="en-SG" sz="1000" dirty="0"/>
          </a:p>
          <a:p>
            <a:r>
              <a:rPr lang="en-SG" sz="1000" dirty="0"/>
              <a:t>@app.route("/log",methods=["GET","POST"])</a:t>
            </a:r>
          </a:p>
          <a:p>
            <a:r>
              <a:rPr lang="en-SG" sz="1000" dirty="0"/>
              <a:t>def log():</a:t>
            </a:r>
          </a:p>
          <a:p>
            <a:r>
              <a:rPr lang="en-SG" sz="1000" dirty="0"/>
              <a:t>    name = </a:t>
            </a:r>
            <a:r>
              <a:rPr lang="en-SG" sz="1000" dirty="0" err="1"/>
              <a:t>request.form.get</a:t>
            </a:r>
            <a:r>
              <a:rPr lang="en-SG" sz="1000" dirty="0"/>
              <a:t>("name")</a:t>
            </a:r>
          </a:p>
          <a:p>
            <a:r>
              <a:rPr lang="en-SG" sz="1000" dirty="0"/>
              <a:t>    print(name)</a:t>
            </a:r>
          </a:p>
          <a:p>
            <a:r>
              <a:rPr lang="en-SG" sz="1000" dirty="0"/>
              <a:t>    conn = sqlite3.connect(</a:t>
            </a:r>
            <a:r>
              <a:rPr lang="en-SG" sz="1000" dirty="0" err="1"/>
              <a:t>r'C</a:t>
            </a:r>
            <a:r>
              <a:rPr lang="en-SG" sz="1000" dirty="0"/>
              <a:t>:\Users\</a:t>
            </a:r>
            <a:r>
              <a:rPr lang="en-SG" sz="1000" dirty="0" err="1"/>
              <a:t>teoht</a:t>
            </a:r>
            <a:r>
              <a:rPr lang="en-SG" sz="1000" dirty="0"/>
              <a:t>\OneDrive\Library\AI\Flask\</a:t>
            </a:r>
            <a:r>
              <a:rPr lang="en-SG" sz="1000" dirty="0" err="1"/>
              <a:t>sqllite</a:t>
            </a:r>
            <a:r>
              <a:rPr lang="en-SG" sz="1000" dirty="0"/>
              <a:t>/</a:t>
            </a:r>
            <a:r>
              <a:rPr lang="en-SG" sz="1000" dirty="0" err="1"/>
              <a:t>data.db</a:t>
            </a:r>
            <a:r>
              <a:rPr lang="en-SG" sz="1000" dirty="0"/>
              <a:t>')</a:t>
            </a:r>
          </a:p>
          <a:p>
            <a:r>
              <a:rPr lang="en-SG" sz="1000" dirty="0"/>
              <a:t>    c = </a:t>
            </a:r>
            <a:r>
              <a:rPr lang="en-SG" sz="1000" dirty="0" err="1"/>
              <a:t>conn.cursor</a:t>
            </a:r>
            <a:r>
              <a:rPr lang="en-SG" sz="1000" dirty="0"/>
              <a:t>()</a:t>
            </a:r>
          </a:p>
          <a:p>
            <a:r>
              <a:rPr lang="en-SG" sz="1000" dirty="0"/>
              <a:t>    </a:t>
            </a:r>
            <a:r>
              <a:rPr lang="en-SG" sz="1000" dirty="0" err="1"/>
              <a:t>c.execute</a:t>
            </a:r>
            <a:r>
              <a:rPr lang="en-SG" sz="1000" dirty="0"/>
              <a:t>("""</a:t>
            </a:r>
          </a:p>
          <a:p>
            <a:r>
              <a:rPr lang="en-SG" sz="1000" dirty="0"/>
              <a:t>          insert into employee (name) </a:t>
            </a:r>
          </a:p>
          <a:p>
            <a:r>
              <a:rPr lang="en-SG" sz="1000" dirty="0"/>
              <a:t>          values(?)</a:t>
            </a:r>
          </a:p>
          <a:p>
            <a:r>
              <a:rPr lang="en-SG" sz="1000" dirty="0"/>
              <a:t>        """, (name,))</a:t>
            </a:r>
          </a:p>
          <a:p>
            <a:r>
              <a:rPr lang="en-SG" sz="1000" dirty="0"/>
              <a:t>    </a:t>
            </a:r>
            <a:r>
              <a:rPr lang="en-SG" sz="1000" dirty="0" err="1"/>
              <a:t>conn.commit</a:t>
            </a:r>
            <a:r>
              <a:rPr lang="en-SG" sz="1000" dirty="0"/>
              <a:t>()</a:t>
            </a:r>
          </a:p>
          <a:p>
            <a:r>
              <a:rPr lang="en-SG" sz="1000" dirty="0"/>
              <a:t>    </a:t>
            </a:r>
            <a:r>
              <a:rPr lang="en-SG" sz="1000" dirty="0" err="1"/>
              <a:t>c.close</a:t>
            </a:r>
            <a:r>
              <a:rPr lang="en-SG" sz="1000" dirty="0"/>
              <a:t>()</a:t>
            </a:r>
          </a:p>
          <a:p>
            <a:r>
              <a:rPr lang="en-SG" sz="1000" dirty="0"/>
              <a:t>    </a:t>
            </a:r>
            <a:r>
              <a:rPr lang="en-SG" sz="1000" dirty="0" err="1"/>
              <a:t>conn.close</a:t>
            </a:r>
            <a:r>
              <a:rPr lang="en-SG" sz="1000" dirty="0"/>
              <a:t>()</a:t>
            </a:r>
          </a:p>
          <a:p>
            <a:r>
              <a:rPr lang="en-SG" sz="1000" dirty="0"/>
              <a:t>    return(</a:t>
            </a:r>
            <a:r>
              <a:rPr lang="en-SG" sz="1000" dirty="0" err="1"/>
              <a:t>render_template</a:t>
            </a:r>
            <a:r>
              <a:rPr lang="en-SG" sz="1000" dirty="0"/>
              <a:t>("end.html"))</a:t>
            </a:r>
          </a:p>
          <a:p>
            <a:endParaRPr lang="en-SG" sz="1000" dirty="0"/>
          </a:p>
          <a:p>
            <a:r>
              <a:rPr lang="en-SG" sz="1000" dirty="0"/>
              <a:t>@app.route("/query",methods=["GET","POST"])</a:t>
            </a:r>
          </a:p>
          <a:p>
            <a:r>
              <a:rPr lang="en-SG" sz="1000" dirty="0"/>
              <a:t>def query():</a:t>
            </a:r>
          </a:p>
          <a:p>
            <a:r>
              <a:rPr lang="en-SG" sz="1000" dirty="0"/>
              <a:t>    conn = sqlite3.connect(</a:t>
            </a:r>
            <a:r>
              <a:rPr lang="en-SG" sz="1000" dirty="0" err="1"/>
              <a:t>r'C</a:t>
            </a:r>
            <a:r>
              <a:rPr lang="en-SG" sz="1000" dirty="0"/>
              <a:t>:\Users\</a:t>
            </a:r>
            <a:r>
              <a:rPr lang="en-SG" sz="1000" dirty="0" err="1"/>
              <a:t>teoht</a:t>
            </a:r>
            <a:r>
              <a:rPr lang="en-SG" sz="1000" dirty="0"/>
              <a:t>\OneDrive\Library\AI\Flask\</a:t>
            </a:r>
            <a:r>
              <a:rPr lang="en-SG" sz="1000" dirty="0" err="1"/>
              <a:t>sqllite</a:t>
            </a:r>
            <a:r>
              <a:rPr lang="en-SG" sz="1000" dirty="0"/>
              <a:t>/</a:t>
            </a:r>
            <a:r>
              <a:rPr lang="en-SG" sz="1000" dirty="0" err="1"/>
              <a:t>data.db</a:t>
            </a:r>
            <a:r>
              <a:rPr lang="en-SG" sz="1000" dirty="0"/>
              <a:t>')</a:t>
            </a:r>
          </a:p>
          <a:p>
            <a:r>
              <a:rPr lang="en-SG" sz="1000" dirty="0"/>
              <a:t>    r = ""</a:t>
            </a:r>
          </a:p>
          <a:p>
            <a:r>
              <a:rPr lang="en-SG" sz="1000" dirty="0">
                <a:solidFill>
                  <a:srgbClr val="FF0000"/>
                </a:solidFill>
              </a:rPr>
              <a:t>    for row in </a:t>
            </a:r>
            <a:r>
              <a:rPr lang="en-SG" sz="1000" dirty="0" err="1">
                <a:solidFill>
                  <a:srgbClr val="FF0000"/>
                </a:solidFill>
              </a:rPr>
              <a:t>conn.execute</a:t>
            </a:r>
            <a:r>
              <a:rPr lang="en-SG" sz="1000" dirty="0">
                <a:solidFill>
                  <a:srgbClr val="FF0000"/>
                </a:solidFill>
              </a:rPr>
              <a:t>("select * from employee"):</a:t>
            </a:r>
          </a:p>
          <a:p>
            <a:r>
              <a:rPr lang="en-SG" sz="1000" dirty="0">
                <a:solidFill>
                  <a:srgbClr val="FF0000"/>
                </a:solidFill>
              </a:rPr>
              <a:t>        print(row)</a:t>
            </a:r>
          </a:p>
          <a:p>
            <a:r>
              <a:rPr lang="pt-BR" sz="1000" dirty="0">
                <a:solidFill>
                  <a:srgbClr val="FF0000"/>
                </a:solidFill>
              </a:rPr>
              <a:t>        r = r + str(row) + "&lt;br&gt;“</a:t>
            </a:r>
          </a:p>
          <a:p>
            <a:r>
              <a:rPr lang="en-SG" sz="1000" dirty="0">
                <a:solidFill>
                  <a:srgbClr val="FF0000"/>
                </a:solidFill>
              </a:rPr>
              <a:t>    </a:t>
            </a:r>
            <a:r>
              <a:rPr lang="en-SG" sz="1000" dirty="0" err="1">
                <a:solidFill>
                  <a:srgbClr val="FF0000"/>
                </a:solidFill>
              </a:rPr>
              <a:t>conn.close</a:t>
            </a:r>
            <a:endParaRPr lang="en-SG" sz="1000" dirty="0">
              <a:solidFill>
                <a:srgbClr val="FF0000"/>
              </a:solidFill>
            </a:endParaRPr>
          </a:p>
          <a:p>
            <a:r>
              <a:rPr lang="en-SG" sz="1000" dirty="0">
                <a:solidFill>
                  <a:srgbClr val="FF0000"/>
                </a:solidFill>
              </a:rPr>
              <a:t>    r = Markup(r)</a:t>
            </a:r>
          </a:p>
          <a:p>
            <a:r>
              <a:rPr lang="en-SG" sz="1000" dirty="0"/>
              <a:t>    print(r)</a:t>
            </a:r>
          </a:p>
          <a:p>
            <a:r>
              <a:rPr lang="en-SG" sz="1000" dirty="0"/>
              <a:t>    return(</a:t>
            </a:r>
            <a:r>
              <a:rPr lang="en-SG" sz="1000" dirty="0" err="1"/>
              <a:t>render_template</a:t>
            </a:r>
            <a:r>
              <a:rPr lang="en-SG" sz="1000" dirty="0"/>
              <a:t>("</a:t>
            </a:r>
            <a:r>
              <a:rPr lang="en-SG" sz="1000" dirty="0" err="1"/>
              <a:t>query.html",r</a:t>
            </a:r>
            <a:r>
              <a:rPr lang="en-SG" sz="1000" dirty="0"/>
              <a:t>=r))</a:t>
            </a:r>
          </a:p>
          <a:p>
            <a:endParaRPr lang="en-SG" sz="1000" dirty="0"/>
          </a:p>
          <a:p>
            <a:r>
              <a:rPr lang="en-SG" sz="1000" dirty="0"/>
              <a:t>if __name__ == "__main__":</a:t>
            </a:r>
          </a:p>
          <a:p>
            <a:r>
              <a:rPr lang="en-SG" sz="1000" dirty="0"/>
              <a:t>    </a:t>
            </a:r>
            <a:r>
              <a:rPr lang="en-SG" sz="1000" dirty="0" err="1"/>
              <a:t>app.run</a:t>
            </a:r>
            <a:r>
              <a:rPr lang="en-SG" sz="1000" dirty="0"/>
              <a:t>()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38C2E5-60FD-DDEA-6A1D-8794654C9A18}"/>
              </a:ext>
            </a:extLst>
          </p:cNvPr>
          <p:cNvSpPr txBox="1"/>
          <p:nvPr/>
        </p:nvSpPr>
        <p:spPr>
          <a:xfrm>
            <a:off x="5042847" y="2690336"/>
            <a:ext cx="336417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 err="1"/>
              <a:t>gunicorn</a:t>
            </a:r>
            <a:endParaRPr lang="en-SG" dirty="0"/>
          </a:p>
          <a:p>
            <a:r>
              <a:rPr lang="en-SG" dirty="0"/>
              <a:t>flask==2.3.1</a:t>
            </a:r>
          </a:p>
          <a:p>
            <a:r>
              <a:rPr lang="en-SG" dirty="0"/>
              <a:t>pysqlite3</a:t>
            </a:r>
          </a:p>
          <a:p>
            <a:r>
              <a:rPr lang="en-SG" dirty="0"/>
              <a:t>dash</a:t>
            </a:r>
          </a:p>
          <a:p>
            <a:r>
              <a:rPr lang="en-SG" dirty="0" err="1"/>
              <a:t>dash_bootstrap_components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909640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EE2F8-79A0-C8C5-BADB-3466689C7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What is </a:t>
            </a:r>
            <a:r>
              <a:rPr lang="en-SG" dirty="0" err="1"/>
              <a:t>OpenAI</a:t>
            </a:r>
            <a:endParaRPr lang="en-SG" dirty="0"/>
          </a:p>
        </p:txBody>
      </p:sp>
      <p:pic>
        <p:nvPicPr>
          <p:cNvPr id="1026" name="Picture 2" descr="OpenAI launches new company for funding safe artificial general  intelligence | VentureBeat">
            <a:extLst>
              <a:ext uri="{FF2B5EF4-FFF2-40B4-BE49-F238E27FC236}">
                <a16:creationId xmlns:a16="http://schemas.microsoft.com/office/drawing/2014/main" id="{E8809974-F087-B281-049A-664378849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638" y="996228"/>
            <a:ext cx="2486025" cy="103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n ChatGPT replace Programmers? What are ChatGPT OpenAI limitations | by  Dilip Kashyap | Jan, 2023 | Level Up Coding">
            <a:extLst>
              <a:ext uri="{FF2B5EF4-FFF2-40B4-BE49-F238E27FC236}">
                <a16:creationId xmlns:a16="http://schemas.microsoft.com/office/drawing/2014/main" id="{3704B98B-1E59-D3A4-3612-C08B46201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354" y="968754"/>
            <a:ext cx="1939180" cy="109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04A3EB-2072-4499-5695-50B0B2AD3E13}"/>
              </a:ext>
            </a:extLst>
          </p:cNvPr>
          <p:cNvSpPr txBox="1"/>
          <p:nvPr/>
        </p:nvSpPr>
        <p:spPr>
          <a:xfrm>
            <a:off x="493540" y="2684568"/>
            <a:ext cx="806250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dirty="0"/>
              <a:t>The organization was founded in San Francisco in late 2015 by Elon Musk, and others, who collectively pledged US$1 billion. </a:t>
            </a:r>
          </a:p>
          <a:p>
            <a:endParaRPr lang="en-US" sz="2100" dirty="0"/>
          </a:p>
          <a:p>
            <a:r>
              <a:rPr lang="en-US" sz="2100" dirty="0" err="1"/>
              <a:t>OpenAI</a:t>
            </a:r>
            <a:r>
              <a:rPr lang="en-US" sz="2100" dirty="0"/>
              <a:t> LP received a $1 billion investment from Microsoft in 2019 and a second multi-year investment in January 2023 reported to be $10 billion. </a:t>
            </a:r>
          </a:p>
          <a:p>
            <a:endParaRPr lang="en-US" sz="2100" dirty="0"/>
          </a:p>
          <a:p>
            <a:r>
              <a:rPr lang="en-US" sz="2100" dirty="0" err="1"/>
              <a:t>OpenAI</a:t>
            </a:r>
            <a:r>
              <a:rPr lang="en-US" sz="2100" dirty="0"/>
              <a:t> is headquartered at the Pioneer Building in Mission District, San Francisco.</a:t>
            </a:r>
            <a:endParaRPr lang="en-SG" sz="2100" dirty="0"/>
          </a:p>
        </p:txBody>
      </p:sp>
    </p:spTree>
    <p:extLst>
      <p:ext uri="{BB962C8B-B14F-4D97-AF65-F5344CB8AC3E}">
        <p14:creationId xmlns:p14="http://schemas.microsoft.com/office/powerpoint/2010/main" val="734333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2FF61DF-25CC-03CD-A6B7-301D54FE3DB5}"/>
              </a:ext>
            </a:extLst>
          </p:cNvPr>
          <p:cNvSpPr txBox="1"/>
          <p:nvPr/>
        </p:nvSpPr>
        <p:spPr>
          <a:xfrm>
            <a:off x="304800" y="5181600"/>
            <a:ext cx="8534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/>
              <a:t>https://www.straitstimes.com/business/40-of-singaporeans-use-ai-at-work-75-of-them-pass-it-off-as-their-own-survey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58F86A-645F-7A97-2359-70EB72391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762000"/>
            <a:ext cx="7731015" cy="391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31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E31DD-803B-CCCE-75F8-C3B07578E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3632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dirty="0">
                <a:hlinkClick r:id="rId2"/>
              </a:rPr>
              <a:t>The new ChatGPT can ‘see’ and ‘talk’ | The Straits Times</a:t>
            </a:r>
            <a:endParaRPr lang="en-S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391966-FAA6-64ED-DBFA-165CDEA40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45" y="2057400"/>
            <a:ext cx="8229600" cy="36004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0499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032CF-5B2B-569C-6302-213CEE074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i="0" dirty="0">
                <a:solidFill>
                  <a:srgbClr val="212529"/>
                </a:solidFill>
                <a:effectLst/>
                <a:latin typeface="SelaneWebSTTwenty"/>
              </a:rPr>
              <a:t>OCBC to deploy generative AI bot for all 30,000 staff globally</a:t>
            </a:r>
            <a:endParaRPr lang="en-S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B2B2D9-EADE-102F-35C8-2053406D77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G" dirty="0"/>
              <a:t>https://www.straitstimes.com/business/ocbc-to-deploy-generative-ai-bot-for-all-30000-staff-globally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4ECBED-5738-0905-909E-17A16EEC1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895600"/>
            <a:ext cx="5805516" cy="321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10109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47505</TotalTime>
  <Words>4396</Words>
  <Application>Microsoft Office PowerPoint</Application>
  <PresentationFormat>On-screen Show (4:3)</PresentationFormat>
  <Paragraphs>578</Paragraphs>
  <Slides>59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71" baseType="lpstr">
      <vt:lpstr>Arial</vt:lpstr>
      <vt:lpstr>Arial</vt:lpstr>
      <vt:lpstr>Calibri</vt:lpstr>
      <vt:lpstr>Calibri Light</vt:lpstr>
      <vt:lpstr>Google Sans</vt:lpstr>
      <vt:lpstr>Segoe UI</vt:lpstr>
      <vt:lpstr>SelaneWebSTTwenty</vt:lpstr>
      <vt:lpstr>Times</vt:lpstr>
      <vt:lpstr>Times New Roman</vt:lpstr>
      <vt:lpstr>Wingdings</vt:lpstr>
      <vt:lpstr>YouTube Sans</vt:lpstr>
      <vt:lpstr>1_Office Theme</vt:lpstr>
      <vt:lpstr>PowerPoint Presentation</vt:lpstr>
      <vt:lpstr>PowerPoint Presentation</vt:lpstr>
      <vt:lpstr>Recording:  https://1drv.ms/v/s!Aik2a4x7tvLyi_A-WJA6f3RZerLyng?e=z2zvQg  </vt:lpstr>
      <vt:lpstr>Agenda</vt:lpstr>
      <vt:lpstr>Video</vt:lpstr>
      <vt:lpstr>What is OpenAI</vt:lpstr>
      <vt:lpstr>PowerPoint Presentation</vt:lpstr>
      <vt:lpstr>The new ChatGPT can ‘see’ and ‘talk’ | The Straits Times</vt:lpstr>
      <vt:lpstr>OCBC to deploy generative AI bot for all 30,000 staff globally</vt:lpstr>
      <vt:lpstr>NLP &amp; LLM (natural language Processing &amp; Large Language Model)</vt:lpstr>
      <vt:lpstr>PowerPoint Presentation</vt:lpstr>
      <vt:lpstr>Midjourney (9th April)</vt:lpstr>
      <vt:lpstr>Image – Dalle vs MidJourney</vt:lpstr>
      <vt:lpstr>Discord – from Midjourney to discord -&gt; /image to draw</vt:lpstr>
      <vt:lpstr>Dall-e2</vt:lpstr>
      <vt:lpstr>Try https://www.craiyon.com/</vt:lpstr>
      <vt:lpstr>Transformer, Encoder, Attention</vt:lpstr>
      <vt:lpstr>GAN – Used by Midjourney</vt:lpstr>
      <vt:lpstr>Diffuser – Use my  Midjourney &amp; Dall e2</vt:lpstr>
      <vt:lpstr>Diffusion Model</vt:lpstr>
      <vt:lpstr>Stable diffusion</vt:lpstr>
      <vt:lpstr>Prompt Engineering Example</vt:lpstr>
      <vt:lpstr>Prompt Engineering</vt:lpstr>
      <vt:lpstr>Fine Tuning</vt:lpstr>
      <vt:lpstr>Fine Tuning – teach chatGPT</vt:lpstr>
      <vt:lpstr>Programming</vt:lpstr>
      <vt:lpstr>openAI api</vt:lpstr>
      <vt:lpstr>Register openai API - https://openai.com/ - Generate API</vt:lpstr>
      <vt:lpstr>ChatGPT – pip install openai –upgrade (in jupyter)</vt:lpstr>
      <vt:lpstr>For cloud</vt:lpstr>
      <vt:lpstr>Front Back End</vt:lpstr>
      <vt:lpstr>PaLM &amp; Makersuite &amp; Gemini</vt:lpstr>
      <vt:lpstr>API</vt:lpstr>
      <vt:lpstr>Bison</vt:lpstr>
      <vt:lpstr>Google - PaLM – makersuite</vt:lpstr>
      <vt:lpstr>Front Back End</vt:lpstr>
      <vt:lpstr>Deploy in pythonwhere.com</vt:lpstr>
      <vt:lpstr>For chatGPT Cloud use Python anywhere – pip install openai and flask</vt:lpstr>
      <vt:lpstr>Deploy in render - need to create new repository in github</vt:lpstr>
      <vt:lpstr>Render.com – need to create web service and link to github remember to select runtime as python3 start command - gunicorn app:app</vt:lpstr>
      <vt:lpstr>ImageGPT   use Midjourney (need to register replicate.com first to get the API, but replicate.com use github, need to register github also)</vt:lpstr>
      <vt:lpstr>Replicate.com</vt:lpstr>
      <vt:lpstr>Replicate.com</vt:lpstr>
      <vt:lpstr>Front End</vt:lpstr>
      <vt:lpstr>For cloud, need to use render.com which need github</vt:lpstr>
      <vt:lpstr>Stable Diffusion – image – Need GPU </vt:lpstr>
      <vt:lpstr>Video</vt:lpstr>
      <vt:lpstr>Video Generator use GPU</vt:lpstr>
      <vt:lpstr>To Print</vt:lpstr>
      <vt:lpstr>Music</vt:lpstr>
      <vt:lpstr>Music</vt:lpstr>
      <vt:lpstr>Voice trigger ChatGPT (Anaconda)</vt:lpstr>
      <vt:lpstr>MLOps</vt:lpstr>
      <vt:lpstr>Size button and picture</vt:lpstr>
      <vt:lpstr>Flask with responsive</vt:lpstr>
      <vt:lpstr>Flask Radio Button – back end</vt:lpstr>
      <vt:lpstr>Declare global</vt:lpstr>
      <vt:lpstr>SQL</vt:lpstr>
      <vt:lpstr>Flask with markup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Teik Toe Teoh</cp:lastModifiedBy>
  <cp:revision>763</cp:revision>
  <dcterms:created xsi:type="dcterms:W3CDTF">2017-04-15T17:01:01Z</dcterms:created>
  <dcterms:modified xsi:type="dcterms:W3CDTF">2024-03-25T00:30:21Z</dcterms:modified>
</cp:coreProperties>
</file>