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43"/>
  </p:notesMasterIdLst>
  <p:handoutMasterIdLst>
    <p:handoutMasterId r:id="rId44"/>
  </p:handoutMasterIdLst>
  <p:sldIdLst>
    <p:sldId id="259" r:id="rId5"/>
    <p:sldId id="1331" r:id="rId6"/>
    <p:sldId id="1047" r:id="rId7"/>
    <p:sldId id="1329" r:id="rId8"/>
    <p:sldId id="1330" r:id="rId9"/>
    <p:sldId id="1142" r:id="rId10"/>
    <p:sldId id="1143" r:id="rId11"/>
    <p:sldId id="1176" r:id="rId12"/>
    <p:sldId id="1166" r:id="rId13"/>
    <p:sldId id="1164" r:id="rId14"/>
    <p:sldId id="1169" r:id="rId15"/>
    <p:sldId id="1289" r:id="rId16"/>
    <p:sldId id="1328" r:id="rId17"/>
    <p:sldId id="1200" r:id="rId18"/>
    <p:sldId id="257" r:id="rId19"/>
    <p:sldId id="1269" r:id="rId20"/>
    <p:sldId id="262" r:id="rId21"/>
    <p:sldId id="1294" r:id="rId22"/>
    <p:sldId id="1295" r:id="rId23"/>
    <p:sldId id="1320" r:id="rId24"/>
    <p:sldId id="1296" r:id="rId25"/>
    <p:sldId id="1319" r:id="rId26"/>
    <p:sldId id="1297" r:id="rId27"/>
    <p:sldId id="1298" r:id="rId28"/>
    <p:sldId id="1299" r:id="rId29"/>
    <p:sldId id="1309" r:id="rId30"/>
    <p:sldId id="1310" r:id="rId31"/>
    <p:sldId id="1311" r:id="rId32"/>
    <p:sldId id="1312" r:id="rId33"/>
    <p:sldId id="1313" r:id="rId34"/>
    <p:sldId id="1325" r:id="rId35"/>
    <p:sldId id="282" r:id="rId36"/>
    <p:sldId id="1139" r:id="rId37"/>
    <p:sldId id="289" r:id="rId38"/>
    <p:sldId id="290" r:id="rId39"/>
    <p:sldId id="284" r:id="rId40"/>
    <p:sldId id="286" r:id="rId41"/>
    <p:sldId id="1140" r:id="rId4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8C78C95-CB41-4231-9BC5-A13CF7B24563}" v="21" dt="2023-12-24T03:03:03.26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001" autoAdjust="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1503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0" d="100"/>
        <a:sy n="140" d="100"/>
      </p:scale>
      <p:origin x="0" y="-65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theme" Target="theme/theme1.xml"/><Relationship Id="rId50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viewProps" Target="view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eoh Teik Toe" userId="04285961-8f1d-4dac-83a4-2cd896b4506a" providerId="ADAL" clId="{C1240EB9-D00B-49B7-A191-6877F918D76D}"/>
    <pc:docChg chg="addSld modSld">
      <pc:chgData name="Teoh Teik Toe" userId="04285961-8f1d-4dac-83a4-2cd896b4506a" providerId="ADAL" clId="{C1240EB9-D00B-49B7-A191-6877F918D76D}" dt="2022-04-14T02:31:32.133" v="28"/>
      <pc:docMkLst>
        <pc:docMk/>
      </pc:docMkLst>
      <pc:sldChg chg="modSp new mod">
        <pc:chgData name="Teoh Teik Toe" userId="04285961-8f1d-4dac-83a4-2cd896b4506a" providerId="ADAL" clId="{C1240EB9-D00B-49B7-A191-6877F918D76D}" dt="2022-04-14T02:31:32.133" v="28"/>
        <pc:sldMkLst>
          <pc:docMk/>
          <pc:sldMk cId="230170166" sldId="1330"/>
        </pc:sldMkLst>
        <pc:spChg chg="mod">
          <ac:chgData name="Teoh Teik Toe" userId="04285961-8f1d-4dac-83a4-2cd896b4506a" providerId="ADAL" clId="{C1240EB9-D00B-49B7-A191-6877F918D76D}" dt="2022-04-14T02:31:11.601" v="27" actId="20577"/>
          <ac:spMkLst>
            <pc:docMk/>
            <pc:sldMk cId="230170166" sldId="1330"/>
            <ac:spMk id="2" creationId="{22C64FE3-8EEF-4B1C-B453-E4639FD0AA9B}"/>
          </ac:spMkLst>
        </pc:spChg>
        <pc:spChg chg="mod">
          <ac:chgData name="Teoh Teik Toe" userId="04285961-8f1d-4dac-83a4-2cd896b4506a" providerId="ADAL" clId="{C1240EB9-D00B-49B7-A191-6877F918D76D}" dt="2022-04-14T02:31:32.133" v="28"/>
          <ac:spMkLst>
            <pc:docMk/>
            <pc:sldMk cId="230170166" sldId="1330"/>
            <ac:spMk id="3" creationId="{7522622D-CEE5-46B5-93EF-102319159192}"/>
          </ac:spMkLst>
        </pc:spChg>
      </pc:sldChg>
    </pc:docChg>
  </pc:docChgLst>
  <pc:docChgLst>
    <pc:chgData name="Teoh Teik Toe" userId="04285961-8f1d-4dac-83a4-2cd896b4506a" providerId="ADAL" clId="{ECAA386D-4891-4315-A60C-C595DCD5F209}"/>
    <pc:docChg chg="undo custSel addSld delSld">
      <pc:chgData name="Teoh Teik Toe" userId="04285961-8f1d-4dac-83a4-2cd896b4506a" providerId="ADAL" clId="{ECAA386D-4891-4315-A60C-C595DCD5F209}" dt="2023-09-02T06:47:16.467" v="22" actId="47"/>
      <pc:docMkLst>
        <pc:docMk/>
      </pc:docMkLst>
      <pc:sldChg chg="del">
        <pc:chgData name="Teoh Teik Toe" userId="04285961-8f1d-4dac-83a4-2cd896b4506a" providerId="ADAL" clId="{ECAA386D-4891-4315-A60C-C595DCD5F209}" dt="2023-09-02T06:47:11.666" v="21" actId="47"/>
        <pc:sldMkLst>
          <pc:docMk/>
          <pc:sldMk cId="0" sldId="700"/>
        </pc:sldMkLst>
      </pc:sldChg>
      <pc:sldChg chg="del">
        <pc:chgData name="Teoh Teik Toe" userId="04285961-8f1d-4dac-83a4-2cd896b4506a" providerId="ADAL" clId="{ECAA386D-4891-4315-A60C-C595DCD5F209}" dt="2023-09-02T06:42:30.539" v="1" actId="47"/>
        <pc:sldMkLst>
          <pc:docMk/>
          <pc:sldMk cId="232043115" sldId="1175"/>
        </pc:sldMkLst>
      </pc:sldChg>
      <pc:sldChg chg="del">
        <pc:chgData name="Teoh Teik Toe" userId="04285961-8f1d-4dac-83a4-2cd896b4506a" providerId="ADAL" clId="{ECAA386D-4891-4315-A60C-C595DCD5F209}" dt="2023-09-02T06:42:08.108" v="0" actId="47"/>
        <pc:sldMkLst>
          <pc:docMk/>
          <pc:sldMk cId="2890515220" sldId="1177"/>
        </pc:sldMkLst>
      </pc:sldChg>
      <pc:sldChg chg="del">
        <pc:chgData name="Teoh Teik Toe" userId="04285961-8f1d-4dac-83a4-2cd896b4506a" providerId="ADAL" clId="{ECAA386D-4891-4315-A60C-C595DCD5F209}" dt="2023-09-02T06:46:56.724" v="17" actId="47"/>
        <pc:sldMkLst>
          <pc:docMk/>
          <pc:sldMk cId="128870131" sldId="1193"/>
        </pc:sldMkLst>
      </pc:sldChg>
      <pc:sldChg chg="del">
        <pc:chgData name="Teoh Teik Toe" userId="04285961-8f1d-4dac-83a4-2cd896b4506a" providerId="ADAL" clId="{ECAA386D-4891-4315-A60C-C595DCD5F209}" dt="2023-09-02T06:47:16.467" v="22" actId="47"/>
        <pc:sldMkLst>
          <pc:docMk/>
          <pc:sldMk cId="3780754569" sldId="1210"/>
        </pc:sldMkLst>
      </pc:sldChg>
      <pc:sldChg chg="del">
        <pc:chgData name="Teoh Teik Toe" userId="04285961-8f1d-4dac-83a4-2cd896b4506a" providerId="ADAL" clId="{ECAA386D-4891-4315-A60C-C595DCD5F209}" dt="2023-09-02T06:47:06.932" v="19" actId="47"/>
        <pc:sldMkLst>
          <pc:docMk/>
          <pc:sldMk cId="601630643" sldId="1286"/>
        </pc:sldMkLst>
      </pc:sldChg>
      <pc:sldChg chg="del">
        <pc:chgData name="Teoh Teik Toe" userId="04285961-8f1d-4dac-83a4-2cd896b4506a" providerId="ADAL" clId="{ECAA386D-4891-4315-A60C-C595DCD5F209}" dt="2023-09-02T06:42:57.324" v="2" actId="47"/>
        <pc:sldMkLst>
          <pc:docMk/>
          <pc:sldMk cId="196559595" sldId="1293"/>
        </pc:sldMkLst>
      </pc:sldChg>
      <pc:sldChg chg="del">
        <pc:chgData name="Teoh Teik Toe" userId="04285961-8f1d-4dac-83a4-2cd896b4506a" providerId="ADAL" clId="{ECAA386D-4891-4315-A60C-C595DCD5F209}" dt="2023-09-02T06:46:08.305" v="7" actId="47"/>
        <pc:sldMkLst>
          <pc:docMk/>
          <pc:sldMk cId="1206772244" sldId="1301"/>
        </pc:sldMkLst>
      </pc:sldChg>
      <pc:sldChg chg="del">
        <pc:chgData name="Teoh Teik Toe" userId="04285961-8f1d-4dac-83a4-2cd896b4506a" providerId="ADAL" clId="{ECAA386D-4891-4315-A60C-C595DCD5F209}" dt="2023-09-02T06:46:09.230" v="8" actId="47"/>
        <pc:sldMkLst>
          <pc:docMk/>
          <pc:sldMk cId="3974722607" sldId="1302"/>
        </pc:sldMkLst>
      </pc:sldChg>
      <pc:sldChg chg="del">
        <pc:chgData name="Teoh Teik Toe" userId="04285961-8f1d-4dac-83a4-2cd896b4506a" providerId="ADAL" clId="{ECAA386D-4891-4315-A60C-C595DCD5F209}" dt="2023-09-02T06:46:11.202" v="10" actId="47"/>
        <pc:sldMkLst>
          <pc:docMk/>
          <pc:sldMk cId="1974818362" sldId="1303"/>
        </pc:sldMkLst>
      </pc:sldChg>
      <pc:sldChg chg="del">
        <pc:chgData name="Teoh Teik Toe" userId="04285961-8f1d-4dac-83a4-2cd896b4506a" providerId="ADAL" clId="{ECAA386D-4891-4315-A60C-C595DCD5F209}" dt="2023-09-02T06:46:09.936" v="9" actId="47"/>
        <pc:sldMkLst>
          <pc:docMk/>
          <pc:sldMk cId="2827949231" sldId="1304"/>
        </pc:sldMkLst>
      </pc:sldChg>
      <pc:sldChg chg="del">
        <pc:chgData name="Teoh Teik Toe" userId="04285961-8f1d-4dac-83a4-2cd896b4506a" providerId="ADAL" clId="{ECAA386D-4891-4315-A60C-C595DCD5F209}" dt="2023-09-02T06:43:20.657" v="3" actId="47"/>
        <pc:sldMkLst>
          <pc:docMk/>
          <pc:sldMk cId="1343589757" sldId="1305"/>
        </pc:sldMkLst>
      </pc:sldChg>
      <pc:sldChg chg="del">
        <pc:chgData name="Teoh Teik Toe" userId="04285961-8f1d-4dac-83a4-2cd896b4506a" providerId="ADAL" clId="{ECAA386D-4891-4315-A60C-C595DCD5F209}" dt="2023-09-02T06:43:26.452" v="4" actId="47"/>
        <pc:sldMkLst>
          <pc:docMk/>
          <pc:sldMk cId="3722645859" sldId="1306"/>
        </pc:sldMkLst>
      </pc:sldChg>
      <pc:sldChg chg="del">
        <pc:chgData name="Teoh Teik Toe" userId="04285961-8f1d-4dac-83a4-2cd896b4506a" providerId="ADAL" clId="{ECAA386D-4891-4315-A60C-C595DCD5F209}" dt="2023-09-02T06:43:28.624" v="5" actId="47"/>
        <pc:sldMkLst>
          <pc:docMk/>
          <pc:sldMk cId="4098265475" sldId="1307"/>
        </pc:sldMkLst>
      </pc:sldChg>
      <pc:sldChg chg="del">
        <pc:chgData name="Teoh Teik Toe" userId="04285961-8f1d-4dac-83a4-2cd896b4506a" providerId="ADAL" clId="{ECAA386D-4891-4315-A60C-C595DCD5F209}" dt="2023-09-02T06:43:30.228" v="6" actId="47"/>
        <pc:sldMkLst>
          <pc:docMk/>
          <pc:sldMk cId="680557684" sldId="1308"/>
        </pc:sldMkLst>
      </pc:sldChg>
      <pc:sldChg chg="del">
        <pc:chgData name="Teoh Teik Toe" userId="04285961-8f1d-4dac-83a4-2cd896b4506a" providerId="ADAL" clId="{ECAA386D-4891-4315-A60C-C595DCD5F209}" dt="2023-09-02T06:46:12.117" v="11" actId="47"/>
        <pc:sldMkLst>
          <pc:docMk/>
          <pc:sldMk cId="2793676694" sldId="1315"/>
        </pc:sldMkLst>
      </pc:sldChg>
      <pc:sldChg chg="del">
        <pc:chgData name="Teoh Teik Toe" userId="04285961-8f1d-4dac-83a4-2cd896b4506a" providerId="ADAL" clId="{ECAA386D-4891-4315-A60C-C595DCD5F209}" dt="2023-09-02T06:46:15.264" v="12" actId="47"/>
        <pc:sldMkLst>
          <pc:docMk/>
          <pc:sldMk cId="1825783252" sldId="1316"/>
        </pc:sldMkLst>
      </pc:sldChg>
      <pc:sldChg chg="del">
        <pc:chgData name="Teoh Teik Toe" userId="04285961-8f1d-4dac-83a4-2cd896b4506a" providerId="ADAL" clId="{ECAA386D-4891-4315-A60C-C595DCD5F209}" dt="2023-09-02T06:46:35.218" v="13" actId="47"/>
        <pc:sldMkLst>
          <pc:docMk/>
          <pc:sldMk cId="3317950331" sldId="1317"/>
        </pc:sldMkLst>
      </pc:sldChg>
      <pc:sldChg chg="del">
        <pc:chgData name="Teoh Teik Toe" userId="04285961-8f1d-4dac-83a4-2cd896b4506a" providerId="ADAL" clId="{ECAA386D-4891-4315-A60C-C595DCD5F209}" dt="2023-09-02T06:46:35.626" v="14" actId="47"/>
        <pc:sldMkLst>
          <pc:docMk/>
          <pc:sldMk cId="3702052511" sldId="1318"/>
        </pc:sldMkLst>
      </pc:sldChg>
      <pc:sldChg chg="add del">
        <pc:chgData name="Teoh Teik Toe" userId="04285961-8f1d-4dac-83a4-2cd896b4506a" providerId="ADAL" clId="{ECAA386D-4891-4315-A60C-C595DCD5F209}" dt="2023-09-02T06:46:38.680" v="16" actId="47"/>
        <pc:sldMkLst>
          <pc:docMk/>
          <pc:sldMk cId="1547813146" sldId="1325"/>
        </pc:sldMkLst>
      </pc:sldChg>
      <pc:sldChg chg="del">
        <pc:chgData name="Teoh Teik Toe" userId="04285961-8f1d-4dac-83a4-2cd896b4506a" providerId="ADAL" clId="{ECAA386D-4891-4315-A60C-C595DCD5F209}" dt="2023-09-02T06:47:00.075" v="18" actId="47"/>
        <pc:sldMkLst>
          <pc:docMk/>
          <pc:sldMk cId="3542505642" sldId="1327"/>
        </pc:sldMkLst>
      </pc:sldChg>
      <pc:sldChg chg="del">
        <pc:chgData name="Teoh Teik Toe" userId="04285961-8f1d-4dac-83a4-2cd896b4506a" providerId="ADAL" clId="{ECAA386D-4891-4315-A60C-C595DCD5F209}" dt="2023-09-02T06:47:09.651" v="20" actId="47"/>
        <pc:sldMkLst>
          <pc:docMk/>
          <pc:sldMk cId="2051985741" sldId="1329"/>
        </pc:sldMkLst>
      </pc:sldChg>
    </pc:docChg>
  </pc:docChgLst>
  <pc:docChgLst>
    <pc:chgData name="Teik Toe Teoh" userId="f2f2b67b8c6b3629" providerId="LiveId" clId="{98C78C95-CB41-4231-9BC5-A13CF7B24563}"/>
    <pc:docChg chg="undo custSel addSld delSld modSld">
      <pc:chgData name="Teik Toe Teoh" userId="f2f2b67b8c6b3629" providerId="LiveId" clId="{98C78C95-CB41-4231-9BC5-A13CF7B24563}" dt="2023-12-24T03:03:46.030" v="70"/>
      <pc:docMkLst>
        <pc:docMk/>
      </pc:docMkLst>
      <pc:sldChg chg="modSp">
        <pc:chgData name="Teik Toe Teoh" userId="f2f2b67b8c6b3629" providerId="LiveId" clId="{98C78C95-CB41-4231-9BC5-A13CF7B24563}" dt="2023-09-17T02:03:52.251" v="17" actId="20577"/>
        <pc:sldMkLst>
          <pc:docMk/>
          <pc:sldMk cId="3672490784" sldId="1047"/>
        </pc:sldMkLst>
        <pc:graphicFrameChg chg="mod">
          <ac:chgData name="Teik Toe Teoh" userId="f2f2b67b8c6b3629" providerId="LiveId" clId="{98C78C95-CB41-4231-9BC5-A13CF7B24563}" dt="2023-09-17T02:03:52.251" v="17" actId="20577"/>
          <ac:graphicFrameMkLst>
            <pc:docMk/>
            <pc:sldMk cId="3672490784" sldId="1047"/>
            <ac:graphicFrameMk id="5" creationId="{2B548194-F05A-48F2-8767-1B01412C964B}"/>
          </ac:graphicFrameMkLst>
        </pc:graphicFrameChg>
      </pc:sldChg>
      <pc:sldChg chg="del">
        <pc:chgData name="Teik Toe Teoh" userId="f2f2b67b8c6b3629" providerId="LiveId" clId="{98C78C95-CB41-4231-9BC5-A13CF7B24563}" dt="2023-09-17T02:04:09.977" v="18" actId="47"/>
        <pc:sldMkLst>
          <pc:docMk/>
          <pc:sldMk cId="2468114059" sldId="1167"/>
        </pc:sldMkLst>
      </pc:sldChg>
      <pc:sldChg chg="addSp delSp modSp new mod">
        <pc:chgData name="Teik Toe Teoh" userId="f2f2b67b8c6b3629" providerId="LiveId" clId="{98C78C95-CB41-4231-9BC5-A13CF7B24563}" dt="2023-09-17T02:06:16.859" v="49" actId="20577"/>
        <pc:sldMkLst>
          <pc:docMk/>
          <pc:sldMk cId="3894839769" sldId="1329"/>
        </pc:sldMkLst>
        <pc:spChg chg="mod">
          <ac:chgData name="Teik Toe Teoh" userId="f2f2b67b8c6b3629" providerId="LiveId" clId="{98C78C95-CB41-4231-9BC5-A13CF7B24563}" dt="2023-09-17T02:06:16.859" v="49" actId="20577"/>
          <ac:spMkLst>
            <pc:docMk/>
            <pc:sldMk cId="3894839769" sldId="1329"/>
            <ac:spMk id="2" creationId="{13D3864F-0917-A8A4-F4C1-FBB2C8CE6404}"/>
          </ac:spMkLst>
        </pc:spChg>
        <pc:spChg chg="del">
          <ac:chgData name="Teik Toe Teoh" userId="f2f2b67b8c6b3629" providerId="LiveId" clId="{98C78C95-CB41-4231-9BC5-A13CF7B24563}" dt="2023-09-17T02:06:07.405" v="22" actId="478"/>
          <ac:spMkLst>
            <pc:docMk/>
            <pc:sldMk cId="3894839769" sldId="1329"/>
            <ac:spMk id="3" creationId="{F5FB92AA-9CAD-B737-54F6-7386CCB7FAC3}"/>
          </ac:spMkLst>
        </pc:spChg>
        <pc:picChg chg="add mod">
          <ac:chgData name="Teik Toe Teoh" userId="f2f2b67b8c6b3629" providerId="LiveId" clId="{98C78C95-CB41-4231-9BC5-A13CF7B24563}" dt="2023-09-17T02:06:09.223" v="23" actId="1076"/>
          <ac:picMkLst>
            <pc:docMk/>
            <pc:sldMk cId="3894839769" sldId="1329"/>
            <ac:picMk id="4" creationId="{87FA564B-F6B0-6FEB-8E8E-E595428E8489}"/>
          </ac:picMkLst>
        </pc:picChg>
      </pc:sldChg>
      <pc:sldChg chg="addSp delSp modSp new mod">
        <pc:chgData name="Teik Toe Teoh" userId="f2f2b67b8c6b3629" providerId="LiveId" clId="{98C78C95-CB41-4231-9BC5-A13CF7B24563}" dt="2023-09-17T02:07:18.198" v="55" actId="478"/>
        <pc:sldMkLst>
          <pc:docMk/>
          <pc:sldMk cId="479969021" sldId="1330"/>
        </pc:sldMkLst>
        <pc:spChg chg="del">
          <ac:chgData name="Teik Toe Teoh" userId="f2f2b67b8c6b3629" providerId="LiveId" clId="{98C78C95-CB41-4231-9BC5-A13CF7B24563}" dt="2023-09-17T02:07:18.198" v="55" actId="478"/>
          <ac:spMkLst>
            <pc:docMk/>
            <pc:sldMk cId="479969021" sldId="1330"/>
            <ac:spMk id="2" creationId="{9D6D60D3-0B97-EBA6-A278-CFBC4CC7C035}"/>
          </ac:spMkLst>
        </pc:spChg>
        <pc:spChg chg="del">
          <ac:chgData name="Teik Toe Teoh" userId="f2f2b67b8c6b3629" providerId="LiveId" clId="{98C78C95-CB41-4231-9BC5-A13CF7B24563}" dt="2023-09-17T02:07:15.586" v="54" actId="478"/>
          <ac:spMkLst>
            <pc:docMk/>
            <pc:sldMk cId="479969021" sldId="1330"/>
            <ac:spMk id="3" creationId="{B2273324-912D-741D-3A2A-88B3CA6B7D43}"/>
          </ac:spMkLst>
        </pc:spChg>
        <pc:picChg chg="add mod">
          <ac:chgData name="Teik Toe Teoh" userId="f2f2b67b8c6b3629" providerId="LiveId" clId="{98C78C95-CB41-4231-9BC5-A13CF7B24563}" dt="2023-09-17T02:07:13.072" v="53" actId="1076"/>
          <ac:picMkLst>
            <pc:docMk/>
            <pc:sldMk cId="479969021" sldId="1330"/>
            <ac:picMk id="4" creationId="{90A3E0CA-11D2-82C7-07AE-E4E5E13A4109}"/>
          </ac:picMkLst>
        </pc:picChg>
      </pc:sldChg>
      <pc:sldChg chg="modSp new mod">
        <pc:chgData name="Teik Toe Teoh" userId="f2f2b67b8c6b3629" providerId="LiveId" clId="{98C78C95-CB41-4231-9BC5-A13CF7B24563}" dt="2023-12-24T03:03:46.030" v="70"/>
        <pc:sldMkLst>
          <pc:docMk/>
          <pc:sldMk cId="2215842901" sldId="1331"/>
        </pc:sldMkLst>
        <pc:spChg chg="mod">
          <ac:chgData name="Teik Toe Teoh" userId="f2f2b67b8c6b3629" providerId="LiveId" clId="{98C78C95-CB41-4231-9BC5-A13CF7B24563}" dt="2023-12-24T02:58:05.781" v="65" actId="20577"/>
          <ac:spMkLst>
            <pc:docMk/>
            <pc:sldMk cId="2215842901" sldId="1331"/>
            <ac:spMk id="2" creationId="{8AE7B051-2A01-F325-B5FE-74AEF18042C3}"/>
          </ac:spMkLst>
        </pc:spChg>
        <pc:spChg chg="mod">
          <ac:chgData name="Teik Toe Teoh" userId="f2f2b67b8c6b3629" providerId="LiveId" clId="{98C78C95-CB41-4231-9BC5-A13CF7B24563}" dt="2023-12-24T03:03:46.030" v="70"/>
          <ac:spMkLst>
            <pc:docMk/>
            <pc:sldMk cId="2215842901" sldId="1331"/>
            <ac:spMk id="3" creationId="{FF0444F6-7C32-70DB-FA7E-CDF2D115BE79}"/>
          </ac:spMkLst>
        </pc:spChg>
      </pc:sldChg>
    </pc:docChg>
  </pc:docChgLst>
  <pc:docChgLst>
    <pc:chgData name="Dr Teoh Teik Toe" userId="55ecb6fd-ba51-4086-9090-c17ec3ac27f3" providerId="ADAL" clId="{C1240EB9-D00B-49B7-A191-6877F918D76D}"/>
    <pc:docChg chg="custSel modSld">
      <pc:chgData name="Dr Teoh Teik Toe" userId="55ecb6fd-ba51-4086-9090-c17ec3ac27f3" providerId="ADAL" clId="{C1240EB9-D00B-49B7-A191-6877F918D76D}" dt="2021-12-20T03:24:07.047" v="4" actId="1076"/>
      <pc:docMkLst>
        <pc:docMk/>
      </pc:docMkLst>
      <pc:sldChg chg="addSp delSp modSp mod">
        <pc:chgData name="Dr Teoh Teik Toe" userId="55ecb6fd-ba51-4086-9090-c17ec3ac27f3" providerId="ADAL" clId="{C1240EB9-D00B-49B7-A191-6877F918D76D}" dt="2021-12-20T03:24:07.047" v="4" actId="1076"/>
        <pc:sldMkLst>
          <pc:docMk/>
          <pc:sldMk cId="2051985741" sldId="1329"/>
        </pc:sldMkLst>
        <pc:spChg chg="del">
          <ac:chgData name="Dr Teoh Teik Toe" userId="55ecb6fd-ba51-4086-9090-c17ec3ac27f3" providerId="ADAL" clId="{C1240EB9-D00B-49B7-A191-6877F918D76D}" dt="2021-12-20T03:24:03.770" v="3" actId="478"/>
          <ac:spMkLst>
            <pc:docMk/>
            <pc:sldMk cId="2051985741" sldId="1329"/>
            <ac:spMk id="3" creationId="{D131DF74-C9F8-4CC4-9FAE-F76A068A0F69}"/>
          </ac:spMkLst>
        </pc:spChg>
        <pc:spChg chg="add mod">
          <ac:chgData name="Dr Teoh Teik Toe" userId="55ecb6fd-ba51-4086-9090-c17ec3ac27f3" providerId="ADAL" clId="{C1240EB9-D00B-49B7-A191-6877F918D76D}" dt="2021-12-20T03:24:07.047" v="4" actId="1076"/>
          <ac:spMkLst>
            <pc:docMk/>
            <pc:sldMk cId="2051985741" sldId="1329"/>
            <ac:spMk id="5" creationId="{9C67FCA9-0885-4C9F-8AD5-7D25500BDE63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4" Type="http://schemas.openxmlformats.org/officeDocument/2006/relationships/image" Target="../media/image6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4" Type="http://schemas.openxmlformats.org/officeDocument/2006/relationships/image" Target="../media/image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62CBEE5-7D5F-461D-B3DF-422ACECB34C7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B7DC4E6A-49F0-4B6F-880C-35044EE9AB08}">
      <dgm:prSet/>
      <dgm:spPr/>
      <dgm:t>
        <a:bodyPr/>
        <a:lstStyle/>
        <a:p>
          <a:pPr>
            <a:lnSpc>
              <a:spcPct val="100000"/>
            </a:lnSpc>
          </a:pPr>
          <a:r>
            <a:rPr lang="en-SG" dirty="0"/>
            <a:t>Create a simple Course FAQ chatbot using </a:t>
          </a:r>
          <a:r>
            <a:rPr lang="en-SG" dirty="0" err="1"/>
            <a:t>Snatchbot</a:t>
          </a:r>
          <a:endParaRPr lang="en-US" dirty="0"/>
        </a:p>
      </dgm:t>
    </dgm:pt>
    <dgm:pt modelId="{2AF4E7EB-F7EB-4A75-BF83-090B29E7F209}" type="parTrans" cxnId="{52A231C6-E5A2-44C4-8DA6-CBE3CDF99CFB}">
      <dgm:prSet/>
      <dgm:spPr/>
      <dgm:t>
        <a:bodyPr/>
        <a:lstStyle/>
        <a:p>
          <a:endParaRPr lang="en-US"/>
        </a:p>
      </dgm:t>
    </dgm:pt>
    <dgm:pt modelId="{5B1A5C4D-6363-4579-82BC-BC3990A8DBD4}" type="sibTrans" cxnId="{52A231C6-E5A2-44C4-8DA6-CBE3CDF99CFB}">
      <dgm:prSet/>
      <dgm:spPr/>
      <dgm:t>
        <a:bodyPr/>
        <a:lstStyle/>
        <a:p>
          <a:endParaRPr lang="en-US"/>
        </a:p>
      </dgm:t>
    </dgm:pt>
    <dgm:pt modelId="{C8243AF7-4126-41D8-8293-3B8B9E69A128}">
      <dgm:prSet/>
      <dgm:spPr/>
      <dgm:t>
        <a:bodyPr/>
        <a:lstStyle/>
        <a:p>
          <a:pPr>
            <a:lnSpc>
              <a:spcPct val="100000"/>
            </a:lnSpc>
          </a:pPr>
          <a:r>
            <a:rPr lang="en-SG" dirty="0"/>
            <a:t>Launch the chatbot in Telegram</a:t>
          </a:r>
          <a:endParaRPr lang="en-US" dirty="0"/>
        </a:p>
      </dgm:t>
    </dgm:pt>
    <dgm:pt modelId="{D838A3CA-4BBA-455C-AF58-148FE0D3F629}" type="parTrans" cxnId="{3B44DA24-AF61-4362-A947-E9C28D054BF7}">
      <dgm:prSet/>
      <dgm:spPr/>
      <dgm:t>
        <a:bodyPr/>
        <a:lstStyle/>
        <a:p>
          <a:endParaRPr lang="en-US"/>
        </a:p>
      </dgm:t>
    </dgm:pt>
    <dgm:pt modelId="{00697D8D-F4DD-4F1D-927A-32353C423F5E}" type="sibTrans" cxnId="{3B44DA24-AF61-4362-A947-E9C28D054BF7}">
      <dgm:prSet/>
      <dgm:spPr/>
      <dgm:t>
        <a:bodyPr/>
        <a:lstStyle/>
        <a:p>
          <a:endParaRPr lang="en-US"/>
        </a:p>
      </dgm:t>
    </dgm:pt>
    <dgm:pt modelId="{FB7A6085-FEF6-488C-9F3D-165E0334304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Understand the ecosystem of Chatbot with </a:t>
          </a:r>
          <a:r>
            <a:rPr lang="en-US" dirty="0" err="1"/>
            <a:t>Snatchbot</a:t>
          </a:r>
          <a:endParaRPr lang="en-US" dirty="0"/>
        </a:p>
      </dgm:t>
    </dgm:pt>
    <dgm:pt modelId="{D7BF3662-C069-428B-BF72-3F1842443043}" type="parTrans" cxnId="{E770E78C-6F49-47D8-B5B4-788C95314AA1}">
      <dgm:prSet/>
      <dgm:spPr/>
      <dgm:t>
        <a:bodyPr/>
        <a:lstStyle/>
        <a:p>
          <a:endParaRPr lang="en-SG"/>
        </a:p>
      </dgm:t>
    </dgm:pt>
    <dgm:pt modelId="{9BAF7FD1-6FC1-4776-8547-BE8ECBB28D12}" type="sibTrans" cxnId="{E770E78C-6F49-47D8-B5B4-788C95314AA1}">
      <dgm:prSet/>
      <dgm:spPr/>
      <dgm:t>
        <a:bodyPr/>
        <a:lstStyle/>
        <a:p>
          <a:endParaRPr lang="en-SG"/>
        </a:p>
      </dgm:t>
    </dgm:pt>
    <dgm:pt modelId="{0777BC0B-0222-4B8E-9828-08941A591F3A}" type="pres">
      <dgm:prSet presAssocID="{D62CBEE5-7D5F-461D-B3DF-422ACECB34C7}" presName="root" presStyleCnt="0">
        <dgm:presLayoutVars>
          <dgm:dir/>
          <dgm:resizeHandles val="exact"/>
        </dgm:presLayoutVars>
      </dgm:prSet>
      <dgm:spPr/>
    </dgm:pt>
    <dgm:pt modelId="{E5C12411-F5E6-4AE5-987A-7BB2D77A4755}" type="pres">
      <dgm:prSet presAssocID="{FB7A6085-FEF6-488C-9F3D-165E03343042}" presName="compNode" presStyleCnt="0"/>
      <dgm:spPr/>
    </dgm:pt>
    <dgm:pt modelId="{E857E237-4F04-43C0-9C71-71B61381310C}" type="pres">
      <dgm:prSet presAssocID="{FB7A6085-FEF6-488C-9F3D-165E03343042}" presName="bgRect" presStyleLbl="bgShp" presStyleIdx="0" presStyleCnt="3"/>
      <dgm:spPr/>
    </dgm:pt>
    <dgm:pt modelId="{44D9312B-CF9C-45A1-B998-4FC5EA5C4BCD}" type="pres">
      <dgm:prSet presAssocID="{FB7A6085-FEF6-488C-9F3D-165E03343042}" presName="iconRect" presStyleLbl="node1" presStyleIdx="0" presStyleCnt="3"/>
      <dgm:spPr/>
    </dgm:pt>
    <dgm:pt modelId="{ABCCFC93-376B-4D30-A587-0703FD727102}" type="pres">
      <dgm:prSet presAssocID="{FB7A6085-FEF6-488C-9F3D-165E03343042}" presName="spaceRect" presStyleCnt="0"/>
      <dgm:spPr/>
    </dgm:pt>
    <dgm:pt modelId="{D08E5657-29A4-41B0-90EB-94799EB4E540}" type="pres">
      <dgm:prSet presAssocID="{FB7A6085-FEF6-488C-9F3D-165E03343042}" presName="parTx" presStyleLbl="revTx" presStyleIdx="0" presStyleCnt="3">
        <dgm:presLayoutVars>
          <dgm:chMax val="0"/>
          <dgm:chPref val="0"/>
        </dgm:presLayoutVars>
      </dgm:prSet>
      <dgm:spPr/>
    </dgm:pt>
    <dgm:pt modelId="{0BB2594B-1587-4C3D-9A72-BCD13E493813}" type="pres">
      <dgm:prSet presAssocID="{9BAF7FD1-6FC1-4776-8547-BE8ECBB28D12}" presName="sibTrans" presStyleCnt="0"/>
      <dgm:spPr/>
    </dgm:pt>
    <dgm:pt modelId="{7AC4A8CB-CE41-4E9A-9C69-31BAF91CC8BB}" type="pres">
      <dgm:prSet presAssocID="{B7DC4E6A-49F0-4B6F-880C-35044EE9AB08}" presName="compNode" presStyleCnt="0"/>
      <dgm:spPr/>
    </dgm:pt>
    <dgm:pt modelId="{B9D498A5-CF9B-43D7-AAF4-722AB4005F2E}" type="pres">
      <dgm:prSet presAssocID="{B7DC4E6A-49F0-4B6F-880C-35044EE9AB08}" presName="bgRect" presStyleLbl="bgShp" presStyleIdx="1" presStyleCnt="3"/>
      <dgm:spPr/>
    </dgm:pt>
    <dgm:pt modelId="{3AADDDC2-D522-468C-B099-0BE0462C827F}" type="pres">
      <dgm:prSet presAssocID="{B7DC4E6A-49F0-4B6F-880C-35044EE9AB08}" presName="iconRect" presStyleLbl="node1" presStyleIdx="1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lp"/>
        </a:ext>
      </dgm:extLst>
    </dgm:pt>
    <dgm:pt modelId="{E15CDC23-2463-42A7-B885-DC28207A3C1B}" type="pres">
      <dgm:prSet presAssocID="{B7DC4E6A-49F0-4B6F-880C-35044EE9AB08}" presName="spaceRect" presStyleCnt="0"/>
      <dgm:spPr/>
    </dgm:pt>
    <dgm:pt modelId="{8DB1CDF2-7BB6-455A-A205-A6A59A8A28FF}" type="pres">
      <dgm:prSet presAssocID="{B7DC4E6A-49F0-4B6F-880C-35044EE9AB08}" presName="parTx" presStyleLbl="revTx" presStyleIdx="1" presStyleCnt="3">
        <dgm:presLayoutVars>
          <dgm:chMax val="0"/>
          <dgm:chPref val="0"/>
        </dgm:presLayoutVars>
      </dgm:prSet>
      <dgm:spPr/>
    </dgm:pt>
    <dgm:pt modelId="{64B06BAC-5E5D-458D-8B76-C4B1453BAB61}" type="pres">
      <dgm:prSet presAssocID="{5B1A5C4D-6363-4579-82BC-BC3990A8DBD4}" presName="sibTrans" presStyleCnt="0"/>
      <dgm:spPr/>
    </dgm:pt>
    <dgm:pt modelId="{FA71D544-E986-4920-971C-7FDA1A552713}" type="pres">
      <dgm:prSet presAssocID="{C8243AF7-4126-41D8-8293-3B8B9E69A128}" presName="compNode" presStyleCnt="0"/>
      <dgm:spPr/>
    </dgm:pt>
    <dgm:pt modelId="{CCF0B2BB-254E-47C1-8763-F512A7EE8939}" type="pres">
      <dgm:prSet presAssocID="{C8243AF7-4126-41D8-8293-3B8B9E69A128}" presName="bgRect" presStyleLbl="bgShp" presStyleIdx="2" presStyleCnt="3"/>
      <dgm:spPr/>
    </dgm:pt>
    <dgm:pt modelId="{EBCBED65-4A07-4E10-A90E-FBD79F9962EC}" type="pres">
      <dgm:prSet presAssocID="{C8243AF7-4126-41D8-8293-3B8B9E69A128}" presName="iconRect" presStyleLbl="nod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pen envelope"/>
        </a:ext>
      </dgm:extLst>
    </dgm:pt>
    <dgm:pt modelId="{3EE10670-931F-4F8F-8D77-A6B343284A95}" type="pres">
      <dgm:prSet presAssocID="{C8243AF7-4126-41D8-8293-3B8B9E69A128}" presName="spaceRect" presStyleCnt="0"/>
      <dgm:spPr/>
    </dgm:pt>
    <dgm:pt modelId="{A2C443EB-8AD9-4886-959B-7995D91EA035}" type="pres">
      <dgm:prSet presAssocID="{C8243AF7-4126-41D8-8293-3B8B9E69A128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97357B08-E3C6-4014-834B-302A4E4D94A9}" type="presOf" srcId="{B7DC4E6A-49F0-4B6F-880C-35044EE9AB08}" destId="{8DB1CDF2-7BB6-455A-A205-A6A59A8A28FF}" srcOrd="0" destOrd="0" presId="urn:microsoft.com/office/officeart/2018/2/layout/IconVerticalSolidList"/>
    <dgm:cxn modelId="{3B44DA24-AF61-4362-A947-E9C28D054BF7}" srcId="{D62CBEE5-7D5F-461D-B3DF-422ACECB34C7}" destId="{C8243AF7-4126-41D8-8293-3B8B9E69A128}" srcOrd="2" destOrd="0" parTransId="{D838A3CA-4BBA-455C-AF58-148FE0D3F629}" sibTransId="{00697D8D-F4DD-4F1D-927A-32353C423F5E}"/>
    <dgm:cxn modelId="{567B3441-3BEA-4841-B0F9-7B14120EC572}" type="presOf" srcId="{C8243AF7-4126-41D8-8293-3B8B9E69A128}" destId="{A2C443EB-8AD9-4886-959B-7995D91EA035}" srcOrd="0" destOrd="0" presId="urn:microsoft.com/office/officeart/2018/2/layout/IconVerticalSolidList"/>
    <dgm:cxn modelId="{E770E78C-6F49-47D8-B5B4-788C95314AA1}" srcId="{D62CBEE5-7D5F-461D-B3DF-422ACECB34C7}" destId="{FB7A6085-FEF6-488C-9F3D-165E03343042}" srcOrd="0" destOrd="0" parTransId="{D7BF3662-C069-428B-BF72-3F1842443043}" sibTransId="{9BAF7FD1-6FC1-4776-8547-BE8ECBB28D12}"/>
    <dgm:cxn modelId="{A294769E-B47D-4222-B3F7-18B41EE468C8}" type="presOf" srcId="{D62CBEE5-7D5F-461D-B3DF-422ACECB34C7}" destId="{0777BC0B-0222-4B8E-9828-08941A591F3A}" srcOrd="0" destOrd="0" presId="urn:microsoft.com/office/officeart/2018/2/layout/IconVerticalSolidList"/>
    <dgm:cxn modelId="{AA0B20B4-7BF5-4A1E-9728-CC763ED4BCB5}" type="presOf" srcId="{FB7A6085-FEF6-488C-9F3D-165E03343042}" destId="{D08E5657-29A4-41B0-90EB-94799EB4E540}" srcOrd="0" destOrd="0" presId="urn:microsoft.com/office/officeart/2018/2/layout/IconVerticalSolidList"/>
    <dgm:cxn modelId="{52A231C6-E5A2-44C4-8DA6-CBE3CDF99CFB}" srcId="{D62CBEE5-7D5F-461D-B3DF-422ACECB34C7}" destId="{B7DC4E6A-49F0-4B6F-880C-35044EE9AB08}" srcOrd="1" destOrd="0" parTransId="{2AF4E7EB-F7EB-4A75-BF83-090B29E7F209}" sibTransId="{5B1A5C4D-6363-4579-82BC-BC3990A8DBD4}"/>
    <dgm:cxn modelId="{34500E8B-DDF7-4BE1-8994-34CBECCCDF7B}" type="presParOf" srcId="{0777BC0B-0222-4B8E-9828-08941A591F3A}" destId="{E5C12411-F5E6-4AE5-987A-7BB2D77A4755}" srcOrd="0" destOrd="0" presId="urn:microsoft.com/office/officeart/2018/2/layout/IconVerticalSolidList"/>
    <dgm:cxn modelId="{30BB6791-D715-44F2-B847-D107CF4E4F1A}" type="presParOf" srcId="{E5C12411-F5E6-4AE5-987A-7BB2D77A4755}" destId="{E857E237-4F04-43C0-9C71-71B61381310C}" srcOrd="0" destOrd="0" presId="urn:microsoft.com/office/officeart/2018/2/layout/IconVerticalSolidList"/>
    <dgm:cxn modelId="{C8F3A52E-5160-48A0-B2A8-5B72879E4395}" type="presParOf" srcId="{E5C12411-F5E6-4AE5-987A-7BB2D77A4755}" destId="{44D9312B-CF9C-45A1-B998-4FC5EA5C4BCD}" srcOrd="1" destOrd="0" presId="urn:microsoft.com/office/officeart/2018/2/layout/IconVerticalSolidList"/>
    <dgm:cxn modelId="{C383B2BF-C053-4AA5-B675-A443668CD6D5}" type="presParOf" srcId="{E5C12411-F5E6-4AE5-987A-7BB2D77A4755}" destId="{ABCCFC93-376B-4D30-A587-0703FD727102}" srcOrd="2" destOrd="0" presId="urn:microsoft.com/office/officeart/2018/2/layout/IconVerticalSolidList"/>
    <dgm:cxn modelId="{75E48253-A6BB-4345-9889-7B41D2F2E1B6}" type="presParOf" srcId="{E5C12411-F5E6-4AE5-987A-7BB2D77A4755}" destId="{D08E5657-29A4-41B0-90EB-94799EB4E540}" srcOrd="3" destOrd="0" presId="urn:microsoft.com/office/officeart/2018/2/layout/IconVerticalSolidList"/>
    <dgm:cxn modelId="{CC32E354-9E9E-47F9-BB80-7B2371D57CEA}" type="presParOf" srcId="{0777BC0B-0222-4B8E-9828-08941A591F3A}" destId="{0BB2594B-1587-4C3D-9A72-BCD13E493813}" srcOrd="1" destOrd="0" presId="urn:microsoft.com/office/officeart/2018/2/layout/IconVerticalSolidList"/>
    <dgm:cxn modelId="{81223C3A-FA43-4066-8C7C-D962C028BD9A}" type="presParOf" srcId="{0777BC0B-0222-4B8E-9828-08941A591F3A}" destId="{7AC4A8CB-CE41-4E9A-9C69-31BAF91CC8BB}" srcOrd="2" destOrd="0" presId="urn:microsoft.com/office/officeart/2018/2/layout/IconVerticalSolidList"/>
    <dgm:cxn modelId="{4B184C80-D18B-4AE1-8A4E-C545A7068E73}" type="presParOf" srcId="{7AC4A8CB-CE41-4E9A-9C69-31BAF91CC8BB}" destId="{B9D498A5-CF9B-43D7-AAF4-722AB4005F2E}" srcOrd="0" destOrd="0" presId="urn:microsoft.com/office/officeart/2018/2/layout/IconVerticalSolidList"/>
    <dgm:cxn modelId="{594C9CD8-EE87-406A-973F-A9D49353AE9D}" type="presParOf" srcId="{7AC4A8CB-CE41-4E9A-9C69-31BAF91CC8BB}" destId="{3AADDDC2-D522-468C-B099-0BE0462C827F}" srcOrd="1" destOrd="0" presId="urn:microsoft.com/office/officeart/2018/2/layout/IconVerticalSolidList"/>
    <dgm:cxn modelId="{CF7B5B5D-4076-4488-ABD4-5AFE86550950}" type="presParOf" srcId="{7AC4A8CB-CE41-4E9A-9C69-31BAF91CC8BB}" destId="{E15CDC23-2463-42A7-B885-DC28207A3C1B}" srcOrd="2" destOrd="0" presId="urn:microsoft.com/office/officeart/2018/2/layout/IconVerticalSolidList"/>
    <dgm:cxn modelId="{69B609A9-2938-43F8-ADBF-DA66DD87D90C}" type="presParOf" srcId="{7AC4A8CB-CE41-4E9A-9C69-31BAF91CC8BB}" destId="{8DB1CDF2-7BB6-455A-A205-A6A59A8A28FF}" srcOrd="3" destOrd="0" presId="urn:microsoft.com/office/officeart/2018/2/layout/IconVerticalSolidList"/>
    <dgm:cxn modelId="{7D0DFDDD-EB65-4C13-9D42-21FF711EE82B}" type="presParOf" srcId="{0777BC0B-0222-4B8E-9828-08941A591F3A}" destId="{64B06BAC-5E5D-458D-8B76-C4B1453BAB61}" srcOrd="3" destOrd="0" presId="urn:microsoft.com/office/officeart/2018/2/layout/IconVerticalSolidList"/>
    <dgm:cxn modelId="{A42D8539-A4BA-4E15-9598-54FAE7896424}" type="presParOf" srcId="{0777BC0B-0222-4B8E-9828-08941A591F3A}" destId="{FA71D544-E986-4920-971C-7FDA1A552713}" srcOrd="4" destOrd="0" presId="urn:microsoft.com/office/officeart/2018/2/layout/IconVerticalSolidList"/>
    <dgm:cxn modelId="{8E175306-CBB7-48B5-8F03-270D0095BA34}" type="presParOf" srcId="{FA71D544-E986-4920-971C-7FDA1A552713}" destId="{CCF0B2BB-254E-47C1-8763-F512A7EE8939}" srcOrd="0" destOrd="0" presId="urn:microsoft.com/office/officeart/2018/2/layout/IconVerticalSolidList"/>
    <dgm:cxn modelId="{7928F157-34C7-4557-A60B-928B62A739F1}" type="presParOf" srcId="{FA71D544-E986-4920-971C-7FDA1A552713}" destId="{EBCBED65-4A07-4E10-A90E-FBD79F9962EC}" srcOrd="1" destOrd="0" presId="urn:microsoft.com/office/officeart/2018/2/layout/IconVerticalSolidList"/>
    <dgm:cxn modelId="{C92161E8-5758-4CA9-BEF6-1396916A8D41}" type="presParOf" srcId="{FA71D544-E986-4920-971C-7FDA1A552713}" destId="{3EE10670-931F-4F8F-8D77-A6B343284A95}" srcOrd="2" destOrd="0" presId="urn:microsoft.com/office/officeart/2018/2/layout/IconVerticalSolidList"/>
    <dgm:cxn modelId="{7140786F-7763-4F79-B7DA-3C039103C7B8}" type="presParOf" srcId="{FA71D544-E986-4920-971C-7FDA1A552713}" destId="{A2C443EB-8AD9-4886-959B-7995D91EA035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57E237-4F04-43C0-9C71-71B61381310C}">
      <dsp:nvSpPr>
        <dsp:cNvPr id="0" name=""/>
        <dsp:cNvSpPr/>
      </dsp:nvSpPr>
      <dsp:spPr>
        <a:xfrm>
          <a:off x="0" y="473"/>
          <a:ext cx="8229600" cy="1107193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D9312B-CF9C-45A1-B998-4FC5EA5C4BCD}">
      <dsp:nvSpPr>
        <dsp:cNvPr id="0" name=""/>
        <dsp:cNvSpPr/>
      </dsp:nvSpPr>
      <dsp:spPr>
        <a:xfrm>
          <a:off x="334925" y="249591"/>
          <a:ext cx="608956" cy="60895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8E5657-29A4-41B0-90EB-94799EB4E540}">
      <dsp:nvSpPr>
        <dsp:cNvPr id="0" name=""/>
        <dsp:cNvSpPr/>
      </dsp:nvSpPr>
      <dsp:spPr>
        <a:xfrm>
          <a:off x="1278808" y="473"/>
          <a:ext cx="6950791" cy="11071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178" tIns="117178" rIns="117178" bIns="117178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Understand the ecosystem of Chatbot with </a:t>
          </a:r>
          <a:r>
            <a:rPr lang="en-US" sz="2500" kern="1200" dirty="0" err="1"/>
            <a:t>Snatchbot</a:t>
          </a:r>
          <a:endParaRPr lang="en-US" sz="2500" kern="1200" dirty="0"/>
        </a:p>
      </dsp:txBody>
      <dsp:txXfrm>
        <a:off x="1278808" y="473"/>
        <a:ext cx="6950791" cy="1107193"/>
      </dsp:txXfrm>
    </dsp:sp>
    <dsp:sp modelId="{B9D498A5-CF9B-43D7-AAF4-722AB4005F2E}">
      <dsp:nvSpPr>
        <dsp:cNvPr id="0" name=""/>
        <dsp:cNvSpPr/>
      </dsp:nvSpPr>
      <dsp:spPr>
        <a:xfrm>
          <a:off x="0" y="1384464"/>
          <a:ext cx="8229600" cy="1107193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ADDDC2-D522-468C-B099-0BE0462C827F}">
      <dsp:nvSpPr>
        <dsp:cNvPr id="0" name=""/>
        <dsp:cNvSpPr/>
      </dsp:nvSpPr>
      <dsp:spPr>
        <a:xfrm>
          <a:off x="334925" y="1633583"/>
          <a:ext cx="608956" cy="60895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B1CDF2-7BB6-455A-A205-A6A59A8A28FF}">
      <dsp:nvSpPr>
        <dsp:cNvPr id="0" name=""/>
        <dsp:cNvSpPr/>
      </dsp:nvSpPr>
      <dsp:spPr>
        <a:xfrm>
          <a:off x="1278808" y="1384464"/>
          <a:ext cx="6950791" cy="11071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178" tIns="117178" rIns="117178" bIns="117178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G" sz="2500" kern="1200" dirty="0"/>
            <a:t>Create a simple Course FAQ chatbot using </a:t>
          </a:r>
          <a:r>
            <a:rPr lang="en-SG" sz="2500" kern="1200" dirty="0" err="1"/>
            <a:t>Snatchbot</a:t>
          </a:r>
          <a:endParaRPr lang="en-US" sz="2500" kern="1200" dirty="0"/>
        </a:p>
      </dsp:txBody>
      <dsp:txXfrm>
        <a:off x="1278808" y="1384464"/>
        <a:ext cx="6950791" cy="1107193"/>
      </dsp:txXfrm>
    </dsp:sp>
    <dsp:sp modelId="{CCF0B2BB-254E-47C1-8763-F512A7EE8939}">
      <dsp:nvSpPr>
        <dsp:cNvPr id="0" name=""/>
        <dsp:cNvSpPr/>
      </dsp:nvSpPr>
      <dsp:spPr>
        <a:xfrm>
          <a:off x="0" y="2768456"/>
          <a:ext cx="8229600" cy="1107193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CBED65-4A07-4E10-A90E-FBD79F9962EC}">
      <dsp:nvSpPr>
        <dsp:cNvPr id="0" name=""/>
        <dsp:cNvSpPr/>
      </dsp:nvSpPr>
      <dsp:spPr>
        <a:xfrm>
          <a:off x="334925" y="3017575"/>
          <a:ext cx="608956" cy="60895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C443EB-8AD9-4886-959B-7995D91EA035}">
      <dsp:nvSpPr>
        <dsp:cNvPr id="0" name=""/>
        <dsp:cNvSpPr/>
      </dsp:nvSpPr>
      <dsp:spPr>
        <a:xfrm>
          <a:off x="1278808" y="2768456"/>
          <a:ext cx="6950791" cy="11071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178" tIns="117178" rIns="117178" bIns="117178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G" sz="2500" kern="1200" dirty="0"/>
            <a:t>Launch the chatbot in Telegram</a:t>
          </a:r>
          <a:endParaRPr lang="en-US" sz="2500" kern="1200" dirty="0"/>
        </a:p>
      </dsp:txBody>
      <dsp:txXfrm>
        <a:off x="1278808" y="2768456"/>
        <a:ext cx="6950791" cy="11071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Arial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EFC5B3-379E-EF40-A0D2-38E640436CC2}" type="datetimeFigureOut">
              <a:rPr lang="en-US" smtClean="0">
                <a:latin typeface="Arial"/>
              </a:rPr>
              <a:t>12/24/2023</a:t>
            </a:fld>
            <a:endParaRPr lang="en-US" dirty="0"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029101-7F9C-2D47-B95D-7561785BF174}" type="slidenum">
              <a:rPr lang="en-US" smtClean="0">
                <a:latin typeface="Arial"/>
              </a:rPr>
              <a:t>‹#›</a:t>
            </a:fld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61175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FA36F0-6936-4FC0-97A3-A708269A923B}" type="datetimeFigureOut">
              <a:rPr lang="en-SG" smtClean="0"/>
              <a:t>24/12/2023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820A2B-4052-4FBD-8A9E-819616F498F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7749528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CC899-6CEC-9548-B06D-7E1EB6F78CA3}" type="datetimeFigureOut">
              <a:rPr lang="en-US" smtClean="0"/>
              <a:t>12/24/2023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562B1-0B0F-0246-9532-09536BC2AE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405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CC899-6CEC-9548-B06D-7E1EB6F78CA3}" type="datetimeFigureOut">
              <a:rPr lang="en-US" smtClean="0"/>
              <a:t>12/24/2023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562B1-0B0F-0246-9532-09536BC2AE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943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06902"/>
            <a:ext cx="82296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906713"/>
            <a:ext cx="82296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CC899-6CEC-9548-B06D-7E1EB6F78CA3}" type="datetimeFigureOut">
              <a:rPr lang="en-US" smtClean="0"/>
              <a:t>12/24/2023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562B1-0B0F-0246-9532-09536BC2AE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584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CC899-6CEC-9548-B06D-7E1EB6F78CA3}" type="datetimeFigureOut">
              <a:rPr lang="en-US" smtClean="0"/>
              <a:t>12/24/2023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562B1-0B0F-0246-9532-09536BC2AE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538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4994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94758"/>
            <a:ext cx="4040188" cy="3628411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854994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494758"/>
            <a:ext cx="4041775" cy="3628411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CC899-6CEC-9548-B06D-7E1EB6F78CA3}" type="datetimeFigureOut">
              <a:rPr lang="en-US" smtClean="0"/>
              <a:t>12/24/2023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562B1-0B0F-0246-9532-09536BC2AE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490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CC899-6CEC-9548-B06D-7E1EB6F78CA3}" type="datetimeFigureOut">
              <a:rPr lang="en-US" smtClean="0"/>
              <a:t>12/24/2023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562B1-0B0F-0246-9532-09536BC2AE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8491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CC899-6CEC-9548-B06D-7E1EB6F78CA3}" type="datetimeFigureOut">
              <a:rPr lang="en-US" smtClean="0"/>
              <a:t>12/24/2023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562B1-0B0F-0246-9532-09536BC2AE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485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788618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788620"/>
            <a:ext cx="5111750" cy="539820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25147"/>
            <a:ext cx="3008313" cy="406167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CC899-6CEC-9548-B06D-7E1EB6F78CA3}" type="datetimeFigureOut">
              <a:rPr lang="en-US" smtClean="0"/>
              <a:t>12/24/2023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562B1-0B0F-0246-9532-09536BC2AE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7747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CC899-6CEC-9548-B06D-7E1EB6F78CA3}" type="datetimeFigureOut">
              <a:rPr lang="en-US" smtClean="0"/>
              <a:t>12/24/2023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562B1-0B0F-0246-9532-09536BC2AE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899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6363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89196"/>
            <a:ext cx="8229600" cy="38761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8153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</a:lstStyle>
          <a:p>
            <a:fld id="{9F1CC899-6CEC-9548-B06D-7E1EB6F78CA3}" type="datetimeFigureOut">
              <a:rPr lang="en-US" smtClean="0"/>
              <a:pPr/>
              <a:t>12/24/2023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8153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8153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</a:lstStyle>
          <a:p>
            <a:fld id="{8E6562B1-0B0F-0246-9532-09536BC2AE5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NTU_PP_slide_Footer_sized.png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27909"/>
            <a:ext cx="9144000" cy="537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930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3429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Arial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Arial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Arial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Arial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1drv.ms/v/s!Aik2a4x7tvLyi6xKkuR_JWNK9Ejl3w?e=7ADniB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0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8986" y="2603322"/>
            <a:ext cx="2015285" cy="1651356"/>
          </a:xfrm>
        </p:spPr>
        <p:txBody>
          <a:bodyPr>
            <a:normAutofit/>
          </a:bodyPr>
          <a:lstStyle/>
          <a:p>
            <a:br>
              <a:rPr lang="en-US" sz="2250" b="1" dirty="0">
                <a:solidFill>
                  <a:schemeClr val="bg1"/>
                </a:solidFill>
                <a:cs typeface="Arial"/>
              </a:rPr>
            </a:br>
            <a:r>
              <a:rPr lang="en-US" sz="2250" b="1" dirty="0" err="1">
                <a:solidFill>
                  <a:schemeClr val="bg1"/>
                </a:solidFill>
                <a:cs typeface="Arial"/>
              </a:rPr>
              <a:t>ChatBot</a:t>
            </a:r>
            <a:br>
              <a:rPr lang="en-US" sz="2250" b="1" dirty="0">
                <a:solidFill>
                  <a:schemeClr val="bg1"/>
                </a:solidFill>
                <a:cs typeface="Arial"/>
              </a:rPr>
            </a:br>
            <a:r>
              <a:rPr lang="en-US" sz="2250" b="1" dirty="0" err="1">
                <a:solidFill>
                  <a:schemeClr val="bg1"/>
                </a:solidFill>
                <a:cs typeface="Arial"/>
              </a:rPr>
              <a:t>Snatchbot</a:t>
            </a:r>
            <a:endParaRPr lang="en-US" sz="2250" b="1" dirty="0">
              <a:solidFill>
                <a:schemeClr val="bg1"/>
              </a:solidFill>
              <a:cs typeface="Arial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5709" y="4977700"/>
            <a:ext cx="3756540" cy="1265293"/>
          </a:xfrm>
        </p:spPr>
        <p:txBody>
          <a:bodyPr>
            <a:normAutofit/>
          </a:bodyPr>
          <a:lstStyle/>
          <a:p>
            <a:pPr algn="l"/>
            <a:r>
              <a:rPr lang="en-US" sz="1125" dirty="0">
                <a:solidFill>
                  <a:srgbClr val="FFFFFF"/>
                </a:solidFill>
                <a:cs typeface="Arial"/>
              </a:rPr>
              <a:t>Teoh Teik Toe</a:t>
            </a:r>
          </a:p>
          <a:p>
            <a:pPr algn="l"/>
            <a:r>
              <a:rPr lang="en-US" sz="1125" dirty="0">
                <a:solidFill>
                  <a:srgbClr val="FFFFFF"/>
                </a:solidFill>
                <a:cs typeface="Arial"/>
              </a:rPr>
              <a:t>ITOM/NBS</a:t>
            </a:r>
          </a:p>
          <a:p>
            <a:pPr algn="l"/>
            <a:r>
              <a:rPr lang="en-US" sz="1125" i="1" dirty="0">
                <a:solidFill>
                  <a:srgbClr val="FFFFFF"/>
                </a:solidFill>
                <a:cs typeface="Arial"/>
              </a:rPr>
              <a:t>ttteoh@ntu.edu.sg</a:t>
            </a:r>
          </a:p>
          <a:p>
            <a:pPr algn="l"/>
            <a:r>
              <a:rPr lang="en-US" sz="1125" i="1" dirty="0">
                <a:solidFill>
                  <a:srgbClr val="FFFFFF"/>
                </a:solidFill>
                <a:cs typeface="Arial"/>
              </a:rPr>
              <a:t>97905202</a:t>
            </a:r>
          </a:p>
        </p:txBody>
      </p:sp>
    </p:spTree>
    <p:extLst>
      <p:ext uri="{BB962C8B-B14F-4D97-AF65-F5344CB8AC3E}">
        <p14:creationId xmlns:p14="http://schemas.microsoft.com/office/powerpoint/2010/main" val="18979861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10B0D090-C232-4646-BDB5-ED742F5C9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95087"/>
            <a:ext cx="8229600" cy="1143000"/>
          </a:xfrm>
        </p:spPr>
        <p:txBody>
          <a:bodyPr vert="horz" lIns="68580" tIns="34290" rIns="68580" bIns="34290" rtlCol="0" anchor="ctr">
            <a:normAutofit/>
          </a:bodyPr>
          <a:lstStyle/>
          <a:p>
            <a:pPr lvl="0"/>
            <a:r>
              <a:rPr lang="en-SG" dirty="0"/>
              <a:t>types of chatbot</a:t>
            </a:r>
            <a:endParaRPr lang="en-US" dirty="0">
              <a:sym typeface="+mn-ea"/>
            </a:endParaRPr>
          </a:p>
        </p:txBody>
      </p:sp>
      <p:pic>
        <p:nvPicPr>
          <p:cNvPr id="3074" name="Picture 2" descr="The Different Types Of Chatbots, Their Cost &amp; Complexity To Build -  Enterprise Bot Manager">
            <a:extLst>
              <a:ext uri="{FF2B5EF4-FFF2-40B4-BE49-F238E27FC236}">
                <a16:creationId xmlns:a16="http://schemas.microsoft.com/office/drawing/2014/main" id="{A32C76E5-2486-42ED-A787-71A4B0AD1A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375" y="1879287"/>
            <a:ext cx="6255250" cy="350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3F43156-EB95-4EF1-91B1-9A2A5152B2EB}"/>
              </a:ext>
            </a:extLst>
          </p:cNvPr>
          <p:cNvSpPr/>
          <p:nvPr/>
        </p:nvSpPr>
        <p:spPr>
          <a:xfrm>
            <a:off x="2173839" y="5620604"/>
            <a:ext cx="53262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G" dirty="0"/>
              <a:t>https://images.app.goo.gl/MJSsjL1mHdUY2FRs5</a:t>
            </a:r>
          </a:p>
        </p:txBody>
      </p:sp>
    </p:spTree>
    <p:extLst>
      <p:ext uri="{BB962C8B-B14F-4D97-AF65-F5344CB8AC3E}">
        <p14:creationId xmlns:p14="http://schemas.microsoft.com/office/powerpoint/2010/main" val="37444603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10B0D090-C232-4646-BDB5-ED742F5C9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540" y="95421"/>
            <a:ext cx="8229600" cy="1143000"/>
          </a:xfrm>
        </p:spPr>
        <p:txBody>
          <a:bodyPr vert="horz" lIns="68580" tIns="34290" rIns="68580" bIns="34290" rtlCol="0" anchor="ctr">
            <a:normAutofit/>
          </a:bodyPr>
          <a:lstStyle/>
          <a:p>
            <a:pPr lvl="0"/>
            <a:r>
              <a:rPr lang="en-SG" dirty="0" err="1"/>
              <a:t>ChatBOT</a:t>
            </a:r>
            <a:r>
              <a:rPr lang="en-SG" dirty="0"/>
              <a:t> ECOSYSTEM</a:t>
            </a:r>
            <a:endParaRPr lang="en-US" dirty="0">
              <a:sym typeface="+mn-ea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8328ACE-BADF-49CA-947C-8F1023A114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4132" y="1238421"/>
            <a:ext cx="6075736" cy="455489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7F35686-5969-4C4A-BB06-9C2F4AA3E329}"/>
              </a:ext>
            </a:extLst>
          </p:cNvPr>
          <p:cNvSpPr/>
          <p:nvPr/>
        </p:nvSpPr>
        <p:spPr>
          <a:xfrm>
            <a:off x="2512032" y="589013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SG" dirty="0"/>
              <a:t>https://images.app.goo.gl/eM2g3SE9ZXuVyY9k7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A73724-D3B5-496F-ACA4-1F69B05EF1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9657" y="2035513"/>
            <a:ext cx="976870" cy="691816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ECFB9CA-3528-4D26-A6B3-3DF45F8A781A}"/>
              </a:ext>
            </a:extLst>
          </p:cNvPr>
          <p:cNvCxnSpPr/>
          <p:nvPr/>
        </p:nvCxnSpPr>
        <p:spPr>
          <a:xfrm flipH="1">
            <a:off x="5835721" y="678094"/>
            <a:ext cx="821933" cy="162331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22374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8E4CE-AD04-434B-8F2A-93504879B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910" y="4139039"/>
            <a:ext cx="8229600" cy="1143000"/>
          </a:xfrm>
        </p:spPr>
        <p:txBody>
          <a:bodyPr/>
          <a:lstStyle/>
          <a:p>
            <a:r>
              <a:rPr lang="en-US" dirty="0"/>
              <a:t>Creating Chatbot</a:t>
            </a: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11011791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FF1FC3-EA79-47EE-B664-A15D8D1B13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 Management Chatbot</a:t>
            </a:r>
            <a:endParaRPr lang="en-S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A20DA4-4BC9-4D41-A5C8-46E8199F53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Create Chatbot for Risk Management</a:t>
            </a:r>
          </a:p>
          <a:p>
            <a:r>
              <a:rPr lang="en-US" dirty="0"/>
              <a:t>Depending on the age, suggest different profile</a:t>
            </a: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34389020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78301F-0C09-4A64-BF91-3DA7D52561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a chatbot (Add Interaction, Add Connection, remember?)</a:t>
            </a:r>
            <a:endParaRPr lang="en-S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CA5B7E-017B-4676-97D3-7F242110A9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89196"/>
            <a:ext cx="8229600" cy="4295847"/>
          </a:xfrm>
        </p:spPr>
        <p:txBody>
          <a:bodyPr>
            <a:normAutofit lnSpcReduction="10000"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en-US" dirty="0"/>
              <a:t>Picture (Welcome)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Save chatbot</a:t>
            </a:r>
          </a:p>
          <a:p>
            <a:pPr marL="457200" indent="-457200">
              <a:buFont typeface="+mj-lt"/>
              <a:buAutoNum type="arabicPeriod"/>
            </a:pPr>
            <a:r>
              <a:rPr lang="en-SG" dirty="0"/>
              <a:t>Input (Main)</a:t>
            </a:r>
          </a:p>
          <a:p>
            <a:pPr marL="457200" indent="-457200">
              <a:buFont typeface="+mj-lt"/>
              <a:buAutoNum type="arabicPeriod"/>
            </a:pPr>
            <a:r>
              <a:rPr lang="en-SG" dirty="0"/>
              <a:t>Synonyms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SG" dirty="0">
                <a:effectLst/>
              </a:rPr>
              <a:t>Weblink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Email</a:t>
            </a:r>
            <a:endParaRPr lang="en-SG" dirty="0">
              <a:effectLst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SG" dirty="0">
                <a:effectLst/>
              </a:rPr>
              <a:t>Set Variable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SG" dirty="0">
                <a:effectLst/>
              </a:rPr>
              <a:t>Conditional Statement (if)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SG" dirty="0"/>
              <a:t>NLP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SG" dirty="0"/>
              <a:t>Email Address Interaction</a:t>
            </a:r>
          </a:p>
          <a:p>
            <a:pPr marL="0" lv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9694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68580" tIns="34290" rIns="68580" bIns="34290" rtlCol="0" anchor="ctr">
            <a:normAutofit/>
          </a:bodyPr>
          <a:lstStyle/>
          <a:p>
            <a:pPr lvl="0" algn="l">
              <a:buClrTx/>
              <a:buSzTx/>
              <a:buFontTx/>
            </a:pPr>
            <a:r>
              <a:rPr lang="en-US" dirty="0" err="1">
                <a:sym typeface="+mn-ea"/>
              </a:rPr>
              <a:t>Snatchbot</a:t>
            </a:r>
            <a:r>
              <a:rPr lang="en-US" dirty="0">
                <a:sym typeface="+mn-ea"/>
              </a:rPr>
              <a:t> registration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8229600" cy="4525963"/>
          </a:xfrm>
        </p:spPr>
        <p:txBody>
          <a:bodyPr/>
          <a:lstStyle/>
          <a:p>
            <a:r>
              <a:rPr lang="en-US" dirty="0"/>
              <a:t>Use browser navigate to https://snatchbot.me/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Click Register to Sign Up.</a:t>
            </a:r>
          </a:p>
          <a:p>
            <a:r>
              <a:rPr lang="en-US" dirty="0"/>
              <a:t>Open your mailbox to activate the account and Log in to snatchbot.me</a:t>
            </a:r>
          </a:p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925919" y="2079879"/>
            <a:ext cx="4870609" cy="2262664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7162800" y="2958465"/>
            <a:ext cx="506730" cy="16716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0581548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711DB08-95FD-4420-B912-E3349FEDBA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237" y="462336"/>
            <a:ext cx="6338696" cy="5604553"/>
          </a:xfrm>
          <a:prstGeom prst="rect">
            <a:avLst/>
          </a:prstGeom>
        </p:spPr>
      </p:pic>
      <p:sp>
        <p:nvSpPr>
          <p:cNvPr id="5" name="Arrow: Left 4">
            <a:extLst>
              <a:ext uri="{FF2B5EF4-FFF2-40B4-BE49-F238E27FC236}">
                <a16:creationId xmlns:a16="http://schemas.microsoft.com/office/drawing/2014/main" id="{456E358D-6266-48A1-A6BB-7871C62B8674}"/>
              </a:ext>
            </a:extLst>
          </p:cNvPr>
          <p:cNvSpPr/>
          <p:nvPr/>
        </p:nvSpPr>
        <p:spPr>
          <a:xfrm>
            <a:off x="2589088" y="1494017"/>
            <a:ext cx="978408" cy="484632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0388768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ym typeface="+mn-ea"/>
              </a:rPr>
              <a:t>Creating a simple chatbot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/>
              <a:t>Click on Blank Bot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28650" y="2576989"/>
            <a:ext cx="3886200" cy="2561749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 rot="10800000">
            <a:off x="1653540" y="3964305"/>
            <a:ext cx="506730" cy="16716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6315CC-8FA9-43E0-9B28-822DA7F092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168" y="9316"/>
            <a:ext cx="8229600" cy="1143000"/>
          </a:xfrm>
        </p:spPr>
        <p:txBody>
          <a:bodyPr/>
          <a:lstStyle/>
          <a:p>
            <a:r>
              <a:rPr lang="en-US" dirty="0"/>
              <a:t>Add new interaction - Welcome</a:t>
            </a:r>
            <a:endParaRPr lang="en-SG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E100515-6852-4AF1-974C-645DDBF3F1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36762"/>
            <a:ext cx="4756936" cy="1716507"/>
          </a:xfrm>
          <a:prstGeom prst="rect">
            <a:avLst/>
          </a:prstGeom>
        </p:spPr>
      </p:pic>
      <p:sp>
        <p:nvSpPr>
          <p:cNvPr id="7" name="Arrow: Left 6">
            <a:extLst>
              <a:ext uri="{FF2B5EF4-FFF2-40B4-BE49-F238E27FC236}">
                <a16:creationId xmlns:a16="http://schemas.microsoft.com/office/drawing/2014/main" id="{6D17010E-17BB-4FCC-9D03-6B9E9463097D}"/>
              </a:ext>
            </a:extLst>
          </p:cNvPr>
          <p:cNvSpPr/>
          <p:nvPr/>
        </p:nvSpPr>
        <p:spPr>
          <a:xfrm>
            <a:off x="4235728" y="1557045"/>
            <a:ext cx="978408" cy="484632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ECC7E02-333C-4C4E-BC20-C103886607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5132" y="3172048"/>
            <a:ext cx="4756936" cy="3165220"/>
          </a:xfrm>
          <a:prstGeom prst="rect">
            <a:avLst/>
          </a:prstGeom>
        </p:spPr>
      </p:pic>
      <p:sp>
        <p:nvSpPr>
          <p:cNvPr id="11" name="Arrow: Left 10">
            <a:extLst>
              <a:ext uri="{FF2B5EF4-FFF2-40B4-BE49-F238E27FC236}">
                <a16:creationId xmlns:a16="http://schemas.microsoft.com/office/drawing/2014/main" id="{EFA5F5EB-8FE5-4AFD-B4C9-012211D08997}"/>
              </a:ext>
            </a:extLst>
          </p:cNvPr>
          <p:cNvSpPr/>
          <p:nvPr/>
        </p:nvSpPr>
        <p:spPr>
          <a:xfrm>
            <a:off x="6526867" y="3531139"/>
            <a:ext cx="978408" cy="484632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2" name="Arrow: Left 11">
            <a:extLst>
              <a:ext uri="{FF2B5EF4-FFF2-40B4-BE49-F238E27FC236}">
                <a16:creationId xmlns:a16="http://schemas.microsoft.com/office/drawing/2014/main" id="{E4A2289F-09D8-4AEE-B23F-F1BB56E12C00}"/>
              </a:ext>
            </a:extLst>
          </p:cNvPr>
          <p:cNvSpPr/>
          <p:nvPr/>
        </p:nvSpPr>
        <p:spPr>
          <a:xfrm>
            <a:off x="6081652" y="5365332"/>
            <a:ext cx="978408" cy="484632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1296827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9BCA1-3CBB-4A0F-8AC6-3BDEDAE47A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184" y="162940"/>
            <a:ext cx="8229600" cy="1143000"/>
          </a:xfrm>
        </p:spPr>
        <p:txBody>
          <a:bodyPr/>
          <a:lstStyle/>
          <a:p>
            <a:r>
              <a:rPr lang="en-US" dirty="0"/>
              <a:t>Bot Message – Welcome to MSBA, please enter your name</a:t>
            </a:r>
            <a:endParaRPr lang="en-SG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D39B324-C951-4EBE-B032-93F878387F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137" y="2526396"/>
            <a:ext cx="7947061" cy="2627140"/>
          </a:xfrm>
          <a:prstGeom prst="rect">
            <a:avLst/>
          </a:prstGeom>
        </p:spPr>
      </p:pic>
      <p:sp>
        <p:nvSpPr>
          <p:cNvPr id="5" name="Arrow: Left 4">
            <a:extLst>
              <a:ext uri="{FF2B5EF4-FFF2-40B4-BE49-F238E27FC236}">
                <a16:creationId xmlns:a16="http://schemas.microsoft.com/office/drawing/2014/main" id="{336400FA-DB44-4D85-8340-12A9846D51C5}"/>
              </a:ext>
            </a:extLst>
          </p:cNvPr>
          <p:cNvSpPr/>
          <p:nvPr/>
        </p:nvSpPr>
        <p:spPr>
          <a:xfrm>
            <a:off x="5445303" y="3794606"/>
            <a:ext cx="978408" cy="484632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4018AEC8-DEF8-49BF-AC4A-DA71166C0C7E}"/>
              </a:ext>
            </a:extLst>
          </p:cNvPr>
          <p:cNvSpPr/>
          <p:nvPr/>
        </p:nvSpPr>
        <p:spPr>
          <a:xfrm>
            <a:off x="3974352" y="1914641"/>
            <a:ext cx="484632" cy="97840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61594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E7B051-2A01-F325-B5FE-74AEF1804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/>
              <a:t>Recording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0444F6-7C32-70DB-FA7E-CDF2D115BE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SG" dirty="0">
                <a:hlinkClick r:id="rId2"/>
              </a:rPr>
              <a:t>https://1drv.ms/v/s!Aik2a4x7tvLyi6xKkuR_JWNK9Ejl3w?e=7ADniB</a:t>
            </a:r>
            <a:endParaRPr lang="en-SG" dirty="0"/>
          </a:p>
          <a:p>
            <a:r>
              <a:rPr lang="en-SG"/>
              <a:t>https://1drv.ms/v/s!Aik2a4x7tvLyi6xJAMQVDLgknlp0sw?e=qXz1uJ</a:t>
            </a: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22158429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6DD428-5E0A-4DF4-91A4-DCFD7F3CCB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 a photo in Welcome</a:t>
            </a:r>
            <a:endParaRPr lang="en-SG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6405343-2607-4CC1-83A7-F96358CD53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110" y="1925572"/>
            <a:ext cx="6801492" cy="3301420"/>
          </a:xfrm>
          <a:prstGeom prst="rect">
            <a:avLst/>
          </a:prstGeom>
        </p:spPr>
      </p:pic>
      <p:sp>
        <p:nvSpPr>
          <p:cNvPr id="5" name="Arrow: Left 4">
            <a:extLst>
              <a:ext uri="{FF2B5EF4-FFF2-40B4-BE49-F238E27FC236}">
                <a16:creationId xmlns:a16="http://schemas.microsoft.com/office/drawing/2014/main" id="{C67C7B43-56A7-49E2-A7E6-EE9E201F0049}"/>
              </a:ext>
            </a:extLst>
          </p:cNvPr>
          <p:cNvSpPr/>
          <p:nvPr/>
        </p:nvSpPr>
        <p:spPr>
          <a:xfrm>
            <a:off x="5291191" y="2239765"/>
            <a:ext cx="904125" cy="667821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6" name="Arrow: Left 5">
            <a:extLst>
              <a:ext uri="{FF2B5EF4-FFF2-40B4-BE49-F238E27FC236}">
                <a16:creationId xmlns:a16="http://schemas.microsoft.com/office/drawing/2014/main" id="{19D946CB-2A2B-4257-86E1-64A78137E6D2}"/>
              </a:ext>
            </a:extLst>
          </p:cNvPr>
          <p:cNvSpPr/>
          <p:nvPr/>
        </p:nvSpPr>
        <p:spPr>
          <a:xfrm>
            <a:off x="3994935" y="2726075"/>
            <a:ext cx="904125" cy="667821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4004792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6AA9A7-B2CE-491F-A39A-69ABBC85B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 another interaction - Main</a:t>
            </a:r>
            <a:endParaRPr lang="en-SG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D996BA-C61E-41D4-896C-D720117556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2014" y="1745160"/>
            <a:ext cx="5071397" cy="4235608"/>
          </a:xfrm>
          <a:prstGeom prst="rect">
            <a:avLst/>
          </a:prstGeom>
        </p:spPr>
      </p:pic>
      <p:sp>
        <p:nvSpPr>
          <p:cNvPr id="5" name="Arrow: Left 4">
            <a:extLst>
              <a:ext uri="{FF2B5EF4-FFF2-40B4-BE49-F238E27FC236}">
                <a16:creationId xmlns:a16="http://schemas.microsoft.com/office/drawing/2014/main" id="{737D67EA-BA13-4A61-9DF9-DF9DCED9D3E7}"/>
              </a:ext>
            </a:extLst>
          </p:cNvPr>
          <p:cNvSpPr/>
          <p:nvPr/>
        </p:nvSpPr>
        <p:spPr>
          <a:xfrm>
            <a:off x="3848508" y="4709828"/>
            <a:ext cx="978408" cy="484632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7042835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17D44A-FF90-46D9-BB5A-7B07125455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Welcome Connection, Select Fall Back to Main</a:t>
            </a:r>
            <a:endParaRPr lang="en-SG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127E62-60AD-4F7B-8B11-E9E65167BB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303" y="2191931"/>
            <a:ext cx="6739847" cy="3558571"/>
          </a:xfrm>
          <a:prstGeom prst="rect">
            <a:avLst/>
          </a:prstGeom>
        </p:spPr>
      </p:pic>
      <p:sp>
        <p:nvSpPr>
          <p:cNvPr id="5" name="Arrow: Left 4">
            <a:extLst>
              <a:ext uri="{FF2B5EF4-FFF2-40B4-BE49-F238E27FC236}">
                <a16:creationId xmlns:a16="http://schemas.microsoft.com/office/drawing/2014/main" id="{7F1BAB90-8FAA-475E-9DDA-6D87523DD4EC}"/>
              </a:ext>
            </a:extLst>
          </p:cNvPr>
          <p:cNvSpPr/>
          <p:nvPr/>
        </p:nvSpPr>
        <p:spPr>
          <a:xfrm>
            <a:off x="4360198" y="3840788"/>
            <a:ext cx="978408" cy="484632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0729333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6DD428-5E0A-4DF4-91A4-DCFD7F3CCB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717" y="147293"/>
            <a:ext cx="8229600" cy="1143000"/>
          </a:xfrm>
        </p:spPr>
        <p:txBody>
          <a:bodyPr/>
          <a:lstStyle/>
          <a:p>
            <a:r>
              <a:rPr lang="en-US" dirty="0"/>
              <a:t>Use prior response and then replace ID with interaction from welcome</a:t>
            </a:r>
            <a:endParaRPr lang="en-SG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BACEB3-0EDE-4F35-9318-57551BDA8A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618" y="1291004"/>
            <a:ext cx="5907640" cy="2257562"/>
          </a:xfrm>
          <a:prstGeom prst="rect">
            <a:avLst/>
          </a:prstGeom>
        </p:spPr>
      </p:pic>
      <p:sp>
        <p:nvSpPr>
          <p:cNvPr id="5" name="Arrow: Left 4">
            <a:extLst>
              <a:ext uri="{FF2B5EF4-FFF2-40B4-BE49-F238E27FC236}">
                <a16:creationId xmlns:a16="http://schemas.microsoft.com/office/drawing/2014/main" id="{3B085D18-43FF-4932-9CF6-3FD6118A2107}"/>
              </a:ext>
            </a:extLst>
          </p:cNvPr>
          <p:cNvSpPr/>
          <p:nvPr/>
        </p:nvSpPr>
        <p:spPr>
          <a:xfrm>
            <a:off x="3368742" y="1889526"/>
            <a:ext cx="978408" cy="484632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D1B268C-F756-4053-8BAE-B534009B11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618" y="3548566"/>
            <a:ext cx="5120486" cy="2108881"/>
          </a:xfrm>
          <a:prstGeom prst="rect">
            <a:avLst/>
          </a:prstGeom>
        </p:spPr>
      </p:pic>
      <p:sp>
        <p:nvSpPr>
          <p:cNvPr id="8" name="Arrow: Left 7">
            <a:extLst>
              <a:ext uri="{FF2B5EF4-FFF2-40B4-BE49-F238E27FC236}">
                <a16:creationId xmlns:a16="http://schemas.microsoft.com/office/drawing/2014/main" id="{1178762B-61A4-4488-87B3-CD05A697A25F}"/>
              </a:ext>
            </a:extLst>
          </p:cNvPr>
          <p:cNvSpPr/>
          <p:nvPr/>
        </p:nvSpPr>
        <p:spPr>
          <a:xfrm>
            <a:off x="4853357" y="4327723"/>
            <a:ext cx="978408" cy="484632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4C0A2A7-AEA1-42D8-B31B-6ED2355A59C3}"/>
              </a:ext>
            </a:extLst>
          </p:cNvPr>
          <p:cNvSpPr txBox="1"/>
          <p:nvPr/>
        </p:nvSpPr>
        <p:spPr>
          <a:xfrm>
            <a:off x="226031" y="5666085"/>
            <a:ext cx="839635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Hi, [</a:t>
            </a:r>
            <a:r>
              <a:rPr lang="en-US" dirty="0" err="1"/>
              <a:t>responseTo</a:t>
            </a:r>
            <a:r>
              <a:rPr lang="en-US" dirty="0"/>
              <a:t> interaction=2450523 fallback=TEXT]. MSBA is a </a:t>
            </a:r>
            <a:r>
              <a:rPr lang="en-US" dirty="0" err="1"/>
              <a:t>Programme</a:t>
            </a:r>
            <a:r>
              <a:rPr lang="en-US" dirty="0"/>
              <a:t> to take you into the World of Data Analytics.</a:t>
            </a:r>
            <a:endParaRPr lang="en-SG" dirty="0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15A8112-B4AE-487F-A666-60341895B05B}"/>
              </a:ext>
            </a:extLst>
          </p:cNvPr>
          <p:cNvCxnSpPr/>
          <p:nvPr/>
        </p:nvCxnSpPr>
        <p:spPr>
          <a:xfrm flipH="1">
            <a:off x="1684962" y="4812355"/>
            <a:ext cx="893851" cy="84509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0849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6DD428-5E0A-4DF4-91A4-DCFD7F3CCB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4715"/>
            <a:ext cx="8229600" cy="1143000"/>
          </a:xfrm>
        </p:spPr>
        <p:txBody>
          <a:bodyPr/>
          <a:lstStyle/>
          <a:p>
            <a:r>
              <a:rPr lang="en-US" dirty="0"/>
              <a:t>Connect Welcome to Main Using Fall Back Connection</a:t>
            </a:r>
            <a:endParaRPr lang="en-SG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7B08D49-A32A-4F4F-8FE1-8A1FD8CAF4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2350" y="1863201"/>
            <a:ext cx="5856270" cy="3860533"/>
          </a:xfrm>
          <a:prstGeom prst="rect">
            <a:avLst/>
          </a:prstGeom>
        </p:spPr>
      </p:pic>
      <p:sp>
        <p:nvSpPr>
          <p:cNvPr id="7" name="Arrow: Left 6">
            <a:extLst>
              <a:ext uri="{FF2B5EF4-FFF2-40B4-BE49-F238E27FC236}">
                <a16:creationId xmlns:a16="http://schemas.microsoft.com/office/drawing/2014/main" id="{BCD1808C-82FC-4A77-8D27-384A1DAFD497}"/>
              </a:ext>
            </a:extLst>
          </p:cNvPr>
          <p:cNvSpPr/>
          <p:nvPr/>
        </p:nvSpPr>
        <p:spPr>
          <a:xfrm>
            <a:off x="6729573" y="2178122"/>
            <a:ext cx="978408" cy="484632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8" name="Arrow: Left 7">
            <a:extLst>
              <a:ext uri="{FF2B5EF4-FFF2-40B4-BE49-F238E27FC236}">
                <a16:creationId xmlns:a16="http://schemas.microsoft.com/office/drawing/2014/main" id="{B0AC060C-8F77-43C3-8233-65A1F328D1CB}"/>
              </a:ext>
            </a:extLst>
          </p:cNvPr>
          <p:cNvSpPr/>
          <p:nvPr/>
        </p:nvSpPr>
        <p:spPr>
          <a:xfrm>
            <a:off x="4909334" y="4354531"/>
            <a:ext cx="978408" cy="484632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4191678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6DD428-5E0A-4DF4-91A4-DCFD7F3CCB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089" y="39650"/>
            <a:ext cx="8229600" cy="1143000"/>
          </a:xfrm>
        </p:spPr>
        <p:txBody>
          <a:bodyPr/>
          <a:lstStyle/>
          <a:p>
            <a:r>
              <a:rPr lang="en-US" dirty="0"/>
              <a:t>Test Run &amp; Bot Scheme</a:t>
            </a:r>
            <a:endParaRPr lang="en-SG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D7E7D6-34E5-4DAD-BF32-7D5CCBC73B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595" y="995860"/>
            <a:ext cx="5365884" cy="3086392"/>
          </a:xfrm>
          <a:prstGeom prst="rect">
            <a:avLst/>
          </a:prstGeom>
        </p:spPr>
      </p:pic>
      <p:sp>
        <p:nvSpPr>
          <p:cNvPr id="5" name="Arrow: Left 4">
            <a:extLst>
              <a:ext uri="{FF2B5EF4-FFF2-40B4-BE49-F238E27FC236}">
                <a16:creationId xmlns:a16="http://schemas.microsoft.com/office/drawing/2014/main" id="{351587E8-C99B-4724-9D05-18194938583B}"/>
              </a:ext>
            </a:extLst>
          </p:cNvPr>
          <p:cNvSpPr/>
          <p:nvPr/>
        </p:nvSpPr>
        <p:spPr>
          <a:xfrm>
            <a:off x="6051479" y="940334"/>
            <a:ext cx="978408" cy="484632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6" name="Arrow: Left 5">
            <a:extLst>
              <a:ext uri="{FF2B5EF4-FFF2-40B4-BE49-F238E27FC236}">
                <a16:creationId xmlns:a16="http://schemas.microsoft.com/office/drawing/2014/main" id="{A157C7CA-FA60-4749-A732-4FE79DC4EC4E}"/>
              </a:ext>
            </a:extLst>
          </p:cNvPr>
          <p:cNvSpPr/>
          <p:nvPr/>
        </p:nvSpPr>
        <p:spPr>
          <a:xfrm>
            <a:off x="6183862" y="3597620"/>
            <a:ext cx="978408" cy="484632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1BEA79B-ECDD-4990-BB4B-6F87B921E2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7282" y="714747"/>
            <a:ext cx="1617913" cy="142043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63672B7-AF31-4FD0-B42D-E0313DE545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3309" y="4252973"/>
            <a:ext cx="2486424" cy="1832760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2BE719C-CC6C-410D-9745-1CEE5B53698E}"/>
              </a:ext>
            </a:extLst>
          </p:cNvPr>
          <p:cNvCxnSpPr/>
          <p:nvPr/>
        </p:nvCxnSpPr>
        <p:spPr>
          <a:xfrm flipV="1">
            <a:off x="4849402" y="5630238"/>
            <a:ext cx="1823664" cy="89385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AD5D671-310E-4A1A-97A6-92E2C4D3ACA6}"/>
              </a:ext>
            </a:extLst>
          </p:cNvPr>
          <p:cNvCxnSpPr/>
          <p:nvPr/>
        </p:nvCxnSpPr>
        <p:spPr>
          <a:xfrm flipV="1">
            <a:off x="5332288" y="5169353"/>
            <a:ext cx="2224233" cy="21430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06480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6DD428-5E0A-4DF4-91A4-DCFD7F3CCB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Variable and If Statement</a:t>
            </a:r>
            <a:br>
              <a:rPr lang="en-US" dirty="0"/>
            </a:br>
            <a:r>
              <a:rPr lang="en-US" dirty="0"/>
              <a:t>Crete 2 new interaction, GMAT Score and GMAT Eligibility and link main to GMAT</a:t>
            </a:r>
            <a:endParaRPr lang="en-SG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008AC79-A906-44C6-8E24-E9D934CD6A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6737" y="2219096"/>
            <a:ext cx="5506948" cy="3877495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0CF151BD-FA79-4B86-9D22-42AFF39030F8}"/>
              </a:ext>
            </a:extLst>
          </p:cNvPr>
          <p:cNvCxnSpPr/>
          <p:nvPr/>
        </p:nvCxnSpPr>
        <p:spPr>
          <a:xfrm flipH="1">
            <a:off x="5722706" y="1828800"/>
            <a:ext cx="688368" cy="282539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19824AB-C0DF-45A4-9155-47EB1AB7E103}"/>
              </a:ext>
            </a:extLst>
          </p:cNvPr>
          <p:cNvCxnSpPr/>
          <p:nvPr/>
        </p:nvCxnSpPr>
        <p:spPr>
          <a:xfrm flipH="1">
            <a:off x="2558265" y="1222625"/>
            <a:ext cx="2486346" cy="380143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49B4111-F5BC-4D19-BBFC-2C4AAA514B7D}"/>
              </a:ext>
            </a:extLst>
          </p:cNvPr>
          <p:cNvCxnSpPr/>
          <p:nvPr/>
        </p:nvCxnSpPr>
        <p:spPr>
          <a:xfrm>
            <a:off x="1191802" y="1706632"/>
            <a:ext cx="1068513" cy="381059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04067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6DD428-5E0A-4DF4-91A4-DCFD7F3CCB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539" y="392993"/>
            <a:ext cx="8229600" cy="1143000"/>
          </a:xfrm>
        </p:spPr>
        <p:txBody>
          <a:bodyPr/>
          <a:lstStyle/>
          <a:p>
            <a:r>
              <a:rPr lang="en-US" dirty="0"/>
              <a:t>GMAT Score, Fall Back Connection to GMAT Eligibility</a:t>
            </a:r>
            <a:endParaRPr lang="en-SG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C7F9670-C3B8-492D-B2DE-1028FAB68E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539" y="1535993"/>
            <a:ext cx="5845996" cy="2935331"/>
          </a:xfrm>
          <a:prstGeom prst="rect">
            <a:avLst/>
          </a:prstGeom>
        </p:spPr>
      </p:pic>
      <p:sp>
        <p:nvSpPr>
          <p:cNvPr id="5" name="Arrow: Left 4">
            <a:extLst>
              <a:ext uri="{FF2B5EF4-FFF2-40B4-BE49-F238E27FC236}">
                <a16:creationId xmlns:a16="http://schemas.microsoft.com/office/drawing/2014/main" id="{2D5A296B-82B2-4C78-90DD-A97B50332EA3}"/>
              </a:ext>
            </a:extLst>
          </p:cNvPr>
          <p:cNvSpPr/>
          <p:nvPr/>
        </p:nvSpPr>
        <p:spPr>
          <a:xfrm>
            <a:off x="3904180" y="2944367"/>
            <a:ext cx="978408" cy="484632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C21EBD8-5BA3-4F54-89AE-330AC52646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392" y="4034359"/>
            <a:ext cx="4253501" cy="2575295"/>
          </a:xfrm>
          <a:prstGeom prst="rect">
            <a:avLst/>
          </a:prstGeom>
        </p:spPr>
      </p:pic>
      <p:sp>
        <p:nvSpPr>
          <p:cNvPr id="8" name="Arrow: Left 7">
            <a:extLst>
              <a:ext uri="{FF2B5EF4-FFF2-40B4-BE49-F238E27FC236}">
                <a16:creationId xmlns:a16="http://schemas.microsoft.com/office/drawing/2014/main" id="{89D92C34-5020-4C70-B426-9C92249DFEE3}"/>
              </a:ext>
            </a:extLst>
          </p:cNvPr>
          <p:cNvSpPr/>
          <p:nvPr/>
        </p:nvSpPr>
        <p:spPr>
          <a:xfrm>
            <a:off x="6604572" y="5552290"/>
            <a:ext cx="978408" cy="484632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9055930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6DD428-5E0A-4DF4-91A4-DCFD7F3CCB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011" y="116962"/>
            <a:ext cx="8655978" cy="1143000"/>
          </a:xfrm>
        </p:spPr>
        <p:txBody>
          <a:bodyPr>
            <a:normAutofit fontScale="90000"/>
          </a:bodyPr>
          <a:lstStyle/>
          <a:p>
            <a:br>
              <a:rPr lang="en-US" sz="3100" dirty="0"/>
            </a:br>
            <a:r>
              <a:rPr lang="en-US" sz="3100" dirty="0"/>
              <a:t>SET Variable:</a:t>
            </a:r>
            <a:br>
              <a:rPr lang="en-US" sz="2000" dirty="0"/>
            </a:br>
            <a:r>
              <a:rPr lang="en-US" sz="2000" dirty="0"/>
              <a:t>	value change to prior response (remember to change the ID to GMAT Score)</a:t>
            </a:r>
            <a:br>
              <a:rPr lang="en-US" sz="2000" dirty="0"/>
            </a:br>
            <a:r>
              <a:rPr lang="en-US" sz="2000" dirty="0"/>
              <a:t>	show variable using Get Value in Custom Variable (Change to GMAT)</a:t>
            </a:r>
            <a:endParaRPr lang="en-SG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0AB0E1-7A39-4555-8F91-531EDE9697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860022"/>
            <a:ext cx="4803169" cy="2578198"/>
          </a:xfrm>
          <a:prstGeom prst="rect">
            <a:avLst/>
          </a:prstGeom>
        </p:spPr>
      </p:pic>
      <p:sp>
        <p:nvSpPr>
          <p:cNvPr id="5" name="Arrow: Left 4">
            <a:extLst>
              <a:ext uri="{FF2B5EF4-FFF2-40B4-BE49-F238E27FC236}">
                <a16:creationId xmlns:a16="http://schemas.microsoft.com/office/drawing/2014/main" id="{25F16C8F-4683-4012-9558-C698BA7286B0}"/>
              </a:ext>
            </a:extLst>
          </p:cNvPr>
          <p:cNvSpPr/>
          <p:nvPr/>
        </p:nvSpPr>
        <p:spPr>
          <a:xfrm>
            <a:off x="3593592" y="2270589"/>
            <a:ext cx="978408" cy="484632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97FAB28-7A1E-47A7-A270-0B5BA66FFB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1047" y="1860021"/>
            <a:ext cx="2462458" cy="1890045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70DF397-9862-45C6-93A8-97C30D035C78}"/>
              </a:ext>
            </a:extLst>
          </p:cNvPr>
          <p:cNvCxnSpPr>
            <a:cxnSpLocks/>
          </p:cNvCxnSpPr>
          <p:nvPr/>
        </p:nvCxnSpPr>
        <p:spPr>
          <a:xfrm>
            <a:off x="6133672" y="688462"/>
            <a:ext cx="760288" cy="225940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6939BB58-0933-4527-A69D-D40E0DD395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458" y="4630866"/>
            <a:ext cx="3136392" cy="1982026"/>
          </a:xfrm>
          <a:prstGeom prst="rect">
            <a:avLst/>
          </a:prstGeom>
        </p:spPr>
      </p:pic>
      <p:sp>
        <p:nvSpPr>
          <p:cNvPr id="13" name="Arrow: Left 12">
            <a:extLst>
              <a:ext uri="{FF2B5EF4-FFF2-40B4-BE49-F238E27FC236}">
                <a16:creationId xmlns:a16="http://schemas.microsoft.com/office/drawing/2014/main" id="{1D3706FA-A950-4079-87AB-AE210FF1B977}"/>
              </a:ext>
            </a:extLst>
          </p:cNvPr>
          <p:cNvSpPr/>
          <p:nvPr/>
        </p:nvSpPr>
        <p:spPr>
          <a:xfrm>
            <a:off x="2369580" y="5379563"/>
            <a:ext cx="978408" cy="484632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F7E80D4-EC3F-4BF2-B39D-0C33DCF4CEAE}"/>
              </a:ext>
            </a:extLst>
          </p:cNvPr>
          <p:cNvSpPr txBox="1"/>
          <p:nvPr/>
        </p:nvSpPr>
        <p:spPr>
          <a:xfrm>
            <a:off x="4082796" y="4630866"/>
            <a:ext cx="4572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Bot Message: </a:t>
            </a:r>
          </a:p>
          <a:p>
            <a:r>
              <a:rPr lang="en-US" dirty="0"/>
              <a:t>You have entered your score as [</a:t>
            </a:r>
            <a:r>
              <a:rPr lang="en-US" dirty="0" err="1"/>
              <a:t>customVar</a:t>
            </a:r>
            <a:r>
              <a:rPr lang="en-US" dirty="0"/>
              <a:t> GMAT=[</a:t>
            </a:r>
            <a:r>
              <a:rPr lang="en-US" dirty="0" err="1"/>
              <a:t>responseTo</a:t>
            </a:r>
            <a:r>
              <a:rPr lang="en-US" dirty="0"/>
              <a:t> interaction=2450604 fallback=TEXT]][</a:t>
            </a:r>
            <a:r>
              <a:rPr lang="en-US" dirty="0" err="1"/>
              <a:t>showVar</a:t>
            </a:r>
            <a:r>
              <a:rPr lang="en-US" dirty="0"/>
              <a:t>=GMAT]</a:t>
            </a: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15974731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6DD428-5E0A-4DF4-91A4-DCFD7F3CCB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9924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After creating GMAT variable, use the if statement</a:t>
            </a:r>
            <a:endParaRPr lang="en-SG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089F49-614A-494A-88EC-F18752FDF8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856" y="3113069"/>
            <a:ext cx="4130211" cy="2227736"/>
          </a:xfrm>
          <a:prstGeom prst="rect">
            <a:avLst/>
          </a:prstGeom>
        </p:spPr>
      </p:pic>
      <p:sp>
        <p:nvSpPr>
          <p:cNvPr id="5" name="Arrow: Left 4">
            <a:extLst>
              <a:ext uri="{FF2B5EF4-FFF2-40B4-BE49-F238E27FC236}">
                <a16:creationId xmlns:a16="http://schemas.microsoft.com/office/drawing/2014/main" id="{14C8CA39-799B-44F6-A71A-B17E27EE00ED}"/>
              </a:ext>
            </a:extLst>
          </p:cNvPr>
          <p:cNvSpPr/>
          <p:nvPr/>
        </p:nvSpPr>
        <p:spPr>
          <a:xfrm>
            <a:off x="2998873" y="3528300"/>
            <a:ext cx="978408" cy="484632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4E80537-9E12-4F38-80CB-8ADC8739128C}"/>
              </a:ext>
            </a:extLst>
          </p:cNvPr>
          <p:cNvSpPr txBox="1"/>
          <p:nvPr/>
        </p:nvSpPr>
        <p:spPr>
          <a:xfrm>
            <a:off x="256856" y="1102203"/>
            <a:ext cx="8229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Use Logic Operation</a:t>
            </a:r>
          </a:p>
          <a:p>
            <a:r>
              <a:rPr lang="en-US" dirty="0"/>
              <a:t>[IF([</a:t>
            </a:r>
            <a:r>
              <a:rPr lang="en-US" dirty="0" err="1"/>
              <a:t>showVar</a:t>
            </a:r>
            <a:r>
              <a:rPr lang="en-US" dirty="0"/>
              <a:t>=GMAT]=700){Congratulation, you are eligible.}]</a:t>
            </a:r>
          </a:p>
          <a:p>
            <a:r>
              <a:rPr lang="en-US" dirty="0"/>
              <a:t>[IF([</a:t>
            </a:r>
            <a:r>
              <a:rPr lang="en-US" dirty="0" err="1"/>
              <a:t>showVar</a:t>
            </a:r>
            <a:r>
              <a:rPr lang="en-US" dirty="0"/>
              <a:t>=GMAT]&gt;700){Congratulation, you are eligible}]</a:t>
            </a:r>
          </a:p>
          <a:p>
            <a:r>
              <a:rPr lang="en-US" dirty="0"/>
              <a:t>[IF([</a:t>
            </a:r>
            <a:r>
              <a:rPr lang="en-US" dirty="0" err="1"/>
              <a:t>showVar</a:t>
            </a:r>
            <a:r>
              <a:rPr lang="en-US" dirty="0"/>
              <a:t>=GMAT]&lt;700){Sorry, please take another GMAT test, we need a score of 700 and above.}]</a:t>
            </a:r>
            <a:endParaRPr lang="en-SG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E00D573-45DB-4CD5-96E9-BC2AAB93DFB9}"/>
              </a:ext>
            </a:extLst>
          </p:cNvPr>
          <p:cNvCxnSpPr>
            <a:cxnSpLocks/>
          </p:cNvCxnSpPr>
          <p:nvPr/>
        </p:nvCxnSpPr>
        <p:spPr>
          <a:xfrm>
            <a:off x="1458931" y="1511184"/>
            <a:ext cx="1130157" cy="225943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B575B8E8-3599-4EFF-9330-A39B317FF0FA}"/>
              </a:ext>
            </a:extLst>
          </p:cNvPr>
          <p:cNvSpPr txBox="1"/>
          <p:nvPr/>
        </p:nvSpPr>
        <p:spPr>
          <a:xfrm>
            <a:off x="4433298" y="2812268"/>
            <a:ext cx="457200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SG" dirty="0"/>
              <a:t>Bot Message:</a:t>
            </a:r>
          </a:p>
          <a:p>
            <a:r>
              <a:rPr lang="en-SG" dirty="0"/>
              <a:t>You have entered your score as [</a:t>
            </a:r>
            <a:r>
              <a:rPr lang="en-SG" dirty="0" err="1"/>
              <a:t>customVar</a:t>
            </a:r>
            <a:r>
              <a:rPr lang="en-SG" dirty="0"/>
              <a:t> GMAT=[</a:t>
            </a:r>
            <a:r>
              <a:rPr lang="en-SG" dirty="0" err="1"/>
              <a:t>responseTo</a:t>
            </a:r>
            <a:r>
              <a:rPr lang="en-SG" dirty="0"/>
              <a:t> interaction=2450604 fallback=TEXT]][</a:t>
            </a:r>
            <a:r>
              <a:rPr lang="en-SG" dirty="0" err="1"/>
              <a:t>showVar</a:t>
            </a:r>
            <a:r>
              <a:rPr lang="en-SG" dirty="0"/>
              <a:t>=GMAT]</a:t>
            </a:r>
          </a:p>
          <a:p>
            <a:endParaRPr lang="en-SG" dirty="0"/>
          </a:p>
          <a:p>
            <a:r>
              <a:rPr lang="en-SG" dirty="0"/>
              <a:t>[IF([</a:t>
            </a:r>
            <a:r>
              <a:rPr lang="en-SG" dirty="0" err="1"/>
              <a:t>showVar</a:t>
            </a:r>
            <a:r>
              <a:rPr lang="en-SG" dirty="0"/>
              <a:t>=GMAT]=700){Congratulation, you are eligible.}]</a:t>
            </a:r>
          </a:p>
          <a:p>
            <a:r>
              <a:rPr lang="en-SG" dirty="0"/>
              <a:t>[IF([</a:t>
            </a:r>
            <a:r>
              <a:rPr lang="en-SG" dirty="0" err="1"/>
              <a:t>showVar</a:t>
            </a:r>
            <a:r>
              <a:rPr lang="en-SG" dirty="0"/>
              <a:t>=GMAT]&gt;700){Congratulation, you are eligible}]</a:t>
            </a:r>
          </a:p>
          <a:p>
            <a:r>
              <a:rPr lang="en-SG" dirty="0"/>
              <a:t>[IF([</a:t>
            </a:r>
            <a:r>
              <a:rPr lang="en-SG" dirty="0" err="1"/>
              <a:t>showVar</a:t>
            </a:r>
            <a:r>
              <a:rPr lang="en-SG" dirty="0"/>
              <a:t>=GMAT]&lt;700){Sorry, please take another GMAT test, we need a score of 700 and above.}]</a:t>
            </a:r>
          </a:p>
        </p:txBody>
      </p:sp>
    </p:spTree>
    <p:extLst>
      <p:ext uri="{BB962C8B-B14F-4D97-AF65-F5344CB8AC3E}">
        <p14:creationId xmlns:p14="http://schemas.microsoft.com/office/powerpoint/2010/main" val="8701273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78301F-0C09-4A64-BF91-3DA7D5256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63632"/>
            <a:ext cx="8229600" cy="1143000"/>
          </a:xfrm>
        </p:spPr>
        <p:txBody>
          <a:bodyPr anchor="ctr">
            <a:normAutofit/>
          </a:bodyPr>
          <a:lstStyle/>
          <a:p>
            <a:r>
              <a:rPr lang="en-US" dirty="0"/>
              <a:t>Agenda</a:t>
            </a:r>
            <a:endParaRPr lang="en-SG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B548194-F05A-48F2-8767-1B01412C964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72908500"/>
              </p:ext>
            </p:extLst>
          </p:nvPr>
        </p:nvGraphicFramePr>
        <p:xfrm>
          <a:off x="457200" y="1889196"/>
          <a:ext cx="8229600" cy="38761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724907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6DD428-5E0A-4DF4-91A4-DCFD7F3CCB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Connect GMAT Eligibility to Main and Run</a:t>
            </a:r>
            <a:endParaRPr lang="en-SG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D2A2B0E-2634-4D02-8805-90EC742D36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589169"/>
            <a:ext cx="4859676" cy="220611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C1A6FE9-5C5D-4A23-B722-E22464B2F4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7302" y="1589169"/>
            <a:ext cx="2889072" cy="212109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EB7C49E-24C5-4D44-A851-8843DF3A39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0710" y="3795288"/>
            <a:ext cx="3822255" cy="2456814"/>
          </a:xfrm>
          <a:prstGeom prst="rect">
            <a:avLst/>
          </a:prstGeom>
        </p:spPr>
      </p:pic>
      <p:sp>
        <p:nvSpPr>
          <p:cNvPr id="9" name="Arrow: Left 8">
            <a:extLst>
              <a:ext uri="{FF2B5EF4-FFF2-40B4-BE49-F238E27FC236}">
                <a16:creationId xmlns:a16="http://schemas.microsoft.com/office/drawing/2014/main" id="{464CC698-B5C5-4DA5-B32F-B1C8950C4477}"/>
              </a:ext>
            </a:extLst>
          </p:cNvPr>
          <p:cNvSpPr/>
          <p:nvPr/>
        </p:nvSpPr>
        <p:spPr>
          <a:xfrm>
            <a:off x="7467966" y="2751304"/>
            <a:ext cx="978408" cy="484632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2" name="Arrow: Left 11">
            <a:extLst>
              <a:ext uri="{FF2B5EF4-FFF2-40B4-BE49-F238E27FC236}">
                <a16:creationId xmlns:a16="http://schemas.microsoft.com/office/drawing/2014/main" id="{E0B7B86F-54F2-4AC8-9958-AB6C93AB7977}"/>
              </a:ext>
            </a:extLst>
          </p:cNvPr>
          <p:cNvSpPr/>
          <p:nvPr/>
        </p:nvSpPr>
        <p:spPr>
          <a:xfrm>
            <a:off x="6512633" y="5082276"/>
            <a:ext cx="978408" cy="484632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8731745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E89D03-4BAC-4B68-BD3D-F3BB269BE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Save as a file</a:t>
            </a:r>
            <a:endParaRPr lang="en-SG" dirty="0"/>
          </a:p>
        </p:txBody>
      </p:sp>
      <p:pic>
        <p:nvPicPr>
          <p:cNvPr id="4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A27F6B20-A9E4-4056-B903-83AE78DC65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931" y="2307029"/>
            <a:ext cx="7237927" cy="2853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81314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75385" y="2226469"/>
            <a:ext cx="2792254" cy="326374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sym typeface="+mn-ea"/>
              </a:rPr>
              <a:t>Deploying the chatbot on telegram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/>
              <a:t>Click on channels</a:t>
            </a:r>
          </a:p>
          <a:p>
            <a:r>
              <a:rPr lang="en-US"/>
              <a:t>Click on telegram</a:t>
            </a:r>
          </a:p>
        </p:txBody>
      </p:sp>
      <p:sp>
        <p:nvSpPr>
          <p:cNvPr id="8" name="Right Arrow 7"/>
          <p:cNvSpPr/>
          <p:nvPr/>
        </p:nvSpPr>
        <p:spPr>
          <a:xfrm rot="10800000">
            <a:off x="2316004" y="2914650"/>
            <a:ext cx="839153" cy="30289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Right Arrow 10"/>
          <p:cNvSpPr/>
          <p:nvPr/>
        </p:nvSpPr>
        <p:spPr>
          <a:xfrm rot="10800000">
            <a:off x="3053239" y="4778216"/>
            <a:ext cx="839153" cy="30289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23777606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sym typeface="+mn-ea"/>
              </a:rPr>
              <a:t>Deploying the chatbot on telegram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Download telegram</a:t>
            </a:r>
          </a:p>
          <a:p>
            <a:r>
              <a:rPr lang="en-US" dirty="0"/>
              <a:t>Create an account</a:t>
            </a:r>
          </a:p>
          <a:p>
            <a:r>
              <a:rPr lang="en-US" dirty="0"/>
              <a:t>Go to telegram web at https://web.telegram.org/</a:t>
            </a:r>
          </a:p>
          <a:p>
            <a:endParaRPr lang="en-US" dirty="0"/>
          </a:p>
          <a:p>
            <a:r>
              <a:rPr lang="en-US" dirty="0"/>
              <a:t>Type </a:t>
            </a:r>
            <a:r>
              <a:rPr lang="en-US" dirty="0" err="1"/>
              <a:t>BotFather</a:t>
            </a:r>
            <a:r>
              <a:rPr lang="en-US" dirty="0"/>
              <a:t> in the search bar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328261" y="3172301"/>
            <a:ext cx="2486025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35911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Deploying the chatbot on telegram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Click on the start button or press </a:t>
            </a:r>
            <a:r>
              <a:rPr lang="en-US"/>
              <a:t>/start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1" name="Picture 10" descr="InkedCapture_LI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573" y="2269331"/>
            <a:ext cx="3262789" cy="3177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37474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sym typeface="+mn-ea"/>
              </a:rPr>
              <a:t>Deploying the chatbot on telegram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Type /</a:t>
            </a:r>
            <a:r>
              <a:rPr lang="en-US" dirty="0" err="1"/>
              <a:t>newbot</a:t>
            </a:r>
            <a:endParaRPr lang="en-US" dirty="0"/>
          </a:p>
          <a:p>
            <a:r>
              <a:rPr lang="en-US" dirty="0"/>
              <a:t>Type the name of your telegram bot in our example it is  “NTU MSBA FAQ”</a:t>
            </a:r>
          </a:p>
          <a:p>
            <a:r>
              <a:rPr lang="en-US" dirty="0"/>
              <a:t>Type the unique telegram username for your bot in our example it is “</a:t>
            </a:r>
            <a:r>
              <a:rPr lang="en-US" dirty="0" err="1"/>
              <a:t>MSBA_bot</a:t>
            </a:r>
            <a:r>
              <a:rPr lang="en-US" dirty="0"/>
              <a:t>”</a:t>
            </a:r>
          </a:p>
          <a:p>
            <a:endParaRPr lang="en-US" dirty="0"/>
          </a:p>
          <a:p>
            <a:r>
              <a:rPr lang="en-US" dirty="0"/>
              <a:t>Copy the token</a:t>
            </a:r>
          </a:p>
        </p:txBody>
      </p:sp>
      <p:pic>
        <p:nvPicPr>
          <p:cNvPr id="5" name="Picture 4" descr="InkedCapture_LI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761" y="2125504"/>
            <a:ext cx="3357086" cy="3508058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 rot="10800000">
            <a:off x="3366136" y="5174456"/>
            <a:ext cx="1133951" cy="51435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96497795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sym typeface="+mn-ea"/>
              </a:rPr>
              <a:t>Deploying the chatbot on telegram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8687" y="4153377"/>
            <a:ext cx="7596664" cy="1336834"/>
          </a:xfrm>
        </p:spPr>
        <p:txBody>
          <a:bodyPr>
            <a:normAutofit/>
          </a:bodyPr>
          <a:lstStyle/>
          <a:p>
            <a:r>
              <a:rPr lang="en-US"/>
              <a:t>Go back to snatchbot and scroll down to click on step 3.</a:t>
            </a:r>
          </a:p>
          <a:p>
            <a:r>
              <a:rPr lang="en-US"/>
              <a:t>Paste the Telegram API token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82930" y="2125504"/>
            <a:ext cx="6916579" cy="200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40099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sym typeface="+mn-ea"/>
              </a:rPr>
              <a:t>Deploying the chatbot on telegram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/>
              <a:t>Click Deploy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28650" y="2777966"/>
            <a:ext cx="3886200" cy="2160270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 rot="10800000">
            <a:off x="2996089" y="2695575"/>
            <a:ext cx="1133951" cy="51435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59537120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ym typeface="+mn-ea"/>
              </a:rPr>
              <a:t>Finding chatbot on telegram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/>
              <a:t>In the telegram search bar type in the name of your telegram bot and find it.</a:t>
            </a:r>
          </a:p>
          <a:p>
            <a:endParaRPr lang="en-US"/>
          </a:p>
          <a:p>
            <a:r>
              <a:rPr lang="en-US"/>
              <a:t>Click on your telegram bot</a:t>
            </a:r>
          </a:p>
          <a:p>
            <a:endParaRPr lang="en-US"/>
          </a:p>
          <a:p>
            <a:r>
              <a:rPr lang="en-US"/>
              <a:t>Press start to begin chatting</a:t>
            </a:r>
          </a:p>
        </p:txBody>
      </p:sp>
      <p:pic>
        <p:nvPicPr>
          <p:cNvPr id="6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90638" y="1946910"/>
            <a:ext cx="2486025" cy="1371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0638" y="3634740"/>
            <a:ext cx="2651760" cy="110871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1624" y="4916805"/>
            <a:ext cx="1743075" cy="712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5772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3864F-0917-A8A4-F4C1-FBB2C8CE64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/>
              <a:t>Large Language Model (LLM)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7FA564B-F6B0-6FEB-8E8E-E595428E84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104" y="1890998"/>
            <a:ext cx="7165075" cy="4004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8397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0A3E0CA-11D2-82C7-07AE-E4E5E13A41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2751" y="245659"/>
            <a:ext cx="6292655" cy="5630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9690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CD8DA6-E80C-4FB9-BEAD-416DE1AC2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Chatbot</a:t>
            </a:r>
            <a:endParaRPr lang="en-S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14A1E7-868B-4061-8C48-89B6C9529F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 chatbot is a software application used to conduct an on-line chat conversation via </a:t>
            </a:r>
            <a:r>
              <a:rPr lang="en-US" b="1" dirty="0">
                <a:highlight>
                  <a:srgbClr val="FFFF00"/>
                </a:highlight>
              </a:rPr>
              <a:t>text</a:t>
            </a:r>
            <a:r>
              <a:rPr lang="en-US" dirty="0"/>
              <a:t> or </a:t>
            </a:r>
            <a:r>
              <a:rPr lang="en-US" b="1" dirty="0">
                <a:highlight>
                  <a:srgbClr val="FFFF00"/>
                </a:highlight>
              </a:rPr>
              <a:t>text-to-speech</a:t>
            </a:r>
            <a:r>
              <a:rPr lang="en-US" dirty="0"/>
              <a:t>, in lieu of providing direct contact with a live human agent. </a:t>
            </a:r>
          </a:p>
          <a:p>
            <a:pPr marL="0" indent="0">
              <a:buNone/>
            </a:pPr>
            <a:endParaRPr lang="en-SG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562A6D0-46E3-4242-962D-E1F7369F40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1088" y="3429000"/>
            <a:ext cx="3643955" cy="2085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1485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CD8DA6-E80C-4FB9-BEAD-416DE1AC2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Snatchbot</a:t>
            </a:r>
            <a:endParaRPr lang="en-S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14A1E7-868B-4061-8C48-89B6C9529F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06632"/>
            <a:ext cx="8229600" cy="40586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/>
              <a:t>SnatchBot</a:t>
            </a:r>
            <a:r>
              <a:rPr lang="en-US" dirty="0"/>
              <a:t> was founded in 2015 by Henri Ben Ezra and </a:t>
            </a:r>
            <a:r>
              <a:rPr lang="en-US" dirty="0" err="1"/>
              <a:t>Avi</a:t>
            </a:r>
            <a:r>
              <a:rPr lang="en-US" dirty="0"/>
              <a:t> Ben Ezra as part of the flood of technological innovations and startups that come from Israel , more precisely </a:t>
            </a:r>
            <a:r>
              <a:rPr lang="en-US" dirty="0" err="1"/>
              <a:t>Herzlia</a:t>
            </a:r>
            <a:r>
              <a:rPr lang="en-US" dirty="0"/>
              <a:t> </a:t>
            </a:r>
            <a:r>
              <a:rPr lang="en-US" dirty="0" err="1"/>
              <a:t>Pituach</a:t>
            </a:r>
            <a:r>
              <a:rPr lang="en-US" dirty="0"/>
              <a:t> . </a:t>
            </a:r>
          </a:p>
          <a:p>
            <a:pPr marL="0" indent="0">
              <a:buNone/>
            </a:pPr>
            <a:r>
              <a:rPr lang="en-US" dirty="0"/>
              <a:t>In July 2017, </a:t>
            </a:r>
            <a:r>
              <a:rPr lang="en-US" dirty="0" err="1"/>
              <a:t>Snatchbot</a:t>
            </a:r>
            <a:r>
              <a:rPr lang="en-US" dirty="0"/>
              <a:t> was one of the sponsors of the Chatbot summit in Berlin . By December 2017, more than 30 million users had contacted chatbots that were created on the </a:t>
            </a:r>
            <a:r>
              <a:rPr lang="en-US" dirty="0" err="1"/>
              <a:t>SnatchBot</a:t>
            </a:r>
            <a:r>
              <a:rPr lang="en-US" dirty="0"/>
              <a:t> platform.</a:t>
            </a:r>
            <a:endParaRPr lang="en-SG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874053-C7E3-4334-B113-5821AF36AA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9302" y="161871"/>
            <a:ext cx="3181350" cy="143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4236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09E15-E296-420F-9537-78E798DDE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/>
              <a:t>G2 Rating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383493-FC20-4F98-853D-44F52CA384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521" y="1706632"/>
            <a:ext cx="7880279" cy="403864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850DD5A-856E-4D51-8DD8-D30E46D533D7}"/>
              </a:ext>
            </a:extLst>
          </p:cNvPr>
          <p:cNvSpPr/>
          <p:nvPr/>
        </p:nvSpPr>
        <p:spPr>
          <a:xfrm>
            <a:off x="5034337" y="2661007"/>
            <a:ext cx="965771" cy="272265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7151402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10B0D090-C232-4646-BDB5-ED742F5C9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540" y="95421"/>
            <a:ext cx="8229600" cy="1143000"/>
          </a:xfrm>
        </p:spPr>
        <p:txBody>
          <a:bodyPr vert="horz" lIns="68580" tIns="34290" rIns="68580" bIns="34290" rtlCol="0" anchor="ctr">
            <a:normAutofit/>
          </a:bodyPr>
          <a:lstStyle/>
          <a:p>
            <a:pPr lvl="0"/>
            <a:r>
              <a:rPr lang="en-SG" dirty="0"/>
              <a:t>types of chatbot</a:t>
            </a:r>
            <a:endParaRPr lang="en-US" dirty="0">
              <a:sym typeface="+mn-ea"/>
            </a:endParaRPr>
          </a:p>
        </p:txBody>
      </p:sp>
      <p:pic>
        <p:nvPicPr>
          <p:cNvPr id="5122" name="Picture 2" descr="Most Searched Chatbot Brands Worldwide in 2019 | Chatimize">
            <a:extLst>
              <a:ext uri="{FF2B5EF4-FFF2-40B4-BE49-F238E27FC236}">
                <a16:creationId xmlns:a16="http://schemas.microsoft.com/office/drawing/2014/main" id="{31084698-A313-4BC3-9B6A-B0A84A9969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940" y="1379450"/>
            <a:ext cx="6400800" cy="4426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C02CFF8-F336-4D77-AF42-CE28910EC410}"/>
              </a:ext>
            </a:extLst>
          </p:cNvPr>
          <p:cNvSpPr/>
          <p:nvPr/>
        </p:nvSpPr>
        <p:spPr>
          <a:xfrm>
            <a:off x="2290542" y="5946589"/>
            <a:ext cx="45629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SG" dirty="0"/>
              <a:t>https://images.app.goo.gl/qkzwk27jzj7Nx8B59</a:t>
            </a:r>
          </a:p>
        </p:txBody>
      </p:sp>
      <p:sp>
        <p:nvSpPr>
          <p:cNvPr id="2" name="Arrow: Up 1">
            <a:extLst>
              <a:ext uri="{FF2B5EF4-FFF2-40B4-BE49-F238E27FC236}">
                <a16:creationId xmlns:a16="http://schemas.microsoft.com/office/drawing/2014/main" id="{44B12782-8EEB-49B5-9472-836FB12A33D9}"/>
              </a:ext>
            </a:extLst>
          </p:cNvPr>
          <p:cNvSpPr/>
          <p:nvPr/>
        </p:nvSpPr>
        <p:spPr>
          <a:xfrm>
            <a:off x="2006534" y="5478550"/>
            <a:ext cx="484632" cy="608538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7198645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28E816AC679FF4C86C22834E825BD05" ma:contentTypeVersion="1" ma:contentTypeDescription="Create a new document." ma:contentTypeScope="" ma:versionID="066e42d507d75a122d0db91dd470f30a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8c5b5cd9b8d25ff6dd15848836f427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942CDD3-2BBD-46F1-929C-F92F3B4EA86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FC2C9DE-C811-4406-9A96-B5F84A419B8F}">
  <ds:schemaRefs>
    <ds:schemaRef ds:uri="http://schemas.openxmlformats.org/package/2006/metadata/core-properties"/>
    <ds:schemaRef ds:uri="http://purl.org/dc/dcmitype/"/>
    <ds:schemaRef ds:uri="http://schemas.microsoft.com/sharepoint/v3"/>
    <ds:schemaRef ds:uri="http://www.w3.org/XML/1998/namespace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9733E57A-4545-40EE-B846-546C23E6052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1904</TotalTime>
  <Words>812</Words>
  <Application>Microsoft Office PowerPoint</Application>
  <PresentationFormat>On-screen Show (4:3)</PresentationFormat>
  <Paragraphs>109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1" baseType="lpstr">
      <vt:lpstr>Arial</vt:lpstr>
      <vt:lpstr>Calibri</vt:lpstr>
      <vt:lpstr>Office Theme</vt:lpstr>
      <vt:lpstr> ChatBot Snatchbot</vt:lpstr>
      <vt:lpstr>Recording</vt:lpstr>
      <vt:lpstr>Agenda</vt:lpstr>
      <vt:lpstr>Large Language Model (LLM)</vt:lpstr>
      <vt:lpstr>PowerPoint Presentation</vt:lpstr>
      <vt:lpstr>Chatbot</vt:lpstr>
      <vt:lpstr>Snatchbot</vt:lpstr>
      <vt:lpstr>G2 Rating</vt:lpstr>
      <vt:lpstr>types of chatbot</vt:lpstr>
      <vt:lpstr>types of chatbot</vt:lpstr>
      <vt:lpstr>ChatBOT ECOSYSTEM</vt:lpstr>
      <vt:lpstr>Creating Chatbot</vt:lpstr>
      <vt:lpstr>Risk Management Chatbot</vt:lpstr>
      <vt:lpstr>Create a chatbot (Add Interaction, Add Connection, remember?)</vt:lpstr>
      <vt:lpstr>Snatchbot registration</vt:lpstr>
      <vt:lpstr>PowerPoint Presentation</vt:lpstr>
      <vt:lpstr>Creating a simple chatbot</vt:lpstr>
      <vt:lpstr>Add new interaction - Welcome</vt:lpstr>
      <vt:lpstr>Bot Message – Welcome to MSBA, please enter your name</vt:lpstr>
      <vt:lpstr>Add a photo in Welcome</vt:lpstr>
      <vt:lpstr>Add another interaction - Main</vt:lpstr>
      <vt:lpstr>In Welcome Connection, Select Fall Back to Main</vt:lpstr>
      <vt:lpstr>Use prior response and then replace ID with interaction from welcome</vt:lpstr>
      <vt:lpstr>Connect Welcome to Main Using Fall Back Connection</vt:lpstr>
      <vt:lpstr>Test Run &amp; Bot Scheme</vt:lpstr>
      <vt:lpstr>Variable and If Statement Crete 2 new interaction, GMAT Score and GMAT Eligibility and link main to GMAT</vt:lpstr>
      <vt:lpstr>GMAT Score, Fall Back Connection to GMAT Eligibility</vt:lpstr>
      <vt:lpstr> SET Variable:  value change to prior response (remember to change the ID to GMAT Score)  show variable using Get Value in Custom Variable (Change to GMAT)</vt:lpstr>
      <vt:lpstr>After creating GMAT variable, use the if statement</vt:lpstr>
      <vt:lpstr>Connect GMAT Eligibility to Main and Run</vt:lpstr>
      <vt:lpstr>Save as a file</vt:lpstr>
      <vt:lpstr>Deploying the chatbot on telegram</vt:lpstr>
      <vt:lpstr>Deploying the chatbot on telegram</vt:lpstr>
      <vt:lpstr>Deploying the chatbot on telegram</vt:lpstr>
      <vt:lpstr>Deploying the chatbot on telegram</vt:lpstr>
      <vt:lpstr>Deploying the chatbot on telegram</vt:lpstr>
      <vt:lpstr>Deploying the chatbot on telegram</vt:lpstr>
      <vt:lpstr>Finding chatbot on telegram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Workshop 1 ChatBot</dc:title>
  <dc:creator>Yok Yen Nguwi</dc:creator>
  <cp:lastModifiedBy>Teik Toe Teoh</cp:lastModifiedBy>
  <cp:revision>108</cp:revision>
  <dcterms:created xsi:type="dcterms:W3CDTF">2020-09-30T07:14:18Z</dcterms:created>
  <dcterms:modified xsi:type="dcterms:W3CDTF">2023-12-24T03:03:48Z</dcterms:modified>
</cp:coreProperties>
</file>