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3"/>
  </p:notesMasterIdLst>
  <p:handoutMasterIdLst>
    <p:handoutMasterId r:id="rId104"/>
  </p:handoutMasterIdLst>
  <p:sldIdLst>
    <p:sldId id="259" r:id="rId5"/>
    <p:sldId id="1466" r:id="rId6"/>
    <p:sldId id="1421" r:id="rId7"/>
    <p:sldId id="1142" r:id="rId8"/>
    <p:sldId id="487" r:id="rId9"/>
    <p:sldId id="1330" r:id="rId10"/>
    <p:sldId id="1404" r:id="rId11"/>
    <p:sldId id="256" r:id="rId12"/>
    <p:sldId id="262" r:id="rId13"/>
    <p:sldId id="1146" r:id="rId14"/>
    <p:sldId id="1147" r:id="rId15"/>
    <p:sldId id="264" r:id="rId16"/>
    <p:sldId id="266" r:id="rId17"/>
    <p:sldId id="1159" r:id="rId18"/>
    <p:sldId id="1406" r:id="rId19"/>
    <p:sldId id="1445" r:id="rId20"/>
    <p:sldId id="1468" r:id="rId21"/>
    <p:sldId id="1470" r:id="rId22"/>
    <p:sldId id="1469" r:id="rId23"/>
    <p:sldId id="1450" r:id="rId24"/>
    <p:sldId id="1448" r:id="rId25"/>
    <p:sldId id="1496" r:id="rId26"/>
    <p:sldId id="1454" r:id="rId27"/>
    <p:sldId id="1451" r:id="rId28"/>
    <p:sldId id="1452" r:id="rId29"/>
    <p:sldId id="1471" r:id="rId30"/>
    <p:sldId id="1455" r:id="rId31"/>
    <p:sldId id="1456" r:id="rId32"/>
    <p:sldId id="1453" r:id="rId33"/>
    <p:sldId id="1497" r:id="rId34"/>
    <p:sldId id="1457" r:id="rId35"/>
    <p:sldId id="1425" r:id="rId36"/>
    <p:sldId id="1463" r:id="rId37"/>
    <p:sldId id="1462" r:id="rId38"/>
    <p:sldId id="1426" r:id="rId39"/>
    <p:sldId id="1464" r:id="rId40"/>
    <p:sldId id="1424" r:id="rId41"/>
    <p:sldId id="1440" r:id="rId42"/>
    <p:sldId id="1441" r:id="rId43"/>
    <p:sldId id="1467" r:id="rId44"/>
    <p:sldId id="1423" r:id="rId45"/>
    <p:sldId id="1407" r:id="rId46"/>
    <p:sldId id="1408" r:id="rId47"/>
    <p:sldId id="258" r:id="rId48"/>
    <p:sldId id="1409" r:id="rId49"/>
    <p:sldId id="277" r:id="rId50"/>
    <p:sldId id="290" r:id="rId51"/>
    <p:sldId id="1420" r:id="rId52"/>
    <p:sldId id="1410" r:id="rId53"/>
    <p:sldId id="1411" r:id="rId54"/>
    <p:sldId id="1412" r:id="rId55"/>
    <p:sldId id="287" r:id="rId56"/>
    <p:sldId id="1413" r:id="rId57"/>
    <p:sldId id="281" r:id="rId58"/>
    <p:sldId id="280" r:id="rId59"/>
    <p:sldId id="1414" r:id="rId60"/>
    <p:sldId id="1415" r:id="rId61"/>
    <p:sldId id="282" r:id="rId62"/>
    <p:sldId id="1416" r:id="rId63"/>
    <p:sldId id="1417" r:id="rId64"/>
    <p:sldId id="268" r:id="rId65"/>
    <p:sldId id="283" r:id="rId66"/>
    <p:sldId id="284" r:id="rId67"/>
    <p:sldId id="285" r:id="rId68"/>
    <p:sldId id="271" r:id="rId69"/>
    <p:sldId id="288" r:id="rId70"/>
    <p:sldId id="269" r:id="rId71"/>
    <p:sldId id="273" r:id="rId72"/>
    <p:sldId id="274" r:id="rId73"/>
    <p:sldId id="1418" r:id="rId74"/>
    <p:sldId id="276" r:id="rId75"/>
    <p:sldId id="1419" r:id="rId76"/>
    <p:sldId id="1427" r:id="rId77"/>
    <p:sldId id="1428" r:id="rId78"/>
    <p:sldId id="1472" r:id="rId79"/>
    <p:sldId id="1430" r:id="rId80"/>
    <p:sldId id="1473" r:id="rId81"/>
    <p:sldId id="1474" r:id="rId82"/>
    <p:sldId id="1475" r:id="rId83"/>
    <p:sldId id="1477" r:id="rId84"/>
    <p:sldId id="1478" r:id="rId85"/>
    <p:sldId id="1483" r:id="rId86"/>
    <p:sldId id="1479" r:id="rId87"/>
    <p:sldId id="1482" r:id="rId88"/>
    <p:sldId id="1433" r:id="rId89"/>
    <p:sldId id="1484" r:id="rId90"/>
    <p:sldId id="1487" r:id="rId91"/>
    <p:sldId id="1490" r:id="rId92"/>
    <p:sldId id="1491" r:id="rId93"/>
    <p:sldId id="1492" r:id="rId94"/>
    <p:sldId id="1493" r:id="rId95"/>
    <p:sldId id="1494" r:id="rId96"/>
    <p:sldId id="1495" r:id="rId97"/>
    <p:sldId id="1432" r:id="rId98"/>
    <p:sldId id="1431" r:id="rId99"/>
    <p:sldId id="1437" r:id="rId100"/>
    <p:sldId id="1438" r:id="rId101"/>
    <p:sldId id="1439" r:id="rId10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13E292-405A-4FF9-8A68-53EC84CEC767}" v="61" dt="2023-12-16T10:42:10.2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7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microsoft.com/office/2016/11/relationships/changesInfo" Target="changesInfos/changesInfo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ik Toe Teoh" userId="f2f2b67b8c6b3629" providerId="LiveId" clId="{160C1D70-65D0-47E2-B896-50C7B3A553A7}"/>
    <pc:docChg chg="undo custSel addSld delSld modSld">
      <pc:chgData name="Teik Toe Teoh" userId="f2f2b67b8c6b3629" providerId="LiveId" clId="{160C1D70-65D0-47E2-B896-50C7B3A553A7}" dt="2023-09-27T00:42:18.646" v="84" actId="1076"/>
      <pc:docMkLst>
        <pc:docMk/>
      </pc:docMkLst>
      <pc:sldChg chg="del">
        <pc:chgData name="Teik Toe Teoh" userId="f2f2b67b8c6b3629" providerId="LiveId" clId="{160C1D70-65D0-47E2-B896-50C7B3A553A7}" dt="2023-09-18T01:13:59.076" v="21" actId="47"/>
        <pc:sldMkLst>
          <pc:docMk/>
          <pc:sldMk cId="0" sldId="257"/>
        </pc:sldMkLst>
      </pc:sldChg>
      <pc:sldChg chg="del">
        <pc:chgData name="Teik Toe Teoh" userId="f2f2b67b8c6b3629" providerId="LiveId" clId="{160C1D70-65D0-47E2-B896-50C7B3A553A7}" dt="2023-09-18T01:13:31.835" v="17" actId="47"/>
        <pc:sldMkLst>
          <pc:docMk/>
          <pc:sldMk cId="0" sldId="263"/>
        </pc:sldMkLst>
      </pc:sldChg>
      <pc:sldChg chg="del">
        <pc:chgData name="Teik Toe Teoh" userId="f2f2b67b8c6b3629" providerId="LiveId" clId="{160C1D70-65D0-47E2-B896-50C7B3A553A7}" dt="2023-09-18T01:13:41.984" v="19" actId="47"/>
        <pc:sldMkLst>
          <pc:docMk/>
          <pc:sldMk cId="0" sldId="265"/>
        </pc:sldMkLst>
      </pc:sldChg>
      <pc:sldChg chg="del">
        <pc:chgData name="Teik Toe Teoh" userId="f2f2b67b8c6b3629" providerId="LiveId" clId="{160C1D70-65D0-47E2-B896-50C7B3A553A7}" dt="2023-09-18T01:14:14.853" v="23" actId="47"/>
        <pc:sldMkLst>
          <pc:docMk/>
          <pc:sldMk cId="0" sldId="267"/>
        </pc:sldMkLst>
      </pc:sldChg>
      <pc:sldChg chg="modSp mod">
        <pc:chgData name="Teik Toe Teoh" userId="f2f2b67b8c6b3629" providerId="LiveId" clId="{160C1D70-65D0-47E2-B896-50C7B3A553A7}" dt="2023-09-18T01:11:31.078" v="1" actId="27636"/>
        <pc:sldMkLst>
          <pc:docMk/>
          <pc:sldMk cId="2578662527" sldId="268"/>
        </pc:sldMkLst>
        <pc:spChg chg="mod">
          <ac:chgData name="Teik Toe Teoh" userId="f2f2b67b8c6b3629" providerId="LiveId" clId="{160C1D70-65D0-47E2-B896-50C7B3A553A7}" dt="2023-09-18T01:11:31.078" v="1" actId="27636"/>
          <ac:spMkLst>
            <pc:docMk/>
            <pc:sldMk cId="2578662527" sldId="268"/>
            <ac:spMk id="2" creationId="{B1AA2897-45A9-47D5-5CCF-42EA9403F131}"/>
          </ac:spMkLst>
        </pc:spChg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0" sldId="275"/>
        </pc:sldMkLst>
      </pc:sldChg>
      <pc:sldChg chg="modSp mod">
        <pc:chgData name="Teik Toe Teoh" userId="f2f2b67b8c6b3629" providerId="LiveId" clId="{160C1D70-65D0-47E2-B896-50C7B3A553A7}" dt="2023-09-18T01:11:31.080" v="2" actId="27636"/>
        <pc:sldMkLst>
          <pc:docMk/>
          <pc:sldMk cId="294376285" sldId="283"/>
        </pc:sldMkLst>
        <pc:spChg chg="mod">
          <ac:chgData name="Teik Toe Teoh" userId="f2f2b67b8c6b3629" providerId="LiveId" clId="{160C1D70-65D0-47E2-B896-50C7B3A553A7}" dt="2023-09-18T01:11:31.080" v="2" actId="27636"/>
          <ac:spMkLst>
            <pc:docMk/>
            <pc:sldMk cId="294376285" sldId="283"/>
            <ac:spMk id="6" creationId="{FEFD4E6D-4934-04DA-BB9C-EA1201172BA6}"/>
          </ac:spMkLst>
        </pc:spChg>
      </pc:sldChg>
      <pc:sldChg chg="modSp mod">
        <pc:chgData name="Teik Toe Teoh" userId="f2f2b67b8c6b3629" providerId="LiveId" clId="{160C1D70-65D0-47E2-B896-50C7B3A553A7}" dt="2023-09-18T01:11:31.082" v="3" actId="27636"/>
        <pc:sldMkLst>
          <pc:docMk/>
          <pc:sldMk cId="3318527168" sldId="285"/>
        </pc:sldMkLst>
        <pc:spChg chg="mod">
          <ac:chgData name="Teik Toe Teoh" userId="f2f2b67b8c6b3629" providerId="LiveId" clId="{160C1D70-65D0-47E2-B896-50C7B3A553A7}" dt="2023-09-18T01:11:31.082" v="3" actId="27636"/>
          <ac:spMkLst>
            <pc:docMk/>
            <pc:sldMk cId="3318527168" sldId="285"/>
            <ac:spMk id="2" creationId="{4BBAC5FA-FBAB-0C4A-B00E-4BDA9C1E4D2A}"/>
          </ac:spMkLst>
        </pc:spChg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0" sldId="28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0" sldId="289"/>
        </pc:sldMkLst>
      </pc:sldChg>
      <pc:sldChg chg="modSp mod">
        <pc:chgData name="Teik Toe Teoh" userId="f2f2b67b8c6b3629" providerId="LiveId" clId="{160C1D70-65D0-47E2-B896-50C7B3A553A7}" dt="2023-09-22T13:40:55.532" v="49" actId="20577"/>
        <pc:sldMkLst>
          <pc:docMk/>
          <pc:sldMk cId="946054813" sldId="290"/>
        </pc:sldMkLst>
        <pc:spChg chg="mod">
          <ac:chgData name="Teik Toe Teoh" userId="f2f2b67b8c6b3629" providerId="LiveId" clId="{160C1D70-65D0-47E2-B896-50C7B3A553A7}" dt="2023-09-22T13:40:55.532" v="49" actId="20577"/>
          <ac:spMkLst>
            <pc:docMk/>
            <pc:sldMk cId="946054813" sldId="290"/>
            <ac:spMk id="3" creationId="{385D5BD8-0C95-8A6C-1285-3E13128A80BE}"/>
          </ac:spMkLst>
        </pc:spChg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0" sldId="29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0" sldId="29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0" sldId="303"/>
        </pc:sldMkLst>
      </pc:sldChg>
      <pc:sldChg chg="add del">
        <pc:chgData name="Teik Toe Teoh" userId="f2f2b67b8c6b3629" providerId="LiveId" clId="{160C1D70-65D0-47E2-B896-50C7B3A553A7}" dt="2023-09-18T01:13:03.322" v="14" actId="47"/>
        <pc:sldMkLst>
          <pc:docMk/>
          <pc:sldMk cId="0" sldId="701"/>
        </pc:sldMkLst>
      </pc:sldChg>
      <pc:sldChg chg="del">
        <pc:chgData name="Teik Toe Teoh" userId="f2f2b67b8c6b3629" providerId="LiveId" clId="{160C1D70-65D0-47E2-B896-50C7B3A553A7}" dt="2023-09-18T01:12:41.673" v="12" actId="47"/>
        <pc:sldMkLst>
          <pc:docMk/>
          <pc:sldMk cId="0" sldId="1137"/>
        </pc:sldMkLst>
      </pc:sldChg>
      <pc:sldChg chg="del">
        <pc:chgData name="Teik Toe Teoh" userId="f2f2b67b8c6b3629" providerId="LiveId" clId="{160C1D70-65D0-47E2-B896-50C7B3A553A7}" dt="2023-09-18T01:13:48.032" v="20" actId="47"/>
        <pc:sldMkLst>
          <pc:docMk/>
          <pc:sldMk cId="2531295268" sldId="1144"/>
        </pc:sldMkLst>
      </pc:sldChg>
      <pc:sldChg chg="del">
        <pc:chgData name="Teik Toe Teoh" userId="f2f2b67b8c6b3629" providerId="LiveId" clId="{160C1D70-65D0-47E2-B896-50C7B3A553A7}" dt="2023-09-18T01:13:38.008" v="18" actId="47"/>
        <pc:sldMkLst>
          <pc:docMk/>
          <pc:sldMk cId="1336934627" sldId="114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915353418" sldId="1151"/>
        </pc:sldMkLst>
      </pc:sldChg>
      <pc:sldChg chg="del">
        <pc:chgData name="Teik Toe Teoh" userId="f2f2b67b8c6b3629" providerId="LiveId" clId="{160C1D70-65D0-47E2-B896-50C7B3A553A7}" dt="2023-09-18T01:13:24.431" v="15" actId="47"/>
        <pc:sldMkLst>
          <pc:docMk/>
          <pc:sldMk cId="1693597691" sldId="1154"/>
        </pc:sldMkLst>
      </pc:sldChg>
      <pc:sldChg chg="del">
        <pc:chgData name="Teik Toe Teoh" userId="f2f2b67b8c6b3629" providerId="LiveId" clId="{160C1D70-65D0-47E2-B896-50C7B3A553A7}" dt="2023-09-18T01:13:25.166" v="16" actId="47"/>
        <pc:sldMkLst>
          <pc:docMk/>
          <pc:sldMk cId="1447311541" sldId="115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904170167" sldId="115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303049636" sldId="1157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418821549" sldId="1158"/>
        </pc:sldMkLst>
      </pc:sldChg>
      <pc:sldChg chg="del">
        <pc:chgData name="Teik Toe Teoh" userId="f2f2b67b8c6b3629" providerId="LiveId" clId="{160C1D70-65D0-47E2-B896-50C7B3A553A7}" dt="2023-09-18T01:14:13.371" v="22" actId="47"/>
        <pc:sldMkLst>
          <pc:docMk/>
          <pc:sldMk cId="3157970742" sldId="1160"/>
        </pc:sldMkLst>
      </pc:sldChg>
      <pc:sldChg chg="del">
        <pc:chgData name="Teik Toe Teoh" userId="f2f2b67b8c6b3629" providerId="LiveId" clId="{160C1D70-65D0-47E2-B896-50C7B3A553A7}" dt="2023-09-18T01:12:17.949" v="6" actId="47"/>
        <pc:sldMkLst>
          <pc:docMk/>
          <pc:sldMk cId="2845386010" sldId="116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704094619" sldId="116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245972183" sldId="116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584208399" sldId="116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072437604" sldId="117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519174518" sldId="117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412662506" sldId="1177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159227609" sldId="117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847584169" sldId="118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815415092" sldId="1194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376971707" sldId="119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822600870" sldId="119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4267469225" sldId="1197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799260381" sldId="1198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493874110" sldId="120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439787202" sldId="120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237013998" sldId="1207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21403937" sldId="1208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204563883" sldId="120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157291369" sldId="121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075379057" sldId="1212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539457458" sldId="1213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450629101" sldId="121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151498625" sldId="121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063399169" sldId="1218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793826517" sldId="121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467719308" sldId="1220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083157393" sldId="122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174960138" sldId="1223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868784920" sldId="1232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076937205" sldId="1237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81113443" sldId="1238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87747919" sldId="125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845566844" sldId="1252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4088763038" sldId="1253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453158480" sldId="1254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428819459" sldId="1264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048882522" sldId="1308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770608764" sldId="1324"/>
        </pc:sldMkLst>
      </pc:sldChg>
      <pc:sldChg chg="del">
        <pc:chgData name="Teik Toe Teoh" userId="f2f2b67b8c6b3629" providerId="LiveId" clId="{160C1D70-65D0-47E2-B896-50C7B3A553A7}" dt="2023-09-18T01:12:32.141" v="7" actId="47"/>
        <pc:sldMkLst>
          <pc:docMk/>
          <pc:sldMk cId="1041255845" sldId="1325"/>
        </pc:sldMkLst>
      </pc:sldChg>
      <pc:sldChg chg="del">
        <pc:chgData name="Teik Toe Teoh" userId="f2f2b67b8c6b3629" providerId="LiveId" clId="{160C1D70-65D0-47E2-B896-50C7B3A553A7}" dt="2023-09-18T01:12:32.686" v="8" actId="47"/>
        <pc:sldMkLst>
          <pc:docMk/>
          <pc:sldMk cId="4147716602" sldId="1326"/>
        </pc:sldMkLst>
      </pc:sldChg>
      <pc:sldChg chg="del">
        <pc:chgData name="Teik Toe Teoh" userId="f2f2b67b8c6b3629" providerId="LiveId" clId="{160C1D70-65D0-47E2-B896-50C7B3A553A7}" dt="2023-09-18T01:12:33.250" v="9" actId="47"/>
        <pc:sldMkLst>
          <pc:docMk/>
          <pc:sldMk cId="1336958787" sldId="1327"/>
        </pc:sldMkLst>
      </pc:sldChg>
      <pc:sldChg chg="del">
        <pc:chgData name="Teik Toe Teoh" userId="f2f2b67b8c6b3629" providerId="LiveId" clId="{160C1D70-65D0-47E2-B896-50C7B3A553A7}" dt="2023-09-18T01:12:34.196" v="10" actId="47"/>
        <pc:sldMkLst>
          <pc:docMk/>
          <pc:sldMk cId="1756842178" sldId="1328"/>
        </pc:sldMkLst>
      </pc:sldChg>
      <pc:sldChg chg="del">
        <pc:chgData name="Teik Toe Teoh" userId="f2f2b67b8c6b3629" providerId="LiveId" clId="{160C1D70-65D0-47E2-B896-50C7B3A553A7}" dt="2023-09-18T01:12:35.067" v="11" actId="47"/>
        <pc:sldMkLst>
          <pc:docMk/>
          <pc:sldMk cId="1531611008" sldId="132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923065153" sldId="1348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473339865" sldId="134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403729016" sldId="1350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797188077" sldId="135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624631853" sldId="1352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516445371" sldId="1354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40376569" sldId="135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726737643" sldId="135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4222256964" sldId="1357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425563167" sldId="1358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505365402" sldId="135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349289618" sldId="1360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127066329" sldId="136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733971114" sldId="1362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591685014" sldId="1363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686905683" sldId="1364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4225242244" sldId="136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250758371" sldId="136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930708790" sldId="1370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4288605943" sldId="137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304503877" sldId="1377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556271696" sldId="1387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259790656" sldId="1388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903594401" sldId="138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221900109" sldId="1390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293709414" sldId="139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113348184" sldId="1392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028617417" sldId="1393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071089220" sldId="1394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182908724" sldId="1395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507808815" sldId="1396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818064312" sldId="1397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064557860" sldId="1398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1028646799" sldId="1399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850515668" sldId="1401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3700143291" sldId="1403"/>
        </pc:sldMkLst>
      </pc:sldChg>
      <pc:sldChg chg="del">
        <pc:chgData name="Teik Toe Teoh" userId="f2f2b67b8c6b3629" providerId="LiveId" clId="{160C1D70-65D0-47E2-B896-50C7B3A553A7}" dt="2023-09-18T01:11:46.163" v="5" actId="47"/>
        <pc:sldMkLst>
          <pc:docMk/>
          <pc:sldMk cId="2429459701" sldId="1405"/>
        </pc:sldMkLst>
      </pc:sldChg>
      <pc:sldChg chg="modSp mod">
        <pc:chgData name="Teik Toe Teoh" userId="f2f2b67b8c6b3629" providerId="LiveId" clId="{160C1D70-65D0-47E2-B896-50C7B3A553A7}" dt="2023-09-18T01:11:31.087" v="4" actId="27636"/>
        <pc:sldMkLst>
          <pc:docMk/>
          <pc:sldMk cId="448373320" sldId="1419"/>
        </pc:sldMkLst>
        <pc:spChg chg="mod">
          <ac:chgData name="Teik Toe Teoh" userId="f2f2b67b8c6b3629" providerId="LiveId" clId="{160C1D70-65D0-47E2-B896-50C7B3A553A7}" dt="2023-09-18T01:11:31.087" v="4" actId="27636"/>
          <ac:spMkLst>
            <pc:docMk/>
            <pc:sldMk cId="448373320" sldId="1419"/>
            <ac:spMk id="3" creationId="{CDB495DE-736F-80BB-9091-FA8B646F65DA}"/>
          </ac:spMkLst>
        </pc:spChg>
      </pc:sldChg>
      <pc:sldChg chg="addSp delSp modSp new mod">
        <pc:chgData name="Teik Toe Teoh" userId="f2f2b67b8c6b3629" providerId="LiveId" clId="{160C1D70-65D0-47E2-B896-50C7B3A553A7}" dt="2023-09-24T02:32:04.932" v="67" actId="1076"/>
        <pc:sldMkLst>
          <pc:docMk/>
          <pc:sldMk cId="3132937724" sldId="1420"/>
        </pc:sldMkLst>
        <pc:spChg chg="del">
          <ac:chgData name="Teik Toe Teoh" userId="f2f2b67b8c6b3629" providerId="LiveId" clId="{160C1D70-65D0-47E2-B896-50C7B3A553A7}" dt="2023-09-24T02:30:16.015" v="52" actId="478"/>
          <ac:spMkLst>
            <pc:docMk/>
            <pc:sldMk cId="3132937724" sldId="1420"/>
            <ac:spMk id="2" creationId="{7F63D4C8-8FC2-055A-F1F0-BDCBF0F7A847}"/>
          </ac:spMkLst>
        </pc:spChg>
        <pc:spChg chg="del">
          <ac:chgData name="Teik Toe Teoh" userId="f2f2b67b8c6b3629" providerId="LiveId" clId="{160C1D70-65D0-47E2-B896-50C7B3A553A7}" dt="2023-09-24T02:30:18.095" v="53" actId="478"/>
          <ac:spMkLst>
            <pc:docMk/>
            <pc:sldMk cId="3132937724" sldId="1420"/>
            <ac:spMk id="3" creationId="{446CB62A-A4FB-91F6-39A8-76BE3836DE99}"/>
          </ac:spMkLst>
        </pc:spChg>
        <pc:picChg chg="add mod">
          <ac:chgData name="Teik Toe Teoh" userId="f2f2b67b8c6b3629" providerId="LiveId" clId="{160C1D70-65D0-47E2-B896-50C7B3A553A7}" dt="2023-09-24T02:32:04.932" v="67" actId="1076"/>
          <ac:picMkLst>
            <pc:docMk/>
            <pc:sldMk cId="3132937724" sldId="1420"/>
            <ac:picMk id="5" creationId="{35A598BC-744E-D39D-66B6-17D88921868C}"/>
          </ac:picMkLst>
        </pc:picChg>
        <pc:picChg chg="add del mod">
          <ac:chgData name="Teik Toe Teoh" userId="f2f2b67b8c6b3629" providerId="LiveId" clId="{160C1D70-65D0-47E2-B896-50C7B3A553A7}" dt="2023-09-24T02:31:53.636" v="63" actId="478"/>
          <ac:picMkLst>
            <pc:docMk/>
            <pc:sldMk cId="3132937724" sldId="1420"/>
            <ac:picMk id="7" creationId="{6EA75FFA-1B54-509D-F801-8616CCB52B2F}"/>
          </ac:picMkLst>
        </pc:picChg>
        <pc:picChg chg="add mod">
          <ac:chgData name="Teik Toe Teoh" userId="f2f2b67b8c6b3629" providerId="LiveId" clId="{160C1D70-65D0-47E2-B896-50C7B3A553A7}" dt="2023-09-24T02:32:02.202" v="66" actId="1076"/>
          <ac:picMkLst>
            <pc:docMk/>
            <pc:sldMk cId="3132937724" sldId="1420"/>
            <ac:picMk id="9" creationId="{EEA25CFD-D382-42A6-FE3A-84D058684D6B}"/>
          </ac:picMkLst>
        </pc:picChg>
      </pc:sldChg>
      <pc:sldChg chg="delSp modSp new mod">
        <pc:chgData name="Teik Toe Teoh" userId="f2f2b67b8c6b3629" providerId="LiveId" clId="{160C1D70-65D0-47E2-B896-50C7B3A553A7}" dt="2023-09-27T00:42:18.646" v="84" actId="1076"/>
        <pc:sldMkLst>
          <pc:docMk/>
          <pc:sldMk cId="2495080917" sldId="1421"/>
        </pc:sldMkLst>
        <pc:spChg chg="mod">
          <ac:chgData name="Teik Toe Teoh" userId="f2f2b67b8c6b3629" providerId="LiveId" clId="{160C1D70-65D0-47E2-B896-50C7B3A553A7}" dt="2023-09-27T00:42:18.646" v="84" actId="1076"/>
          <ac:spMkLst>
            <pc:docMk/>
            <pc:sldMk cId="2495080917" sldId="1421"/>
            <ac:spMk id="2" creationId="{DD4C57ED-E0C3-2DD3-C7F1-9D262AAB50B9}"/>
          </ac:spMkLst>
        </pc:spChg>
        <pc:spChg chg="del">
          <ac:chgData name="Teik Toe Teoh" userId="f2f2b67b8c6b3629" providerId="LiveId" clId="{160C1D70-65D0-47E2-B896-50C7B3A553A7}" dt="2023-09-27T00:42:14.146" v="82" actId="478"/>
          <ac:spMkLst>
            <pc:docMk/>
            <pc:sldMk cId="2495080917" sldId="1421"/>
            <ac:spMk id="3" creationId="{0891FEDC-EB0B-9704-492C-6D0AC1E03075}"/>
          </ac:spMkLst>
        </pc:spChg>
      </pc:sldChg>
      <pc:sldMasterChg chg="delSldLayout">
        <pc:chgData name="Teik Toe Teoh" userId="f2f2b67b8c6b3629" providerId="LiveId" clId="{160C1D70-65D0-47E2-B896-50C7B3A553A7}" dt="2023-09-18T01:11:46.163" v="5" actId="47"/>
        <pc:sldMasterMkLst>
          <pc:docMk/>
          <pc:sldMasterMk cId="671930949" sldId="2147483648"/>
        </pc:sldMasterMkLst>
        <pc:sldLayoutChg chg="del">
          <pc:chgData name="Teik Toe Teoh" userId="f2f2b67b8c6b3629" providerId="LiveId" clId="{160C1D70-65D0-47E2-B896-50C7B3A553A7}" dt="2023-09-18T01:11:46.163" v="5" actId="47"/>
          <pc:sldLayoutMkLst>
            <pc:docMk/>
            <pc:sldMasterMk cId="671930949" sldId="2147483648"/>
            <pc:sldLayoutMk cId="3523741702" sldId="2147483658"/>
          </pc:sldLayoutMkLst>
        </pc:sldLayoutChg>
      </pc:sldMasterChg>
    </pc:docChg>
  </pc:docChgLst>
  <pc:docChgLst>
    <pc:chgData name="Teik Toe Teoh" userId="f2f2b67b8c6b3629" providerId="LiveId" clId="{D713E292-405A-4FF9-8A68-53EC84CEC767}"/>
    <pc:docChg chg="undo custSel addSld delSld modSld sldOrd">
      <pc:chgData name="Teik Toe Teoh" userId="f2f2b67b8c6b3629" providerId="LiveId" clId="{D713E292-405A-4FF9-8A68-53EC84CEC767}" dt="2024-01-24T12:00:59.736" v="3759" actId="255"/>
      <pc:docMkLst>
        <pc:docMk/>
      </pc:docMkLst>
      <pc:sldChg chg="add">
        <pc:chgData name="Teik Toe Teoh" userId="f2f2b67b8c6b3629" providerId="LiveId" clId="{D713E292-405A-4FF9-8A68-53EC84CEC767}" dt="2023-10-30T23:48:50.853" v="50"/>
        <pc:sldMkLst>
          <pc:docMk/>
          <pc:sldMk cId="2406667809" sldId="258"/>
        </pc:sldMkLst>
      </pc:sldChg>
      <pc:sldChg chg="del">
        <pc:chgData name="Teik Toe Teoh" userId="f2f2b67b8c6b3629" providerId="LiveId" clId="{D713E292-405A-4FF9-8A68-53EC84CEC767}" dt="2023-10-30T23:48:47.052" v="49" actId="2696"/>
        <pc:sldMkLst>
          <pc:docMk/>
          <pc:sldMk cId="3972546575" sldId="258"/>
        </pc:sldMkLst>
      </pc:sldChg>
      <pc:sldChg chg="del">
        <pc:chgData name="Teik Toe Teoh" userId="f2f2b67b8c6b3629" providerId="LiveId" clId="{D713E292-405A-4FF9-8A68-53EC84CEC767}" dt="2024-01-22T00:21:10.081" v="3369" actId="47"/>
        <pc:sldMkLst>
          <pc:docMk/>
          <pc:sldMk cId="0" sldId="260"/>
        </pc:sldMkLst>
      </pc:sldChg>
      <pc:sldChg chg="del">
        <pc:chgData name="Teik Toe Teoh" userId="f2f2b67b8c6b3629" providerId="LiveId" clId="{D713E292-405A-4FF9-8A68-53EC84CEC767}" dt="2024-01-22T00:21:11.881" v="3370" actId="47"/>
        <pc:sldMkLst>
          <pc:docMk/>
          <pc:sldMk cId="0" sldId="261"/>
        </pc:sldMkLst>
      </pc:sldChg>
      <pc:sldChg chg="add">
        <pc:chgData name="Teik Toe Teoh" userId="f2f2b67b8c6b3629" providerId="LiveId" clId="{D713E292-405A-4FF9-8A68-53EC84CEC767}" dt="2023-10-30T23:48:50.853" v="50"/>
        <pc:sldMkLst>
          <pc:docMk/>
          <pc:sldMk cId="1460761782" sldId="277"/>
        </pc:sldMkLst>
      </pc:sldChg>
      <pc:sldChg chg="del">
        <pc:chgData name="Teik Toe Teoh" userId="f2f2b67b8c6b3629" providerId="LiveId" clId="{D713E292-405A-4FF9-8A68-53EC84CEC767}" dt="2023-10-30T23:48:47.052" v="49" actId="2696"/>
        <pc:sldMkLst>
          <pc:docMk/>
          <pc:sldMk cId="2515029205" sldId="277"/>
        </pc:sldMkLst>
      </pc:sldChg>
      <pc:sldChg chg="del">
        <pc:chgData name="Teik Toe Teoh" userId="f2f2b67b8c6b3629" providerId="LiveId" clId="{D713E292-405A-4FF9-8A68-53EC84CEC767}" dt="2024-01-22T00:21:09.623" v="3368" actId="47"/>
        <pc:sldMkLst>
          <pc:docMk/>
          <pc:sldMk cId="0" sldId="701"/>
        </pc:sldMkLst>
      </pc:sldChg>
      <pc:sldChg chg="del">
        <pc:chgData name="Teik Toe Teoh" userId="f2f2b67b8c6b3629" providerId="LiveId" clId="{D713E292-405A-4FF9-8A68-53EC84CEC767}" dt="2023-10-30T23:48:47.052" v="49" actId="2696"/>
        <pc:sldMkLst>
          <pc:docMk/>
          <pc:sldMk cId="1837690243" sldId="1407"/>
        </pc:sldMkLst>
      </pc:sldChg>
      <pc:sldChg chg="modSp add mod">
        <pc:chgData name="Teik Toe Teoh" userId="f2f2b67b8c6b3629" providerId="LiveId" clId="{D713E292-405A-4FF9-8A68-53EC84CEC767}" dt="2024-01-22T00:52:31.033" v="3670" actId="20577"/>
        <pc:sldMkLst>
          <pc:docMk/>
          <pc:sldMk cId="2694302548" sldId="1407"/>
        </pc:sldMkLst>
        <pc:spChg chg="mod">
          <ac:chgData name="Teik Toe Teoh" userId="f2f2b67b8c6b3629" providerId="LiveId" clId="{D713E292-405A-4FF9-8A68-53EC84CEC767}" dt="2024-01-22T00:52:31.033" v="3670" actId="20577"/>
          <ac:spMkLst>
            <pc:docMk/>
            <pc:sldMk cId="2694302548" sldId="1407"/>
            <ac:spMk id="2" creationId="{1AF07492-7AE9-1E7D-F37A-469B2ABF221D}"/>
          </ac:spMkLst>
        </pc:spChg>
      </pc:sldChg>
      <pc:sldChg chg="del">
        <pc:chgData name="Teik Toe Teoh" userId="f2f2b67b8c6b3629" providerId="LiveId" clId="{D713E292-405A-4FF9-8A68-53EC84CEC767}" dt="2023-10-30T23:48:47.052" v="49" actId="2696"/>
        <pc:sldMkLst>
          <pc:docMk/>
          <pc:sldMk cId="138986326" sldId="1408"/>
        </pc:sldMkLst>
      </pc:sldChg>
      <pc:sldChg chg="modSp add mod">
        <pc:chgData name="Teik Toe Teoh" userId="f2f2b67b8c6b3629" providerId="LiveId" clId="{D713E292-405A-4FF9-8A68-53EC84CEC767}" dt="2023-12-12T02:57:26.838" v="1242" actId="1076"/>
        <pc:sldMkLst>
          <pc:docMk/>
          <pc:sldMk cId="1591933526" sldId="1408"/>
        </pc:sldMkLst>
        <pc:spChg chg="mod">
          <ac:chgData name="Teik Toe Teoh" userId="f2f2b67b8c6b3629" providerId="LiveId" clId="{D713E292-405A-4FF9-8A68-53EC84CEC767}" dt="2023-12-12T02:57:26.838" v="1242" actId="1076"/>
          <ac:spMkLst>
            <pc:docMk/>
            <pc:sldMk cId="1591933526" sldId="1408"/>
            <ac:spMk id="3" creationId="{186F6867-0067-A3D9-3924-D32660A30E19}"/>
          </ac:spMkLst>
        </pc:spChg>
      </pc:sldChg>
      <pc:sldChg chg="del">
        <pc:chgData name="Teik Toe Teoh" userId="f2f2b67b8c6b3629" providerId="LiveId" clId="{D713E292-405A-4FF9-8A68-53EC84CEC767}" dt="2023-10-30T23:48:47.052" v="49" actId="2696"/>
        <pc:sldMkLst>
          <pc:docMk/>
          <pc:sldMk cId="2222062604" sldId="1409"/>
        </pc:sldMkLst>
      </pc:sldChg>
      <pc:sldChg chg="add">
        <pc:chgData name="Teik Toe Teoh" userId="f2f2b67b8c6b3629" providerId="LiveId" clId="{D713E292-405A-4FF9-8A68-53EC84CEC767}" dt="2023-10-30T23:48:50.853" v="50"/>
        <pc:sldMkLst>
          <pc:docMk/>
          <pc:sldMk cId="4158511637" sldId="1409"/>
        </pc:sldMkLst>
      </pc:sldChg>
      <pc:sldChg chg="addSp delSp modSp mod">
        <pc:chgData name="Teik Toe Teoh" userId="f2f2b67b8c6b3629" providerId="LiveId" clId="{D713E292-405A-4FF9-8A68-53EC84CEC767}" dt="2023-11-26T10:03:30.454" v="1222" actId="20577"/>
        <pc:sldMkLst>
          <pc:docMk/>
          <pc:sldMk cId="2495080917" sldId="1421"/>
        </pc:sldMkLst>
        <pc:spChg chg="mod">
          <ac:chgData name="Teik Toe Teoh" userId="f2f2b67b8c6b3629" providerId="LiveId" clId="{D713E292-405A-4FF9-8A68-53EC84CEC767}" dt="2023-11-26T10:03:30.454" v="1222" actId="20577"/>
          <ac:spMkLst>
            <pc:docMk/>
            <pc:sldMk cId="2495080917" sldId="1421"/>
            <ac:spMk id="2" creationId="{DD4C57ED-E0C3-2DD3-C7F1-9D262AAB50B9}"/>
          </ac:spMkLst>
        </pc:spChg>
        <pc:spChg chg="add del mod">
          <ac:chgData name="Teik Toe Teoh" userId="f2f2b67b8c6b3629" providerId="LiveId" clId="{D713E292-405A-4FF9-8A68-53EC84CEC767}" dt="2023-11-26T10:02:51.538" v="1214"/>
          <ac:spMkLst>
            <pc:docMk/>
            <pc:sldMk cId="2495080917" sldId="1421"/>
            <ac:spMk id="3" creationId="{B69E0E6C-A258-354D-0656-1065F222A758}"/>
          </ac:spMkLst>
        </pc:spChg>
        <pc:spChg chg="add del mod">
          <ac:chgData name="Teik Toe Teoh" userId="f2f2b67b8c6b3629" providerId="LiveId" clId="{D713E292-405A-4FF9-8A68-53EC84CEC767}" dt="2023-11-26T10:03:15.553" v="1218" actId="21"/>
          <ac:spMkLst>
            <pc:docMk/>
            <pc:sldMk cId="2495080917" sldId="1421"/>
            <ac:spMk id="4" creationId="{78C5708C-F0FA-A85D-400A-F9136BE3790E}"/>
          </ac:spMkLst>
        </pc:spChg>
      </pc:sldChg>
      <pc:sldChg chg="modSp add del mod">
        <pc:chgData name="Teik Toe Teoh" userId="f2f2b67b8c6b3629" providerId="LiveId" clId="{D713E292-405A-4FF9-8A68-53EC84CEC767}" dt="2023-12-12T15:09:19.208" v="2006" actId="47"/>
        <pc:sldMkLst>
          <pc:docMk/>
          <pc:sldMk cId="415097534" sldId="1422"/>
        </pc:sldMkLst>
        <pc:spChg chg="mod">
          <ac:chgData name="Teik Toe Teoh" userId="f2f2b67b8c6b3629" providerId="LiveId" clId="{D713E292-405A-4FF9-8A68-53EC84CEC767}" dt="2023-11-26T09:45:19.651" v="1196" actId="20577"/>
          <ac:spMkLst>
            <pc:docMk/>
            <pc:sldMk cId="415097534" sldId="1422"/>
            <ac:spMk id="2" creationId="{40451DB7-D391-FA67-C653-725CF1E87EA2}"/>
          </ac:spMkLst>
        </pc:spChg>
      </pc:sldChg>
      <pc:sldChg chg="delSp modSp new del mod">
        <pc:chgData name="Teik Toe Teoh" userId="f2f2b67b8c6b3629" providerId="LiveId" clId="{D713E292-405A-4FF9-8A68-53EC84CEC767}" dt="2023-10-30T23:48:17.129" v="47" actId="2696"/>
        <pc:sldMkLst>
          <pc:docMk/>
          <pc:sldMk cId="2693637786" sldId="1422"/>
        </pc:sldMkLst>
        <pc:spChg chg="mod">
          <ac:chgData name="Teik Toe Teoh" userId="f2f2b67b8c6b3629" providerId="LiveId" clId="{D713E292-405A-4FF9-8A68-53EC84CEC767}" dt="2023-10-30T23:31:35.111" v="39"/>
          <ac:spMkLst>
            <pc:docMk/>
            <pc:sldMk cId="2693637786" sldId="1422"/>
            <ac:spMk id="2" creationId="{40451DB7-D391-FA67-C653-725CF1E87EA2}"/>
          </ac:spMkLst>
        </pc:spChg>
        <pc:spChg chg="del">
          <ac:chgData name="Teik Toe Teoh" userId="f2f2b67b8c6b3629" providerId="LiveId" clId="{D713E292-405A-4FF9-8A68-53EC84CEC767}" dt="2023-10-30T23:15:54.472" v="8" actId="478"/>
          <ac:spMkLst>
            <pc:docMk/>
            <pc:sldMk cId="2693637786" sldId="1422"/>
            <ac:spMk id="3" creationId="{EE2D8C50-45D9-7A16-D46D-61B3884A258F}"/>
          </ac:spMkLst>
        </pc:spChg>
      </pc:sldChg>
      <pc:sldChg chg="modSp del mod">
        <pc:chgData name="Teik Toe Teoh" userId="f2f2b67b8c6b3629" providerId="LiveId" clId="{D713E292-405A-4FF9-8A68-53EC84CEC767}" dt="2023-10-30T23:48:47.052" v="49" actId="2696"/>
        <pc:sldMkLst>
          <pc:docMk/>
          <pc:sldMk cId="2166277967" sldId="1423"/>
        </pc:sldMkLst>
        <pc:spChg chg="mod">
          <ac:chgData name="Teik Toe Teoh" userId="f2f2b67b8c6b3629" providerId="LiveId" clId="{D713E292-405A-4FF9-8A68-53EC84CEC767}" dt="2023-10-30T23:16:31.332" v="14" actId="20577"/>
          <ac:spMkLst>
            <pc:docMk/>
            <pc:sldMk cId="2166277967" sldId="1423"/>
            <ac:spMk id="2" creationId="{40451DB7-D391-FA67-C653-725CF1E87EA2}"/>
          </ac:spMkLst>
        </pc:spChg>
      </pc:sldChg>
      <pc:sldChg chg="add">
        <pc:chgData name="Teik Toe Teoh" userId="f2f2b67b8c6b3629" providerId="LiveId" clId="{D713E292-405A-4FF9-8A68-53EC84CEC767}" dt="2023-10-30T23:48:50.853" v="50"/>
        <pc:sldMkLst>
          <pc:docMk/>
          <pc:sldMk cId="3215332686" sldId="1423"/>
        </pc:sldMkLst>
      </pc:sldChg>
      <pc:sldChg chg="addSp delSp modSp new del mod">
        <pc:chgData name="Teik Toe Teoh" userId="f2f2b67b8c6b3629" providerId="LiveId" clId="{D713E292-405A-4FF9-8A68-53EC84CEC767}" dt="2023-10-30T23:48:17.129" v="47" actId="2696"/>
        <pc:sldMkLst>
          <pc:docMk/>
          <pc:sldMk cId="1061612669" sldId="1424"/>
        </pc:sldMkLst>
        <pc:spChg chg="del">
          <ac:chgData name="Teik Toe Teoh" userId="f2f2b67b8c6b3629" providerId="LiveId" clId="{D713E292-405A-4FF9-8A68-53EC84CEC767}" dt="2023-10-30T23:48:10.216" v="45" actId="478"/>
          <ac:spMkLst>
            <pc:docMk/>
            <pc:sldMk cId="1061612669" sldId="1424"/>
            <ac:spMk id="2" creationId="{F133C7C7-3261-A34F-7B8D-8932F4578EBC}"/>
          </ac:spMkLst>
        </pc:spChg>
        <pc:spChg chg="del">
          <ac:chgData name="Teik Toe Teoh" userId="f2f2b67b8c6b3629" providerId="LiveId" clId="{D713E292-405A-4FF9-8A68-53EC84CEC767}" dt="2023-10-30T23:48:11.889" v="46" actId="478"/>
          <ac:spMkLst>
            <pc:docMk/>
            <pc:sldMk cId="1061612669" sldId="1424"/>
            <ac:spMk id="3" creationId="{EC3A42AA-E820-954F-6744-AF7343152EF3}"/>
          </ac:spMkLst>
        </pc:spChg>
        <pc:picChg chg="add mod">
          <ac:chgData name="Teik Toe Teoh" userId="f2f2b67b8c6b3629" providerId="LiveId" clId="{D713E292-405A-4FF9-8A68-53EC84CEC767}" dt="2023-10-30T23:48:08.268" v="44" actId="1076"/>
          <ac:picMkLst>
            <pc:docMk/>
            <pc:sldMk cId="1061612669" sldId="1424"/>
            <ac:picMk id="5" creationId="{858892C3-5263-0537-CBFC-E8D15E3F3934}"/>
          </ac:picMkLst>
        </pc:picChg>
      </pc:sldChg>
      <pc:sldChg chg="add">
        <pc:chgData name="Teik Toe Teoh" userId="f2f2b67b8c6b3629" providerId="LiveId" clId="{D713E292-405A-4FF9-8A68-53EC84CEC767}" dt="2023-10-30T23:48:30.224" v="48"/>
        <pc:sldMkLst>
          <pc:docMk/>
          <pc:sldMk cId="2474699763" sldId="1424"/>
        </pc:sldMkLst>
      </pc:sldChg>
      <pc:sldChg chg="modSp add mod">
        <pc:chgData name="Teik Toe Teoh" userId="f2f2b67b8c6b3629" providerId="LiveId" clId="{D713E292-405A-4FF9-8A68-53EC84CEC767}" dt="2023-12-12T15:10:28.823" v="2024" actId="20577"/>
        <pc:sldMkLst>
          <pc:docMk/>
          <pc:sldMk cId="572188553" sldId="1425"/>
        </pc:sldMkLst>
        <pc:spChg chg="mod">
          <ac:chgData name="Teik Toe Teoh" userId="f2f2b67b8c6b3629" providerId="LiveId" clId="{D713E292-405A-4FF9-8A68-53EC84CEC767}" dt="2023-12-12T15:10:28.823" v="2024" actId="20577"/>
          <ac:spMkLst>
            <pc:docMk/>
            <pc:sldMk cId="572188553" sldId="1425"/>
            <ac:spMk id="2" creationId="{0FAF749F-6311-DF2C-9A72-C8ECB7847893}"/>
          </ac:spMkLst>
        </pc:spChg>
      </pc:sldChg>
      <pc:sldChg chg="delSp modSp new del mod">
        <pc:chgData name="Teik Toe Teoh" userId="f2f2b67b8c6b3629" providerId="LiveId" clId="{D713E292-405A-4FF9-8A68-53EC84CEC767}" dt="2023-11-26T08:25:15.897" v="1107" actId="2696"/>
        <pc:sldMkLst>
          <pc:docMk/>
          <pc:sldMk cId="3658521462" sldId="1425"/>
        </pc:sldMkLst>
        <pc:spChg chg="mod">
          <ac:chgData name="Teik Toe Teoh" userId="f2f2b67b8c6b3629" providerId="LiveId" clId="{D713E292-405A-4FF9-8A68-53EC84CEC767}" dt="2023-10-30T23:49:11.807" v="85" actId="1076"/>
          <ac:spMkLst>
            <pc:docMk/>
            <pc:sldMk cId="3658521462" sldId="1425"/>
            <ac:spMk id="2" creationId="{0FAF749F-6311-DF2C-9A72-C8ECB7847893}"/>
          </ac:spMkLst>
        </pc:spChg>
        <pc:spChg chg="del">
          <ac:chgData name="Teik Toe Teoh" userId="f2f2b67b8c6b3629" providerId="LiveId" clId="{D713E292-405A-4FF9-8A68-53EC84CEC767}" dt="2023-10-30T23:49:09.069" v="84" actId="478"/>
          <ac:spMkLst>
            <pc:docMk/>
            <pc:sldMk cId="3658521462" sldId="1425"/>
            <ac:spMk id="3" creationId="{D8221893-AB94-638A-DEC1-A54CDF35591D}"/>
          </ac:spMkLst>
        </pc:spChg>
      </pc:sldChg>
      <pc:sldChg chg="addSp modSp add mod">
        <pc:chgData name="Teik Toe Teoh" userId="f2f2b67b8c6b3629" providerId="LiveId" clId="{D713E292-405A-4FF9-8A68-53EC84CEC767}" dt="2023-11-26T09:40:20.792" v="1173" actId="20577"/>
        <pc:sldMkLst>
          <pc:docMk/>
          <pc:sldMk cId="1876142997" sldId="1426"/>
        </pc:sldMkLst>
        <pc:spChg chg="add mod">
          <ac:chgData name="Teik Toe Teoh" userId="f2f2b67b8c6b3629" providerId="LiveId" clId="{D713E292-405A-4FF9-8A68-53EC84CEC767}" dt="2023-11-26T09:40:20.792" v="1173" actId="20577"/>
          <ac:spMkLst>
            <pc:docMk/>
            <pc:sldMk cId="1876142997" sldId="1426"/>
            <ac:spMk id="2" creationId="{FC7274FA-1F50-2BE3-8BE4-E6E072B219FD}"/>
          </ac:spMkLst>
        </pc:spChg>
        <pc:picChg chg="mod">
          <ac:chgData name="Teik Toe Teoh" userId="f2f2b67b8c6b3629" providerId="LiveId" clId="{D713E292-405A-4FF9-8A68-53EC84CEC767}" dt="2023-11-26T09:40:07.613" v="1158" actId="1076"/>
          <ac:picMkLst>
            <pc:docMk/>
            <pc:sldMk cId="1876142997" sldId="1426"/>
            <ac:picMk id="5" creationId="{C750F960-1642-32ED-A762-E869DBBD321E}"/>
          </ac:picMkLst>
        </pc:picChg>
      </pc:sldChg>
      <pc:sldChg chg="addSp delSp modSp new del mod">
        <pc:chgData name="Teik Toe Teoh" userId="f2f2b67b8c6b3629" providerId="LiveId" clId="{D713E292-405A-4FF9-8A68-53EC84CEC767}" dt="2023-11-26T08:25:15.897" v="1107" actId="2696"/>
        <pc:sldMkLst>
          <pc:docMk/>
          <pc:sldMk cId="4124799708" sldId="1426"/>
        </pc:sldMkLst>
        <pc:spChg chg="del">
          <ac:chgData name="Teik Toe Teoh" userId="f2f2b67b8c6b3629" providerId="LiveId" clId="{D713E292-405A-4FF9-8A68-53EC84CEC767}" dt="2023-10-30T23:59:52.620" v="89" actId="478"/>
          <ac:spMkLst>
            <pc:docMk/>
            <pc:sldMk cId="4124799708" sldId="1426"/>
            <ac:spMk id="2" creationId="{DD03733D-F647-C1EA-B157-1518DC7E24DB}"/>
          </ac:spMkLst>
        </pc:spChg>
        <pc:spChg chg="del">
          <ac:chgData name="Teik Toe Teoh" userId="f2f2b67b8c6b3629" providerId="LiveId" clId="{D713E292-405A-4FF9-8A68-53EC84CEC767}" dt="2023-10-30T23:59:55.989" v="90" actId="478"/>
          <ac:spMkLst>
            <pc:docMk/>
            <pc:sldMk cId="4124799708" sldId="1426"/>
            <ac:spMk id="3" creationId="{8BD6DE9A-1519-5AF1-73A1-D597F0AE0101}"/>
          </ac:spMkLst>
        </pc:spChg>
        <pc:picChg chg="add mod">
          <ac:chgData name="Teik Toe Teoh" userId="f2f2b67b8c6b3629" providerId="LiveId" clId="{D713E292-405A-4FF9-8A68-53EC84CEC767}" dt="2023-10-30T23:59:58.305" v="91" actId="1076"/>
          <ac:picMkLst>
            <pc:docMk/>
            <pc:sldMk cId="4124799708" sldId="1426"/>
            <ac:picMk id="5" creationId="{C750F960-1642-32ED-A762-E869DBBD321E}"/>
          </ac:picMkLst>
        </pc:picChg>
      </pc:sldChg>
      <pc:sldChg chg="delSp modSp new mod">
        <pc:chgData name="Teik Toe Teoh" userId="f2f2b67b8c6b3629" providerId="LiveId" clId="{D713E292-405A-4FF9-8A68-53EC84CEC767}" dt="2023-12-13T11:54:43.242" v="2104" actId="20577"/>
        <pc:sldMkLst>
          <pc:docMk/>
          <pc:sldMk cId="4080258210" sldId="1427"/>
        </pc:sldMkLst>
        <pc:spChg chg="mod">
          <ac:chgData name="Teik Toe Teoh" userId="f2f2b67b8c6b3629" providerId="LiveId" clId="{D713E292-405A-4FF9-8A68-53EC84CEC767}" dt="2023-12-13T11:54:43.242" v="2104" actId="20577"/>
          <ac:spMkLst>
            <pc:docMk/>
            <pc:sldMk cId="4080258210" sldId="1427"/>
            <ac:spMk id="2" creationId="{45D31216-C605-DCE8-7F56-7642965DC4BC}"/>
          </ac:spMkLst>
        </pc:spChg>
        <pc:spChg chg="del">
          <ac:chgData name="Teik Toe Teoh" userId="f2f2b67b8c6b3629" providerId="LiveId" clId="{D713E292-405A-4FF9-8A68-53EC84CEC767}" dt="2023-10-31T00:14:53.585" v="118" actId="478"/>
          <ac:spMkLst>
            <pc:docMk/>
            <pc:sldMk cId="4080258210" sldId="1427"/>
            <ac:spMk id="3" creationId="{E1D53A0B-3CAD-3DFF-BF8B-C4585A2E1D62}"/>
          </ac:spMkLst>
        </pc:spChg>
      </pc:sldChg>
      <pc:sldChg chg="addSp delSp modSp new mod">
        <pc:chgData name="Teik Toe Teoh" userId="f2f2b67b8c6b3629" providerId="LiveId" clId="{D713E292-405A-4FF9-8A68-53EC84CEC767}" dt="2023-12-13T11:48:53.415" v="2054" actId="1076"/>
        <pc:sldMkLst>
          <pc:docMk/>
          <pc:sldMk cId="3698161919" sldId="1428"/>
        </pc:sldMkLst>
        <pc:spChg chg="del">
          <ac:chgData name="Teik Toe Teoh" userId="f2f2b67b8c6b3629" providerId="LiveId" clId="{D713E292-405A-4FF9-8A68-53EC84CEC767}" dt="2023-10-31T00:15:06.053" v="123" actId="478"/>
          <ac:spMkLst>
            <pc:docMk/>
            <pc:sldMk cId="3698161919" sldId="1428"/>
            <ac:spMk id="2" creationId="{2649A319-DE52-C270-3A8A-3434DB782BA2}"/>
          </ac:spMkLst>
        </pc:spChg>
        <pc:spChg chg="add mod">
          <ac:chgData name="Teik Toe Teoh" userId="f2f2b67b8c6b3629" providerId="LiveId" clId="{D713E292-405A-4FF9-8A68-53EC84CEC767}" dt="2023-12-13T11:45:32.594" v="2041" actId="1076"/>
          <ac:spMkLst>
            <pc:docMk/>
            <pc:sldMk cId="3698161919" sldId="1428"/>
            <ac:spMk id="2" creationId="{BE5D92E7-8F7A-B737-FCCD-59C859ACA06D}"/>
          </ac:spMkLst>
        </pc:spChg>
        <pc:spChg chg="del">
          <ac:chgData name="Teik Toe Teoh" userId="f2f2b67b8c6b3629" providerId="LiveId" clId="{D713E292-405A-4FF9-8A68-53EC84CEC767}" dt="2023-10-31T00:15:03.468" v="122" actId="478"/>
          <ac:spMkLst>
            <pc:docMk/>
            <pc:sldMk cId="3698161919" sldId="1428"/>
            <ac:spMk id="3" creationId="{37E9A0F9-9975-CB33-F75E-0FBF8D209B56}"/>
          </ac:spMkLst>
        </pc:spChg>
        <pc:spChg chg="add mod">
          <ac:chgData name="Teik Toe Teoh" userId="f2f2b67b8c6b3629" providerId="LiveId" clId="{D713E292-405A-4FF9-8A68-53EC84CEC767}" dt="2023-12-13T11:48:10.102" v="2050" actId="1076"/>
          <ac:spMkLst>
            <pc:docMk/>
            <pc:sldMk cId="3698161919" sldId="1428"/>
            <ac:spMk id="6" creationId="{50A2499D-632D-513C-5A35-4ED7039A132E}"/>
          </ac:spMkLst>
        </pc:spChg>
        <pc:picChg chg="add mod">
          <ac:chgData name="Teik Toe Teoh" userId="f2f2b67b8c6b3629" providerId="LiveId" clId="{D713E292-405A-4FF9-8A68-53EC84CEC767}" dt="2023-12-13T11:48:07.984" v="2049" actId="14100"/>
          <ac:picMkLst>
            <pc:docMk/>
            <pc:sldMk cId="3698161919" sldId="1428"/>
            <ac:picMk id="4" creationId="{86DE9087-73D3-95A4-463F-2A638AD7B33D}"/>
          </ac:picMkLst>
        </pc:picChg>
        <pc:picChg chg="add mod">
          <ac:chgData name="Teik Toe Teoh" userId="f2f2b67b8c6b3629" providerId="LiveId" clId="{D713E292-405A-4FF9-8A68-53EC84CEC767}" dt="2023-12-13T11:45:30.962" v="2040" actId="1076"/>
          <ac:picMkLst>
            <pc:docMk/>
            <pc:sldMk cId="3698161919" sldId="1428"/>
            <ac:picMk id="5" creationId="{DAE6B188-B695-5F49-C8B7-FEDA38B18351}"/>
          </ac:picMkLst>
        </pc:picChg>
        <pc:picChg chg="add mod">
          <ac:chgData name="Teik Toe Teoh" userId="f2f2b67b8c6b3629" providerId="LiveId" clId="{D713E292-405A-4FF9-8A68-53EC84CEC767}" dt="2023-12-13T11:48:02.599" v="2046" actId="1076"/>
          <ac:picMkLst>
            <pc:docMk/>
            <pc:sldMk cId="3698161919" sldId="1428"/>
            <ac:picMk id="8" creationId="{26D6E425-6EC3-0E2C-B3B1-6BBC63C71F85}"/>
          </ac:picMkLst>
        </pc:picChg>
        <pc:picChg chg="add mod">
          <ac:chgData name="Teik Toe Teoh" userId="f2f2b67b8c6b3629" providerId="LiveId" clId="{D713E292-405A-4FF9-8A68-53EC84CEC767}" dt="2023-12-13T11:48:53.415" v="2054" actId="1076"/>
          <ac:picMkLst>
            <pc:docMk/>
            <pc:sldMk cId="3698161919" sldId="1428"/>
            <ac:picMk id="12" creationId="{A7F7FCE0-1997-7E20-D177-C49607D8EE01}"/>
          </ac:picMkLst>
        </pc:picChg>
        <pc:cxnChg chg="add">
          <ac:chgData name="Teik Toe Teoh" userId="f2f2b67b8c6b3629" providerId="LiveId" clId="{D713E292-405A-4FF9-8A68-53EC84CEC767}" dt="2023-12-13T11:48:20.455" v="2051" actId="11529"/>
          <ac:cxnSpMkLst>
            <pc:docMk/>
            <pc:sldMk cId="3698161919" sldId="1428"/>
            <ac:cxnSpMk id="10" creationId="{F5E5005A-47BD-5C71-28C9-811C664F4CD7}"/>
          </ac:cxnSpMkLst>
        </pc:cxnChg>
      </pc:sldChg>
      <pc:sldChg chg="addSp delSp modSp new del mod">
        <pc:chgData name="Teik Toe Teoh" userId="f2f2b67b8c6b3629" providerId="LiveId" clId="{D713E292-405A-4FF9-8A68-53EC84CEC767}" dt="2023-12-15T09:30:31.711" v="2340" actId="47"/>
        <pc:sldMkLst>
          <pc:docMk/>
          <pc:sldMk cId="2656778303" sldId="1429"/>
        </pc:sldMkLst>
        <pc:spChg chg="del">
          <ac:chgData name="Teik Toe Teoh" userId="f2f2b67b8c6b3629" providerId="LiveId" clId="{D713E292-405A-4FF9-8A68-53EC84CEC767}" dt="2023-10-31T01:33:39.343" v="128" actId="478"/>
          <ac:spMkLst>
            <pc:docMk/>
            <pc:sldMk cId="2656778303" sldId="1429"/>
            <ac:spMk id="2" creationId="{2C1E8DED-A60D-B6CD-F7C4-812FB6EE045E}"/>
          </ac:spMkLst>
        </pc:spChg>
        <pc:spChg chg="del">
          <ac:chgData name="Teik Toe Teoh" userId="f2f2b67b8c6b3629" providerId="LiveId" clId="{D713E292-405A-4FF9-8A68-53EC84CEC767}" dt="2023-10-31T01:33:37.363" v="127" actId="478"/>
          <ac:spMkLst>
            <pc:docMk/>
            <pc:sldMk cId="2656778303" sldId="1429"/>
            <ac:spMk id="3" creationId="{72B34924-D9A6-86D6-9A23-7965C1A64D9F}"/>
          </ac:spMkLst>
        </pc:spChg>
        <pc:picChg chg="add mod">
          <ac:chgData name="Teik Toe Teoh" userId="f2f2b67b8c6b3629" providerId="LiveId" clId="{D713E292-405A-4FF9-8A68-53EC84CEC767}" dt="2023-12-13T11:58:38.743" v="2139" actId="1076"/>
          <ac:picMkLst>
            <pc:docMk/>
            <pc:sldMk cId="2656778303" sldId="1429"/>
            <ac:picMk id="5" creationId="{7314FAF5-B286-41DF-4F54-F8D98BE71ED3}"/>
          </ac:picMkLst>
        </pc:picChg>
      </pc:sldChg>
      <pc:sldChg chg="modSp add mod">
        <pc:chgData name="Teik Toe Teoh" userId="f2f2b67b8c6b3629" providerId="LiveId" clId="{D713E292-405A-4FF9-8A68-53EC84CEC767}" dt="2023-10-31T01:34:08.671" v="170" actId="20577"/>
        <pc:sldMkLst>
          <pc:docMk/>
          <pc:sldMk cId="2904910460" sldId="1430"/>
        </pc:sldMkLst>
        <pc:spChg chg="mod">
          <ac:chgData name="Teik Toe Teoh" userId="f2f2b67b8c6b3629" providerId="LiveId" clId="{D713E292-405A-4FF9-8A68-53EC84CEC767}" dt="2023-10-31T01:34:08.671" v="170" actId="20577"/>
          <ac:spMkLst>
            <pc:docMk/>
            <pc:sldMk cId="2904910460" sldId="1430"/>
            <ac:spMk id="2" creationId="{45D31216-C605-DCE8-7F56-7642965DC4BC}"/>
          </ac:spMkLst>
        </pc:spChg>
      </pc:sldChg>
      <pc:sldChg chg="addSp delSp modSp new del mod">
        <pc:chgData name="Teik Toe Teoh" userId="f2f2b67b8c6b3629" providerId="LiveId" clId="{D713E292-405A-4FF9-8A68-53EC84CEC767}" dt="2023-12-15T11:03:57.930" v="2531" actId="2696"/>
        <pc:sldMkLst>
          <pc:docMk/>
          <pc:sldMk cId="610194650" sldId="1431"/>
        </pc:sldMkLst>
        <pc:spChg chg="del">
          <ac:chgData name="Teik Toe Teoh" userId="f2f2b67b8c6b3629" providerId="LiveId" clId="{D713E292-405A-4FF9-8A68-53EC84CEC767}" dt="2023-10-31T01:49:18.155" v="173" actId="478"/>
          <ac:spMkLst>
            <pc:docMk/>
            <pc:sldMk cId="610194650" sldId="1431"/>
            <ac:spMk id="2" creationId="{49256040-92AC-EC44-42DD-9EABFD2C1DEF}"/>
          </ac:spMkLst>
        </pc:spChg>
        <pc:spChg chg="del">
          <ac:chgData name="Teik Toe Teoh" userId="f2f2b67b8c6b3629" providerId="LiveId" clId="{D713E292-405A-4FF9-8A68-53EC84CEC767}" dt="2023-10-31T01:49:16.189" v="172" actId="478"/>
          <ac:spMkLst>
            <pc:docMk/>
            <pc:sldMk cId="610194650" sldId="1431"/>
            <ac:spMk id="3" creationId="{DAB143DF-9F43-382E-8A5A-3EEA58CE95B5}"/>
          </ac:spMkLst>
        </pc:spChg>
        <pc:picChg chg="add mod">
          <ac:chgData name="Teik Toe Teoh" userId="f2f2b67b8c6b3629" providerId="LiveId" clId="{D713E292-405A-4FF9-8A68-53EC84CEC767}" dt="2023-10-31T01:49:23.657" v="176" actId="1076"/>
          <ac:picMkLst>
            <pc:docMk/>
            <pc:sldMk cId="610194650" sldId="1431"/>
            <ac:picMk id="5" creationId="{50B04EDD-F50B-EB42-550C-E7CB813B9269}"/>
          </ac:picMkLst>
        </pc:picChg>
      </pc:sldChg>
      <pc:sldChg chg="add">
        <pc:chgData name="Teik Toe Teoh" userId="f2f2b67b8c6b3629" providerId="LiveId" clId="{D713E292-405A-4FF9-8A68-53EC84CEC767}" dt="2023-12-15T11:04:02.763" v="2532"/>
        <pc:sldMkLst>
          <pc:docMk/>
          <pc:sldMk cId="3491861994" sldId="1431"/>
        </pc:sldMkLst>
      </pc:sldChg>
      <pc:sldChg chg="modSp add mod">
        <pc:chgData name="Teik Toe Teoh" userId="f2f2b67b8c6b3629" providerId="LiveId" clId="{D713E292-405A-4FF9-8A68-53EC84CEC767}" dt="2023-12-17T02:02:51.450" v="3362" actId="20577"/>
        <pc:sldMkLst>
          <pc:docMk/>
          <pc:sldMk cId="205750361" sldId="1432"/>
        </pc:sldMkLst>
        <pc:spChg chg="mod">
          <ac:chgData name="Teik Toe Teoh" userId="f2f2b67b8c6b3629" providerId="LiveId" clId="{D713E292-405A-4FF9-8A68-53EC84CEC767}" dt="2023-12-17T02:02:51.450" v="3362" actId="20577"/>
          <ac:spMkLst>
            <pc:docMk/>
            <pc:sldMk cId="205750361" sldId="1432"/>
            <ac:spMk id="2" creationId="{45D31216-C605-DCE8-7F56-7642965DC4BC}"/>
          </ac:spMkLst>
        </pc:spChg>
      </pc:sldChg>
      <pc:sldChg chg="modSp add del mod">
        <pc:chgData name="Teik Toe Teoh" userId="f2f2b67b8c6b3629" providerId="LiveId" clId="{D713E292-405A-4FF9-8A68-53EC84CEC767}" dt="2023-12-15T11:03:57.930" v="2531" actId="2696"/>
        <pc:sldMkLst>
          <pc:docMk/>
          <pc:sldMk cId="1238402201" sldId="1432"/>
        </pc:sldMkLst>
        <pc:spChg chg="mod">
          <ac:chgData name="Teik Toe Teoh" userId="f2f2b67b8c6b3629" providerId="LiveId" clId="{D713E292-405A-4FF9-8A68-53EC84CEC767}" dt="2023-10-31T01:49:40.826" v="204" actId="20577"/>
          <ac:spMkLst>
            <pc:docMk/>
            <pc:sldMk cId="1238402201" sldId="1432"/>
            <ac:spMk id="2" creationId="{45D31216-C605-DCE8-7F56-7642965DC4BC}"/>
          </ac:spMkLst>
        </pc:spChg>
      </pc:sldChg>
      <pc:sldChg chg="delSp modSp new mod">
        <pc:chgData name="Teik Toe Teoh" userId="f2f2b67b8c6b3629" providerId="LiveId" clId="{D713E292-405A-4FF9-8A68-53EC84CEC767}" dt="2023-12-16T10:27:50.491" v="3016" actId="20577"/>
        <pc:sldMkLst>
          <pc:docMk/>
          <pc:sldMk cId="3448004284" sldId="1433"/>
        </pc:sldMkLst>
        <pc:spChg chg="mod">
          <ac:chgData name="Teik Toe Teoh" userId="f2f2b67b8c6b3629" providerId="LiveId" clId="{D713E292-405A-4FF9-8A68-53EC84CEC767}" dt="2023-12-16T10:27:50.491" v="3016" actId="20577"/>
          <ac:spMkLst>
            <pc:docMk/>
            <pc:sldMk cId="3448004284" sldId="1433"/>
            <ac:spMk id="2" creationId="{14079E60-D1F1-6429-24BB-1019F449D14B}"/>
          </ac:spMkLst>
        </pc:spChg>
        <pc:spChg chg="del">
          <ac:chgData name="Teik Toe Teoh" userId="f2f2b67b8c6b3629" providerId="LiveId" clId="{D713E292-405A-4FF9-8A68-53EC84CEC767}" dt="2023-10-31T01:53:33.151" v="221" actId="478"/>
          <ac:spMkLst>
            <pc:docMk/>
            <pc:sldMk cId="3448004284" sldId="1433"/>
            <ac:spMk id="3" creationId="{66257EC1-C94F-9695-C782-76CEFCC3848E}"/>
          </ac:spMkLst>
        </pc:spChg>
      </pc:sldChg>
      <pc:sldChg chg="addSp delSp modSp new del mod">
        <pc:chgData name="Teik Toe Teoh" userId="f2f2b67b8c6b3629" providerId="LiveId" clId="{D713E292-405A-4FF9-8A68-53EC84CEC767}" dt="2023-12-16T10:55:42.492" v="3274" actId="47"/>
        <pc:sldMkLst>
          <pc:docMk/>
          <pc:sldMk cId="617126390" sldId="1434"/>
        </pc:sldMkLst>
        <pc:spChg chg="mod">
          <ac:chgData name="Teik Toe Teoh" userId="f2f2b67b8c6b3629" providerId="LiveId" clId="{D713E292-405A-4FF9-8A68-53EC84CEC767}" dt="2023-10-31T02:05:04.808" v="316" actId="20577"/>
          <ac:spMkLst>
            <pc:docMk/>
            <pc:sldMk cId="617126390" sldId="1434"/>
            <ac:spMk id="2" creationId="{9C4997CF-2B2A-4533-136D-94F9518B0A2C}"/>
          </ac:spMkLst>
        </pc:spChg>
        <pc:spChg chg="del">
          <ac:chgData name="Teik Toe Teoh" userId="f2f2b67b8c6b3629" providerId="LiveId" clId="{D713E292-405A-4FF9-8A68-53EC84CEC767}" dt="2023-10-31T02:04:39.878" v="232" actId="478"/>
          <ac:spMkLst>
            <pc:docMk/>
            <pc:sldMk cId="617126390" sldId="1434"/>
            <ac:spMk id="3" creationId="{227D54B9-B933-A98C-2B4F-9F7EFA187D8E}"/>
          </ac:spMkLst>
        </pc:spChg>
        <pc:picChg chg="add mod">
          <ac:chgData name="Teik Toe Teoh" userId="f2f2b67b8c6b3629" providerId="LiveId" clId="{D713E292-405A-4FF9-8A68-53EC84CEC767}" dt="2023-10-31T02:04:41.768" v="233" actId="1076"/>
          <ac:picMkLst>
            <pc:docMk/>
            <pc:sldMk cId="617126390" sldId="1434"/>
            <ac:picMk id="5" creationId="{54EB59A6-1B73-78AD-ACDB-31D38FB458C3}"/>
          </ac:picMkLst>
        </pc:picChg>
      </pc:sldChg>
      <pc:sldChg chg="addSp delSp modSp new del mod">
        <pc:chgData name="Teik Toe Teoh" userId="f2f2b67b8c6b3629" providerId="LiveId" clId="{D713E292-405A-4FF9-8A68-53EC84CEC767}" dt="2023-12-16T00:42:02.785" v="2708" actId="47"/>
        <pc:sldMkLst>
          <pc:docMk/>
          <pc:sldMk cId="2158169860" sldId="1435"/>
        </pc:sldMkLst>
        <pc:spChg chg="del">
          <ac:chgData name="Teik Toe Teoh" userId="f2f2b67b8c6b3629" providerId="LiveId" clId="{D713E292-405A-4FF9-8A68-53EC84CEC767}" dt="2023-10-31T02:05:56.061" v="322" actId="478"/>
          <ac:spMkLst>
            <pc:docMk/>
            <pc:sldMk cId="2158169860" sldId="1435"/>
            <ac:spMk id="2" creationId="{04F4683A-1EEE-6619-099F-3244B9EF7A6C}"/>
          </ac:spMkLst>
        </pc:spChg>
        <pc:spChg chg="del">
          <ac:chgData name="Teik Toe Teoh" userId="f2f2b67b8c6b3629" providerId="LiveId" clId="{D713E292-405A-4FF9-8A68-53EC84CEC767}" dt="2023-10-31T02:05:53.946" v="321" actId="478"/>
          <ac:spMkLst>
            <pc:docMk/>
            <pc:sldMk cId="2158169860" sldId="1435"/>
            <ac:spMk id="3" creationId="{5629B3A8-BA1F-6FB9-105D-1A1F26218C21}"/>
          </ac:spMkLst>
        </pc:spChg>
        <pc:picChg chg="add mod">
          <ac:chgData name="Teik Toe Teoh" userId="f2f2b67b8c6b3629" providerId="LiveId" clId="{D713E292-405A-4FF9-8A68-53EC84CEC767}" dt="2023-10-31T02:05:57.990" v="323" actId="1076"/>
          <ac:picMkLst>
            <pc:docMk/>
            <pc:sldMk cId="2158169860" sldId="1435"/>
            <ac:picMk id="5" creationId="{590AD0A3-6995-47EF-178E-AF23C4240C43}"/>
          </ac:picMkLst>
        </pc:picChg>
        <pc:picChg chg="add del">
          <ac:chgData name="Teik Toe Teoh" userId="f2f2b67b8c6b3629" providerId="LiveId" clId="{D713E292-405A-4FF9-8A68-53EC84CEC767}" dt="2023-10-31T02:06:02.528" v="325" actId="22"/>
          <ac:picMkLst>
            <pc:docMk/>
            <pc:sldMk cId="2158169860" sldId="1435"/>
            <ac:picMk id="7" creationId="{7F86BEDA-3DAD-5B66-F97F-07ADB38AED99}"/>
          </ac:picMkLst>
        </pc:picChg>
      </pc:sldChg>
      <pc:sldChg chg="addSp delSp modSp new del mod">
        <pc:chgData name="Teik Toe Teoh" userId="f2f2b67b8c6b3629" providerId="LiveId" clId="{D713E292-405A-4FF9-8A68-53EC84CEC767}" dt="2023-12-16T00:42:04.389" v="2709" actId="47"/>
        <pc:sldMkLst>
          <pc:docMk/>
          <pc:sldMk cId="4272592154" sldId="1436"/>
        </pc:sldMkLst>
        <pc:spChg chg="del">
          <ac:chgData name="Teik Toe Teoh" userId="f2f2b67b8c6b3629" providerId="LiveId" clId="{D713E292-405A-4FF9-8A68-53EC84CEC767}" dt="2023-10-31T02:06:54.719" v="331" actId="478"/>
          <ac:spMkLst>
            <pc:docMk/>
            <pc:sldMk cId="4272592154" sldId="1436"/>
            <ac:spMk id="2" creationId="{4C0837FE-27F1-916A-79C6-DCB54295A15C}"/>
          </ac:spMkLst>
        </pc:spChg>
        <pc:spChg chg="del">
          <ac:chgData name="Teik Toe Teoh" userId="f2f2b67b8c6b3629" providerId="LiveId" clId="{D713E292-405A-4FF9-8A68-53EC84CEC767}" dt="2023-10-31T02:06:52.424" v="330" actId="478"/>
          <ac:spMkLst>
            <pc:docMk/>
            <pc:sldMk cId="4272592154" sldId="1436"/>
            <ac:spMk id="3" creationId="{14158D0C-FABB-311D-63A5-F820BC0C6D6D}"/>
          </ac:spMkLst>
        </pc:spChg>
        <pc:picChg chg="add mod">
          <ac:chgData name="Teik Toe Teoh" userId="f2f2b67b8c6b3629" providerId="LiveId" clId="{D713E292-405A-4FF9-8A68-53EC84CEC767}" dt="2023-10-31T02:06:56.854" v="332" actId="1076"/>
          <ac:picMkLst>
            <pc:docMk/>
            <pc:sldMk cId="4272592154" sldId="1436"/>
            <ac:picMk id="5" creationId="{14D44DAC-75F1-E0B7-81B0-C94C92156C8D}"/>
          </ac:picMkLst>
        </pc:picChg>
      </pc:sldChg>
      <pc:sldChg chg="delSp modSp new mod">
        <pc:chgData name="Teik Toe Teoh" userId="f2f2b67b8c6b3629" providerId="LiveId" clId="{D713E292-405A-4FF9-8A68-53EC84CEC767}" dt="2023-10-31T06:56:31.212" v="349" actId="1076"/>
        <pc:sldMkLst>
          <pc:docMk/>
          <pc:sldMk cId="2357372519" sldId="1437"/>
        </pc:sldMkLst>
        <pc:spChg chg="mod">
          <ac:chgData name="Teik Toe Teoh" userId="f2f2b67b8c6b3629" providerId="LiveId" clId="{D713E292-405A-4FF9-8A68-53EC84CEC767}" dt="2023-10-31T06:56:31.212" v="349" actId="1076"/>
          <ac:spMkLst>
            <pc:docMk/>
            <pc:sldMk cId="2357372519" sldId="1437"/>
            <ac:spMk id="2" creationId="{645DECB4-C18E-72A8-DC09-D5885575B85A}"/>
          </ac:spMkLst>
        </pc:spChg>
        <pc:spChg chg="del">
          <ac:chgData name="Teik Toe Teoh" userId="f2f2b67b8c6b3629" providerId="LiveId" clId="{D713E292-405A-4FF9-8A68-53EC84CEC767}" dt="2023-10-31T06:56:28.045" v="348" actId="478"/>
          <ac:spMkLst>
            <pc:docMk/>
            <pc:sldMk cId="2357372519" sldId="1437"/>
            <ac:spMk id="3" creationId="{C6B88282-B215-2B02-F550-69B6E5DB051E}"/>
          </ac:spMkLst>
        </pc:spChg>
      </pc:sldChg>
      <pc:sldChg chg="addSp modSp new mod">
        <pc:chgData name="Teik Toe Teoh" userId="f2f2b67b8c6b3629" providerId="LiveId" clId="{D713E292-405A-4FF9-8A68-53EC84CEC767}" dt="2023-10-31T06:56:20.888" v="337" actId="14100"/>
        <pc:sldMkLst>
          <pc:docMk/>
          <pc:sldMk cId="1852054263" sldId="1438"/>
        </pc:sldMkLst>
        <pc:picChg chg="add mod">
          <ac:chgData name="Teik Toe Teoh" userId="f2f2b67b8c6b3629" providerId="LiveId" clId="{D713E292-405A-4FF9-8A68-53EC84CEC767}" dt="2023-10-31T06:56:20.888" v="337" actId="14100"/>
          <ac:picMkLst>
            <pc:docMk/>
            <pc:sldMk cId="1852054263" sldId="1438"/>
            <ac:picMk id="3" creationId="{B49708A3-EE37-0B9A-96A1-7AAB7D1692C1}"/>
          </ac:picMkLst>
        </pc:picChg>
      </pc:sldChg>
      <pc:sldChg chg="addSp modSp new mod">
        <pc:chgData name="Teik Toe Teoh" userId="f2f2b67b8c6b3629" providerId="LiveId" clId="{D713E292-405A-4FF9-8A68-53EC84CEC767}" dt="2023-10-31T06:58:35.281" v="353" actId="14100"/>
        <pc:sldMkLst>
          <pc:docMk/>
          <pc:sldMk cId="2689259406" sldId="1439"/>
        </pc:sldMkLst>
        <pc:picChg chg="add mod">
          <ac:chgData name="Teik Toe Teoh" userId="f2f2b67b8c6b3629" providerId="LiveId" clId="{D713E292-405A-4FF9-8A68-53EC84CEC767}" dt="2023-10-31T06:58:35.281" v="353" actId="14100"/>
          <ac:picMkLst>
            <pc:docMk/>
            <pc:sldMk cId="2689259406" sldId="1439"/>
            <ac:picMk id="3" creationId="{E055CD40-6FEA-BDF4-4FDA-C6981B4A2420}"/>
          </ac:picMkLst>
        </pc:picChg>
      </pc:sldChg>
      <pc:sldChg chg="delSp modSp new mod">
        <pc:chgData name="Teik Toe Teoh" userId="f2f2b67b8c6b3629" providerId="LiveId" clId="{D713E292-405A-4FF9-8A68-53EC84CEC767}" dt="2023-12-12T15:10:13.260" v="2015" actId="20577"/>
        <pc:sldMkLst>
          <pc:docMk/>
          <pc:sldMk cId="2090828969" sldId="1440"/>
        </pc:sldMkLst>
        <pc:spChg chg="mod">
          <ac:chgData name="Teik Toe Teoh" userId="f2f2b67b8c6b3629" providerId="LiveId" clId="{D713E292-405A-4FF9-8A68-53EC84CEC767}" dt="2023-12-12T15:10:13.260" v="2015" actId="20577"/>
          <ac:spMkLst>
            <pc:docMk/>
            <pc:sldMk cId="2090828969" sldId="1440"/>
            <ac:spMk id="2" creationId="{8655B9E8-86B6-70BE-F87C-E485601019BA}"/>
          </ac:spMkLst>
        </pc:spChg>
        <pc:spChg chg="del">
          <ac:chgData name="Teik Toe Teoh" userId="f2f2b67b8c6b3629" providerId="LiveId" clId="{D713E292-405A-4FF9-8A68-53EC84CEC767}" dt="2023-10-31T22:45:47.149" v="380" actId="478"/>
          <ac:spMkLst>
            <pc:docMk/>
            <pc:sldMk cId="2090828969" sldId="1440"/>
            <ac:spMk id="3" creationId="{0B2A5C56-3594-6E01-2AD2-DC3B2273A356}"/>
          </ac:spMkLst>
        </pc:spChg>
      </pc:sldChg>
      <pc:sldChg chg="new del">
        <pc:chgData name="Teik Toe Teoh" userId="f2f2b67b8c6b3629" providerId="LiveId" clId="{D713E292-405A-4FF9-8A68-53EC84CEC767}" dt="2023-10-31T08:50:53.863" v="355" actId="47"/>
        <pc:sldMkLst>
          <pc:docMk/>
          <pc:sldMk cId="3212337555" sldId="1440"/>
        </pc:sldMkLst>
      </pc:sldChg>
      <pc:sldChg chg="addSp modSp new mod">
        <pc:chgData name="Teik Toe Teoh" userId="f2f2b67b8c6b3629" providerId="LiveId" clId="{D713E292-405A-4FF9-8A68-53EC84CEC767}" dt="2023-10-31T23:18:07.476" v="385" actId="14100"/>
        <pc:sldMkLst>
          <pc:docMk/>
          <pc:sldMk cId="2583754422" sldId="1441"/>
        </pc:sldMkLst>
        <pc:picChg chg="add mod">
          <ac:chgData name="Teik Toe Teoh" userId="f2f2b67b8c6b3629" providerId="LiveId" clId="{D713E292-405A-4FF9-8A68-53EC84CEC767}" dt="2023-10-31T23:18:07.476" v="385" actId="14100"/>
          <ac:picMkLst>
            <pc:docMk/>
            <pc:sldMk cId="2583754422" sldId="1441"/>
            <ac:picMk id="3" creationId="{B88F9597-5EBE-64B1-250E-54B63123E39D}"/>
          </ac:picMkLst>
        </pc:picChg>
      </pc:sldChg>
      <pc:sldChg chg="delSp modSp new del mod">
        <pc:chgData name="Teik Toe Teoh" userId="f2f2b67b8c6b3629" providerId="LiveId" clId="{D713E292-405A-4FF9-8A68-53EC84CEC767}" dt="2023-11-24T02:44:24.191" v="418" actId="47"/>
        <pc:sldMkLst>
          <pc:docMk/>
          <pc:sldMk cId="2383788112" sldId="1442"/>
        </pc:sldMkLst>
        <pc:spChg chg="mod">
          <ac:chgData name="Teik Toe Teoh" userId="f2f2b67b8c6b3629" providerId="LiveId" clId="{D713E292-405A-4FF9-8A68-53EC84CEC767}" dt="2023-11-24T02:44:21.500" v="417" actId="20577"/>
          <ac:spMkLst>
            <pc:docMk/>
            <pc:sldMk cId="2383788112" sldId="1442"/>
            <ac:spMk id="2" creationId="{22200E80-F5E1-7881-071E-9A6CFCA4558C}"/>
          </ac:spMkLst>
        </pc:spChg>
        <pc:spChg chg="del">
          <ac:chgData name="Teik Toe Teoh" userId="f2f2b67b8c6b3629" providerId="LiveId" clId="{D713E292-405A-4FF9-8A68-53EC84CEC767}" dt="2023-11-24T02:44:04.764" v="395" actId="478"/>
          <ac:spMkLst>
            <pc:docMk/>
            <pc:sldMk cId="2383788112" sldId="1442"/>
            <ac:spMk id="3" creationId="{D77184AD-11B8-F060-6495-82FDB57528DA}"/>
          </ac:spMkLst>
        </pc:spChg>
      </pc:sldChg>
      <pc:sldChg chg="new del">
        <pc:chgData name="Teik Toe Teoh" userId="f2f2b67b8c6b3629" providerId="LiveId" clId="{D713E292-405A-4FF9-8A68-53EC84CEC767}" dt="2023-11-24T02:44:39.547" v="420" actId="680"/>
        <pc:sldMkLst>
          <pc:docMk/>
          <pc:sldMk cId="2715787119" sldId="1442"/>
        </pc:sldMkLst>
      </pc:sldChg>
      <pc:sldChg chg="delSp modSp new del mod">
        <pc:chgData name="Teik Toe Teoh" userId="f2f2b67b8c6b3629" providerId="LiveId" clId="{D713E292-405A-4FF9-8A68-53EC84CEC767}" dt="2023-12-12T15:12:15.301" v="2030" actId="47"/>
        <pc:sldMkLst>
          <pc:docMk/>
          <pc:sldMk cId="4131486409" sldId="1442"/>
        </pc:sldMkLst>
        <pc:spChg chg="mod">
          <ac:chgData name="Teik Toe Teoh" userId="f2f2b67b8c6b3629" providerId="LiveId" clId="{D713E292-405A-4FF9-8A68-53EC84CEC767}" dt="2023-11-24T02:45:05.711" v="467" actId="1076"/>
          <ac:spMkLst>
            <pc:docMk/>
            <pc:sldMk cId="4131486409" sldId="1442"/>
            <ac:spMk id="2" creationId="{0E0B9288-8036-E353-872D-97D0EE25D7A8}"/>
          </ac:spMkLst>
        </pc:spChg>
        <pc:spChg chg="del">
          <ac:chgData name="Teik Toe Teoh" userId="f2f2b67b8c6b3629" providerId="LiveId" clId="{D713E292-405A-4FF9-8A68-53EC84CEC767}" dt="2023-11-24T02:45:02.618" v="466" actId="478"/>
          <ac:spMkLst>
            <pc:docMk/>
            <pc:sldMk cId="4131486409" sldId="1442"/>
            <ac:spMk id="3" creationId="{79D74332-7305-D9AD-D6A9-8C2292DDC3A6}"/>
          </ac:spMkLst>
        </pc:spChg>
      </pc:sldChg>
      <pc:sldChg chg="new del">
        <pc:chgData name="Teik Toe Teoh" userId="f2f2b67b8c6b3629" providerId="LiveId" clId="{D713E292-405A-4FF9-8A68-53EC84CEC767}" dt="2023-11-24T02:45:25.043" v="470" actId="47"/>
        <pc:sldMkLst>
          <pc:docMk/>
          <pc:sldMk cId="662600319" sldId="1443"/>
        </pc:sldMkLst>
      </pc:sldChg>
      <pc:sldChg chg="modSp add del mod">
        <pc:chgData name="Teik Toe Teoh" userId="f2f2b67b8c6b3629" providerId="LiveId" clId="{D713E292-405A-4FF9-8A68-53EC84CEC767}" dt="2023-11-26T10:02:24.519" v="1202" actId="47"/>
        <pc:sldMkLst>
          <pc:docMk/>
          <pc:sldMk cId="2506611174" sldId="1444"/>
        </pc:sldMkLst>
        <pc:spChg chg="mod">
          <ac:chgData name="Teik Toe Teoh" userId="f2f2b67b8c6b3629" providerId="LiveId" clId="{D713E292-405A-4FF9-8A68-53EC84CEC767}" dt="2023-11-24T02:45:43.087" v="496" actId="20577"/>
          <ac:spMkLst>
            <pc:docMk/>
            <pc:sldMk cId="2506611174" sldId="1444"/>
            <ac:spMk id="2" creationId="{0E0B9288-8036-E353-872D-97D0EE25D7A8}"/>
          </ac:spMkLst>
        </pc:spChg>
      </pc:sldChg>
      <pc:sldChg chg="addSp delSp modSp new mod">
        <pc:chgData name="Teik Toe Teoh" userId="f2f2b67b8c6b3629" providerId="LiveId" clId="{D713E292-405A-4FF9-8A68-53EC84CEC767}" dt="2024-01-22T00:21:51.210" v="3414" actId="20577"/>
        <pc:sldMkLst>
          <pc:docMk/>
          <pc:sldMk cId="3032432911" sldId="1445"/>
        </pc:sldMkLst>
        <pc:spChg chg="mod">
          <ac:chgData name="Teik Toe Teoh" userId="f2f2b67b8c6b3629" providerId="LiveId" clId="{D713E292-405A-4FF9-8A68-53EC84CEC767}" dt="2024-01-22T00:21:51.210" v="3414" actId="20577"/>
          <ac:spMkLst>
            <pc:docMk/>
            <pc:sldMk cId="3032432911" sldId="1445"/>
            <ac:spMk id="2" creationId="{E16002AE-CB68-3CBE-D9F8-196120B58443}"/>
          </ac:spMkLst>
        </pc:spChg>
        <pc:spChg chg="mod">
          <ac:chgData name="Teik Toe Teoh" userId="f2f2b67b8c6b3629" providerId="LiveId" clId="{D713E292-405A-4FF9-8A68-53EC84CEC767}" dt="2023-11-26T01:47:14.150" v="737" actId="20577"/>
          <ac:spMkLst>
            <pc:docMk/>
            <pc:sldMk cId="3032432911" sldId="1445"/>
            <ac:spMk id="3" creationId="{8CE70F3E-A67A-8CF8-58FC-4CE60864634A}"/>
          </ac:spMkLst>
        </pc:spChg>
        <pc:spChg chg="add mod">
          <ac:chgData name="Teik Toe Teoh" userId="f2f2b67b8c6b3629" providerId="LiveId" clId="{D713E292-405A-4FF9-8A68-53EC84CEC767}" dt="2023-12-12T14:28:43.361" v="1783" actId="1076"/>
          <ac:spMkLst>
            <pc:docMk/>
            <pc:sldMk cId="3032432911" sldId="1445"/>
            <ac:spMk id="6" creationId="{7EFADFF4-837F-7953-0764-DB0972547132}"/>
          </ac:spMkLst>
        </pc:spChg>
        <pc:picChg chg="add del">
          <ac:chgData name="Teik Toe Teoh" userId="f2f2b67b8c6b3629" providerId="LiveId" clId="{D713E292-405A-4FF9-8A68-53EC84CEC767}" dt="2023-12-12T09:15:31.969" v="1363" actId="22"/>
          <ac:picMkLst>
            <pc:docMk/>
            <pc:sldMk cId="3032432911" sldId="1445"/>
            <ac:picMk id="5" creationId="{4B2DDD59-B33C-DA4F-9723-67854B1F7728}"/>
          </ac:picMkLst>
        </pc:picChg>
      </pc:sldChg>
      <pc:sldChg chg="new del">
        <pc:chgData name="Teik Toe Teoh" userId="f2f2b67b8c6b3629" providerId="LiveId" clId="{D713E292-405A-4FF9-8A68-53EC84CEC767}" dt="2023-11-26T00:31:05.756" v="498" actId="47"/>
        <pc:sldMkLst>
          <pc:docMk/>
          <pc:sldMk cId="3864190407" sldId="1445"/>
        </pc:sldMkLst>
      </pc:sldChg>
      <pc:sldChg chg="addSp delSp modSp new del mod">
        <pc:chgData name="Teik Toe Teoh" userId="f2f2b67b8c6b3629" providerId="LiveId" clId="{D713E292-405A-4FF9-8A68-53EC84CEC767}" dt="2023-12-12T09:44:00.947" v="1776" actId="47"/>
        <pc:sldMkLst>
          <pc:docMk/>
          <pc:sldMk cId="206728570" sldId="1446"/>
        </pc:sldMkLst>
        <pc:spChg chg="add mod">
          <ac:chgData name="Teik Toe Teoh" userId="f2f2b67b8c6b3629" providerId="LiveId" clId="{D713E292-405A-4FF9-8A68-53EC84CEC767}" dt="2023-12-12T04:49:21.763" v="1257" actId="20577"/>
          <ac:spMkLst>
            <pc:docMk/>
            <pc:sldMk cId="206728570" sldId="1446"/>
            <ac:spMk id="2" creationId="{C768E5D0-5957-364D-72E0-A6F9FADC1726}"/>
          </ac:spMkLst>
        </pc:spChg>
        <pc:spChg chg="del">
          <ac:chgData name="Teik Toe Teoh" userId="f2f2b67b8c6b3629" providerId="LiveId" clId="{D713E292-405A-4FF9-8A68-53EC84CEC767}" dt="2023-11-26T01:23:50.645" v="587" actId="478"/>
          <ac:spMkLst>
            <pc:docMk/>
            <pc:sldMk cId="206728570" sldId="1446"/>
            <ac:spMk id="2" creationId="{D1840ABE-2480-8C1C-65C4-3B045A7C60E4}"/>
          </ac:spMkLst>
        </pc:spChg>
        <pc:spChg chg="del">
          <ac:chgData name="Teik Toe Teoh" userId="f2f2b67b8c6b3629" providerId="LiveId" clId="{D713E292-405A-4FF9-8A68-53EC84CEC767}" dt="2023-11-26T01:23:55.293" v="589" actId="478"/>
          <ac:spMkLst>
            <pc:docMk/>
            <pc:sldMk cId="206728570" sldId="1446"/>
            <ac:spMk id="3" creationId="{B6254E92-156D-6587-1BD9-E26FBDCCDA29}"/>
          </ac:spMkLst>
        </pc:spChg>
        <pc:picChg chg="add mod">
          <ac:chgData name="Teik Toe Teoh" userId="f2f2b67b8c6b3629" providerId="LiveId" clId="{D713E292-405A-4FF9-8A68-53EC84CEC767}" dt="2023-12-12T04:53:44.650" v="1264" actId="1076"/>
          <ac:picMkLst>
            <pc:docMk/>
            <pc:sldMk cId="206728570" sldId="1446"/>
            <ac:picMk id="4" creationId="{5CD39C70-2406-0C09-D7FB-EC1904D2C38F}"/>
          </ac:picMkLst>
        </pc:picChg>
        <pc:picChg chg="add mod">
          <ac:chgData name="Teik Toe Teoh" userId="f2f2b67b8c6b3629" providerId="LiveId" clId="{D713E292-405A-4FF9-8A68-53EC84CEC767}" dt="2023-12-12T04:53:36.519" v="1259" actId="1076"/>
          <ac:picMkLst>
            <pc:docMk/>
            <pc:sldMk cId="206728570" sldId="1446"/>
            <ac:picMk id="5" creationId="{FF9B6267-B82C-4B0F-9C5D-0436884CEF64}"/>
          </ac:picMkLst>
        </pc:picChg>
        <pc:cxnChg chg="add del">
          <ac:chgData name="Teik Toe Teoh" userId="f2f2b67b8c6b3629" providerId="LiveId" clId="{D713E292-405A-4FF9-8A68-53EC84CEC767}" dt="2023-12-12T04:54:01.614" v="1266" actId="478"/>
          <ac:cxnSpMkLst>
            <pc:docMk/>
            <pc:sldMk cId="206728570" sldId="1446"/>
            <ac:cxnSpMk id="7" creationId="{40FB294C-CFF2-01DA-72A7-8A2024980BCA}"/>
          </ac:cxnSpMkLst>
        </pc:cxnChg>
        <pc:cxnChg chg="add">
          <ac:chgData name="Teik Toe Teoh" userId="f2f2b67b8c6b3629" providerId="LiveId" clId="{D713E292-405A-4FF9-8A68-53EC84CEC767}" dt="2023-12-12T04:54:11.713" v="1267" actId="11529"/>
          <ac:cxnSpMkLst>
            <pc:docMk/>
            <pc:sldMk cId="206728570" sldId="1446"/>
            <ac:cxnSpMk id="9" creationId="{028F8862-1975-F8CC-E65F-6B7D34B19E10}"/>
          </ac:cxnSpMkLst>
        </pc:cxnChg>
      </pc:sldChg>
      <pc:sldChg chg="addSp delSp modSp new del mod">
        <pc:chgData name="Teik Toe Teoh" userId="f2f2b67b8c6b3629" providerId="LiveId" clId="{D713E292-405A-4FF9-8A68-53EC84CEC767}" dt="2023-12-12T09:44:02.853" v="1777" actId="47"/>
        <pc:sldMkLst>
          <pc:docMk/>
          <pc:sldMk cId="699269005" sldId="1447"/>
        </pc:sldMkLst>
        <pc:spChg chg="del">
          <ac:chgData name="Teik Toe Teoh" userId="f2f2b67b8c6b3629" providerId="LiveId" clId="{D713E292-405A-4FF9-8A68-53EC84CEC767}" dt="2023-11-26T01:24:19.181" v="594" actId="478"/>
          <ac:spMkLst>
            <pc:docMk/>
            <pc:sldMk cId="699269005" sldId="1447"/>
            <ac:spMk id="2" creationId="{97BC6674-230C-6111-85F7-27D054F3BEE2}"/>
          </ac:spMkLst>
        </pc:spChg>
        <pc:spChg chg="del">
          <ac:chgData name="Teik Toe Teoh" userId="f2f2b67b8c6b3629" providerId="LiveId" clId="{D713E292-405A-4FF9-8A68-53EC84CEC767}" dt="2023-11-26T01:24:22.322" v="595" actId="478"/>
          <ac:spMkLst>
            <pc:docMk/>
            <pc:sldMk cId="699269005" sldId="1447"/>
            <ac:spMk id="3" creationId="{0A057CC7-CE6E-187B-8B89-6C35408A6AD6}"/>
          </ac:spMkLst>
        </pc:spChg>
        <pc:spChg chg="add mod">
          <ac:chgData name="Teik Toe Teoh" userId="f2f2b67b8c6b3629" providerId="LiveId" clId="{D713E292-405A-4FF9-8A68-53EC84CEC767}" dt="2023-11-26T01:36:17.178" v="613" actId="1076"/>
          <ac:spMkLst>
            <pc:docMk/>
            <pc:sldMk cId="699269005" sldId="1447"/>
            <ac:spMk id="9" creationId="{5C270848-7465-5695-CBB1-11026970AADA}"/>
          </ac:spMkLst>
        </pc:spChg>
        <pc:picChg chg="add mod">
          <ac:chgData name="Teik Toe Teoh" userId="f2f2b67b8c6b3629" providerId="LiveId" clId="{D713E292-405A-4FF9-8A68-53EC84CEC767}" dt="2023-11-26T01:36:08.144" v="610" actId="1076"/>
          <ac:picMkLst>
            <pc:docMk/>
            <pc:sldMk cId="699269005" sldId="1447"/>
            <ac:picMk id="5" creationId="{F479CB8C-B046-F6BF-C9BB-AD22C061ADC6}"/>
          </ac:picMkLst>
        </pc:picChg>
        <pc:picChg chg="add del">
          <ac:chgData name="Teik Toe Teoh" userId="f2f2b67b8c6b3629" providerId="LiveId" clId="{D713E292-405A-4FF9-8A68-53EC84CEC767}" dt="2023-11-26T01:34:27.114" v="601" actId="22"/>
          <ac:picMkLst>
            <pc:docMk/>
            <pc:sldMk cId="699269005" sldId="1447"/>
            <ac:picMk id="7" creationId="{B5116918-D23F-B106-DC59-7AEE1A793FDB}"/>
          </ac:picMkLst>
        </pc:picChg>
        <pc:picChg chg="add mod">
          <ac:chgData name="Teik Toe Teoh" userId="f2f2b67b8c6b3629" providerId="LiveId" clId="{D713E292-405A-4FF9-8A68-53EC84CEC767}" dt="2023-11-26T01:36:13.254" v="612" actId="1076"/>
          <ac:picMkLst>
            <pc:docMk/>
            <pc:sldMk cId="699269005" sldId="1447"/>
            <ac:picMk id="11" creationId="{BC2E7988-887A-F4E3-5441-6F462BAA2C27}"/>
          </ac:picMkLst>
        </pc:picChg>
        <pc:cxnChg chg="add">
          <ac:chgData name="Teik Toe Teoh" userId="f2f2b67b8c6b3629" providerId="LiveId" clId="{D713E292-405A-4FF9-8A68-53EC84CEC767}" dt="2023-11-26T01:36:25.920" v="614" actId="11529"/>
          <ac:cxnSpMkLst>
            <pc:docMk/>
            <pc:sldMk cId="699269005" sldId="1447"/>
            <ac:cxnSpMk id="13" creationId="{D237A2A1-B302-2BB5-3029-4D81155C787F}"/>
          </ac:cxnSpMkLst>
        </pc:cxnChg>
      </pc:sldChg>
      <pc:sldChg chg="new del">
        <pc:chgData name="Teik Toe Teoh" userId="f2f2b67b8c6b3629" providerId="LiveId" clId="{D713E292-405A-4FF9-8A68-53EC84CEC767}" dt="2023-11-26T01:24:05.211" v="592" actId="680"/>
        <pc:sldMkLst>
          <pc:docMk/>
          <pc:sldMk cId="3811567856" sldId="1447"/>
        </pc:sldMkLst>
      </pc:sldChg>
      <pc:sldChg chg="addSp delSp modSp new mod">
        <pc:chgData name="Teik Toe Teoh" userId="f2f2b67b8c6b3629" providerId="LiveId" clId="{D713E292-405A-4FF9-8A68-53EC84CEC767}" dt="2023-11-26T01:43:00.770" v="657" actId="20577"/>
        <pc:sldMkLst>
          <pc:docMk/>
          <pc:sldMk cId="3274939175" sldId="1448"/>
        </pc:sldMkLst>
        <pc:spChg chg="mod">
          <ac:chgData name="Teik Toe Teoh" userId="f2f2b67b8c6b3629" providerId="LiveId" clId="{D713E292-405A-4FF9-8A68-53EC84CEC767}" dt="2023-11-26T01:43:00.770" v="657" actId="20577"/>
          <ac:spMkLst>
            <pc:docMk/>
            <pc:sldMk cId="3274939175" sldId="1448"/>
            <ac:spMk id="2" creationId="{FDC601F4-83F8-2EDF-DAFA-DE59FBAB9F0F}"/>
          </ac:spMkLst>
        </pc:spChg>
        <pc:spChg chg="del">
          <ac:chgData name="Teik Toe Teoh" userId="f2f2b67b8c6b3629" providerId="LiveId" clId="{D713E292-405A-4FF9-8A68-53EC84CEC767}" dt="2023-11-26T01:42:47.805" v="617" actId="478"/>
          <ac:spMkLst>
            <pc:docMk/>
            <pc:sldMk cId="3274939175" sldId="1448"/>
            <ac:spMk id="3" creationId="{2A49A08B-DBD4-0E8B-FC5F-940012A2E78E}"/>
          </ac:spMkLst>
        </pc:spChg>
        <pc:picChg chg="add mod">
          <ac:chgData name="Teik Toe Teoh" userId="f2f2b67b8c6b3629" providerId="LiveId" clId="{D713E292-405A-4FF9-8A68-53EC84CEC767}" dt="2023-11-26T01:42:49.553" v="618" actId="1076"/>
          <ac:picMkLst>
            <pc:docMk/>
            <pc:sldMk cId="3274939175" sldId="1448"/>
            <ac:picMk id="5" creationId="{A246F9F8-0FE3-AB85-7A40-59D4563279A4}"/>
          </ac:picMkLst>
        </pc:picChg>
      </pc:sldChg>
      <pc:sldChg chg="addSp delSp modSp new del mod ord">
        <pc:chgData name="Teik Toe Teoh" userId="f2f2b67b8c6b3629" providerId="LiveId" clId="{D713E292-405A-4FF9-8A68-53EC84CEC767}" dt="2023-12-12T09:44:04.844" v="1778" actId="47"/>
        <pc:sldMkLst>
          <pc:docMk/>
          <pc:sldMk cId="1486142839" sldId="1449"/>
        </pc:sldMkLst>
        <pc:spChg chg="mod">
          <ac:chgData name="Teik Toe Teoh" userId="f2f2b67b8c6b3629" providerId="LiveId" clId="{D713E292-405A-4FF9-8A68-53EC84CEC767}" dt="2023-11-26T01:48:15.528" v="748" actId="20577"/>
          <ac:spMkLst>
            <pc:docMk/>
            <pc:sldMk cId="1486142839" sldId="1449"/>
            <ac:spMk id="2" creationId="{829B061D-FB70-5E06-B601-43EAA126B6AE}"/>
          </ac:spMkLst>
        </pc:spChg>
        <pc:spChg chg="del">
          <ac:chgData name="Teik Toe Teoh" userId="f2f2b67b8c6b3629" providerId="LiveId" clId="{D713E292-405A-4FF9-8A68-53EC84CEC767}" dt="2023-11-26T01:48:18.396" v="749" actId="478"/>
          <ac:spMkLst>
            <pc:docMk/>
            <pc:sldMk cId="1486142839" sldId="1449"/>
            <ac:spMk id="3" creationId="{B22BB22F-175A-C8CB-3263-3F0C519EEDCC}"/>
          </ac:spMkLst>
        </pc:spChg>
        <pc:picChg chg="add mod">
          <ac:chgData name="Teik Toe Teoh" userId="f2f2b67b8c6b3629" providerId="LiveId" clId="{D713E292-405A-4FF9-8A68-53EC84CEC767}" dt="2023-11-26T01:48:23.628" v="752" actId="1076"/>
          <ac:picMkLst>
            <pc:docMk/>
            <pc:sldMk cId="1486142839" sldId="1449"/>
            <ac:picMk id="5" creationId="{9D9D8BEB-AF5A-8DC2-A12E-928E50659FD9}"/>
          </ac:picMkLst>
        </pc:picChg>
        <pc:cxnChg chg="add">
          <ac:chgData name="Teik Toe Teoh" userId="f2f2b67b8c6b3629" providerId="LiveId" clId="{D713E292-405A-4FF9-8A68-53EC84CEC767}" dt="2023-11-26T01:48:31.521" v="753" actId="11529"/>
          <ac:cxnSpMkLst>
            <pc:docMk/>
            <pc:sldMk cId="1486142839" sldId="1449"/>
            <ac:cxnSpMk id="7" creationId="{0969276F-39FC-9B35-BC39-DE77C5010B0B}"/>
          </ac:cxnSpMkLst>
        </pc:cxnChg>
      </pc:sldChg>
      <pc:sldChg chg="addSp delSp modSp new mod">
        <pc:chgData name="Teik Toe Teoh" userId="f2f2b67b8c6b3629" providerId="LiveId" clId="{D713E292-405A-4FF9-8A68-53EC84CEC767}" dt="2023-12-12T14:31:35.405" v="1808" actId="20577"/>
        <pc:sldMkLst>
          <pc:docMk/>
          <pc:sldMk cId="3499375450" sldId="1450"/>
        </pc:sldMkLst>
        <pc:spChg chg="mod">
          <ac:chgData name="Teik Toe Teoh" userId="f2f2b67b8c6b3629" providerId="LiveId" clId="{D713E292-405A-4FF9-8A68-53EC84CEC767}" dt="2023-12-12T14:31:35.405" v="1808" actId="20577"/>
          <ac:spMkLst>
            <pc:docMk/>
            <pc:sldMk cId="3499375450" sldId="1450"/>
            <ac:spMk id="2" creationId="{69EB772D-5C31-2005-3FFE-23E2E664CEE5}"/>
          </ac:spMkLst>
        </pc:spChg>
        <pc:spChg chg="del">
          <ac:chgData name="Teik Toe Teoh" userId="f2f2b67b8c6b3629" providerId="LiveId" clId="{D713E292-405A-4FF9-8A68-53EC84CEC767}" dt="2023-11-26T01:45:41.496" v="699" actId="478"/>
          <ac:spMkLst>
            <pc:docMk/>
            <pc:sldMk cId="3499375450" sldId="1450"/>
            <ac:spMk id="3" creationId="{495CFFB8-BFC4-10C0-3B8B-438D16F59069}"/>
          </ac:spMkLst>
        </pc:spChg>
        <pc:picChg chg="add mod">
          <ac:chgData name="Teik Toe Teoh" userId="f2f2b67b8c6b3629" providerId="LiveId" clId="{D713E292-405A-4FF9-8A68-53EC84CEC767}" dt="2023-11-26T01:45:39.499" v="698" actId="1076"/>
          <ac:picMkLst>
            <pc:docMk/>
            <pc:sldMk cId="3499375450" sldId="1450"/>
            <ac:picMk id="5" creationId="{9C128728-CF3E-0E8F-3DF6-5338D5A67119}"/>
          </ac:picMkLst>
        </pc:picChg>
        <pc:picChg chg="add mod">
          <ac:chgData name="Teik Toe Teoh" userId="f2f2b67b8c6b3629" providerId="LiveId" clId="{D713E292-405A-4FF9-8A68-53EC84CEC767}" dt="2023-11-26T01:46:01.984" v="701" actId="1076"/>
          <ac:picMkLst>
            <pc:docMk/>
            <pc:sldMk cId="3499375450" sldId="1450"/>
            <ac:picMk id="7" creationId="{1AD3238E-E24B-464D-D0E1-92FD1AA74196}"/>
          </ac:picMkLst>
        </pc:picChg>
      </pc:sldChg>
      <pc:sldChg chg="addSp delSp modSp new mod">
        <pc:chgData name="Teik Toe Teoh" userId="f2f2b67b8c6b3629" providerId="LiveId" clId="{D713E292-405A-4FF9-8A68-53EC84CEC767}" dt="2023-12-12T14:47:51.939" v="1857" actId="11529"/>
        <pc:sldMkLst>
          <pc:docMk/>
          <pc:sldMk cId="1230246499" sldId="1451"/>
        </pc:sldMkLst>
        <pc:spChg chg="mod">
          <ac:chgData name="Teik Toe Teoh" userId="f2f2b67b8c6b3629" providerId="LiveId" clId="{D713E292-405A-4FF9-8A68-53EC84CEC767}" dt="2023-11-26T01:51:47.033" v="776" actId="20577"/>
          <ac:spMkLst>
            <pc:docMk/>
            <pc:sldMk cId="1230246499" sldId="1451"/>
            <ac:spMk id="2" creationId="{BAFF7FDD-8544-2AAF-14E8-540609320E7D}"/>
          </ac:spMkLst>
        </pc:spChg>
        <pc:spChg chg="del">
          <ac:chgData name="Teik Toe Teoh" userId="f2f2b67b8c6b3629" providerId="LiveId" clId="{D713E292-405A-4FF9-8A68-53EC84CEC767}" dt="2023-11-26T01:51:41.454" v="762" actId="478"/>
          <ac:spMkLst>
            <pc:docMk/>
            <pc:sldMk cId="1230246499" sldId="1451"/>
            <ac:spMk id="3" creationId="{86A040E0-C0D8-76DA-3EDE-728857C99394}"/>
          </ac:spMkLst>
        </pc:spChg>
        <pc:spChg chg="add mod">
          <ac:chgData name="Teik Toe Teoh" userId="f2f2b67b8c6b3629" providerId="LiveId" clId="{D713E292-405A-4FF9-8A68-53EC84CEC767}" dt="2023-12-12T14:47:46.468" v="1856" actId="1076"/>
          <ac:spMkLst>
            <pc:docMk/>
            <pc:sldMk cId="1230246499" sldId="1451"/>
            <ac:spMk id="4" creationId="{3D3A51B5-5CD5-2A42-798B-1DC1EE20A9AA}"/>
          </ac:spMkLst>
        </pc:spChg>
        <pc:picChg chg="add del mod">
          <ac:chgData name="Teik Toe Teoh" userId="f2f2b67b8c6b3629" providerId="LiveId" clId="{D713E292-405A-4FF9-8A68-53EC84CEC767}" dt="2023-12-12T14:47:17.835" v="1831" actId="478"/>
          <ac:picMkLst>
            <pc:docMk/>
            <pc:sldMk cId="1230246499" sldId="1451"/>
            <ac:picMk id="5" creationId="{B158C7BF-494D-798E-3958-8361DB43EF1A}"/>
          </ac:picMkLst>
        </pc:picChg>
        <pc:picChg chg="add mod">
          <ac:chgData name="Teik Toe Teoh" userId="f2f2b67b8c6b3629" providerId="LiveId" clId="{D713E292-405A-4FF9-8A68-53EC84CEC767}" dt="2023-12-12T14:47:33.753" v="1837" actId="14100"/>
          <ac:picMkLst>
            <pc:docMk/>
            <pc:sldMk cId="1230246499" sldId="1451"/>
            <ac:picMk id="7" creationId="{B0608B58-C26A-BC52-0CEF-C852C5C42284}"/>
          </ac:picMkLst>
        </pc:picChg>
        <pc:picChg chg="add mod">
          <ac:chgData name="Teik Toe Teoh" userId="f2f2b67b8c6b3629" providerId="LiveId" clId="{D713E292-405A-4FF9-8A68-53EC84CEC767}" dt="2023-12-12T14:47:36.238" v="1838" actId="1076"/>
          <ac:picMkLst>
            <pc:docMk/>
            <pc:sldMk cId="1230246499" sldId="1451"/>
            <ac:picMk id="10" creationId="{A59D978E-90BC-7780-469F-6842776A3752}"/>
          </ac:picMkLst>
        </pc:picChg>
        <pc:cxnChg chg="add del">
          <ac:chgData name="Teik Toe Teoh" userId="f2f2b67b8c6b3629" providerId="LiveId" clId="{D713E292-405A-4FF9-8A68-53EC84CEC767}" dt="2023-12-12T14:47:24.560" v="1834" actId="478"/>
          <ac:cxnSpMkLst>
            <pc:docMk/>
            <pc:sldMk cId="1230246499" sldId="1451"/>
            <ac:cxnSpMk id="8" creationId="{B44E6B27-ED39-E537-28D8-FBDF8ABF61A9}"/>
          </ac:cxnSpMkLst>
        </pc:cxnChg>
        <pc:cxnChg chg="add">
          <ac:chgData name="Teik Toe Teoh" userId="f2f2b67b8c6b3629" providerId="LiveId" clId="{D713E292-405A-4FF9-8A68-53EC84CEC767}" dt="2023-12-12T14:47:51.939" v="1857" actId="11529"/>
          <ac:cxnSpMkLst>
            <pc:docMk/>
            <pc:sldMk cId="1230246499" sldId="1451"/>
            <ac:cxnSpMk id="12" creationId="{BB99B274-2C8E-83F0-C01F-CFE0B4980D17}"/>
          </ac:cxnSpMkLst>
        </pc:cxnChg>
      </pc:sldChg>
      <pc:sldChg chg="addSp delSp modSp new mod ord">
        <pc:chgData name="Teik Toe Teoh" userId="f2f2b67b8c6b3629" providerId="LiveId" clId="{D713E292-405A-4FF9-8A68-53EC84CEC767}" dt="2023-11-26T01:54:11.357" v="820" actId="20577"/>
        <pc:sldMkLst>
          <pc:docMk/>
          <pc:sldMk cId="3541585082" sldId="1452"/>
        </pc:sldMkLst>
        <pc:spChg chg="mod">
          <ac:chgData name="Teik Toe Teoh" userId="f2f2b67b8c6b3629" providerId="LiveId" clId="{D713E292-405A-4FF9-8A68-53EC84CEC767}" dt="2023-11-26T01:54:11.357" v="820" actId="20577"/>
          <ac:spMkLst>
            <pc:docMk/>
            <pc:sldMk cId="3541585082" sldId="1452"/>
            <ac:spMk id="2" creationId="{635E524F-1754-2B3B-834E-897F62AFC98A}"/>
          </ac:spMkLst>
        </pc:spChg>
        <pc:spChg chg="del">
          <ac:chgData name="Teik Toe Teoh" userId="f2f2b67b8c6b3629" providerId="LiveId" clId="{D713E292-405A-4FF9-8A68-53EC84CEC767}" dt="2023-11-26T01:54:00.982" v="789" actId="478"/>
          <ac:spMkLst>
            <pc:docMk/>
            <pc:sldMk cId="3541585082" sldId="1452"/>
            <ac:spMk id="3" creationId="{7404FE27-182C-7500-3718-F524B149A5EF}"/>
          </ac:spMkLst>
        </pc:spChg>
        <pc:picChg chg="add mod">
          <ac:chgData name="Teik Toe Teoh" userId="f2f2b67b8c6b3629" providerId="LiveId" clId="{D713E292-405A-4FF9-8A68-53EC84CEC767}" dt="2023-11-26T01:54:04.925" v="791" actId="1076"/>
          <ac:picMkLst>
            <pc:docMk/>
            <pc:sldMk cId="3541585082" sldId="1452"/>
            <ac:picMk id="5" creationId="{2940800C-8767-C7F2-4F3B-69AFEB8E6E4F}"/>
          </ac:picMkLst>
        </pc:picChg>
      </pc:sldChg>
      <pc:sldChg chg="addSp delSp modSp new mod">
        <pc:chgData name="Teik Toe Teoh" userId="f2f2b67b8c6b3629" providerId="LiveId" clId="{D713E292-405A-4FF9-8A68-53EC84CEC767}" dt="2023-12-12T14:54:24.877" v="2005" actId="11529"/>
        <pc:sldMkLst>
          <pc:docMk/>
          <pc:sldMk cId="1333717907" sldId="1453"/>
        </pc:sldMkLst>
        <pc:spChg chg="mod">
          <ac:chgData name="Teik Toe Teoh" userId="f2f2b67b8c6b3629" providerId="LiveId" clId="{D713E292-405A-4FF9-8A68-53EC84CEC767}" dt="2023-11-26T01:58:52.780" v="831" actId="20577"/>
          <ac:spMkLst>
            <pc:docMk/>
            <pc:sldMk cId="1333717907" sldId="1453"/>
            <ac:spMk id="2" creationId="{3FCA5258-7C23-656C-6A68-F2A7D0716812}"/>
          </ac:spMkLst>
        </pc:spChg>
        <pc:spChg chg="del">
          <ac:chgData name="Teik Toe Teoh" userId="f2f2b67b8c6b3629" providerId="LiveId" clId="{D713E292-405A-4FF9-8A68-53EC84CEC767}" dt="2023-11-26T01:58:58.695" v="834" actId="478"/>
          <ac:spMkLst>
            <pc:docMk/>
            <pc:sldMk cId="1333717907" sldId="1453"/>
            <ac:spMk id="3" creationId="{FA55DEFF-0D22-B988-2DB7-506905029B6D}"/>
          </ac:spMkLst>
        </pc:spChg>
        <pc:spChg chg="add mod">
          <ac:chgData name="Teik Toe Teoh" userId="f2f2b67b8c6b3629" providerId="LiveId" clId="{D713E292-405A-4FF9-8A68-53EC84CEC767}" dt="2023-12-12T14:54:11.424" v="2003" actId="20577"/>
          <ac:spMkLst>
            <pc:docMk/>
            <pc:sldMk cId="1333717907" sldId="1453"/>
            <ac:spMk id="4" creationId="{83ADD790-5FEC-CAC5-9420-B51B37E983D9}"/>
          </ac:spMkLst>
        </pc:spChg>
        <pc:picChg chg="add mod">
          <ac:chgData name="Teik Toe Teoh" userId="f2f2b67b8c6b3629" providerId="LiveId" clId="{D713E292-405A-4FF9-8A68-53EC84CEC767}" dt="2023-12-12T14:50:39.930" v="1973" actId="1076"/>
          <ac:picMkLst>
            <pc:docMk/>
            <pc:sldMk cId="1333717907" sldId="1453"/>
            <ac:picMk id="5" creationId="{7AA62268-2016-2551-C5F1-67EB2657F89A}"/>
          </ac:picMkLst>
        </pc:picChg>
        <pc:cxnChg chg="add">
          <ac:chgData name="Teik Toe Teoh" userId="f2f2b67b8c6b3629" providerId="LiveId" clId="{D713E292-405A-4FF9-8A68-53EC84CEC767}" dt="2023-12-12T14:54:18.164" v="2004" actId="11529"/>
          <ac:cxnSpMkLst>
            <pc:docMk/>
            <pc:sldMk cId="1333717907" sldId="1453"/>
            <ac:cxnSpMk id="7" creationId="{9A445190-1988-2401-2AE3-970CB77C49C7}"/>
          </ac:cxnSpMkLst>
        </pc:cxnChg>
        <pc:cxnChg chg="add">
          <ac:chgData name="Teik Toe Teoh" userId="f2f2b67b8c6b3629" providerId="LiveId" clId="{D713E292-405A-4FF9-8A68-53EC84CEC767}" dt="2023-12-12T14:54:24.877" v="2005" actId="11529"/>
          <ac:cxnSpMkLst>
            <pc:docMk/>
            <pc:sldMk cId="1333717907" sldId="1453"/>
            <ac:cxnSpMk id="9" creationId="{10A890BC-24BD-FFBF-B15E-3D9152D9BF59}"/>
          </ac:cxnSpMkLst>
        </pc:cxnChg>
      </pc:sldChg>
      <pc:sldChg chg="addSp delSp modSp new mod ord">
        <pc:chgData name="Teik Toe Teoh" userId="f2f2b67b8c6b3629" providerId="LiveId" clId="{D713E292-405A-4FF9-8A68-53EC84CEC767}" dt="2023-12-12T14:33:51.313" v="1823" actId="20577"/>
        <pc:sldMkLst>
          <pc:docMk/>
          <pc:sldMk cId="4103726606" sldId="1454"/>
        </pc:sldMkLst>
        <pc:spChg chg="del">
          <ac:chgData name="Teik Toe Teoh" userId="f2f2b67b8c6b3629" providerId="LiveId" clId="{D713E292-405A-4FF9-8A68-53EC84CEC767}" dt="2023-11-26T02:08:35.740" v="849" actId="478"/>
          <ac:spMkLst>
            <pc:docMk/>
            <pc:sldMk cId="4103726606" sldId="1454"/>
            <ac:spMk id="2" creationId="{5DDC2D5E-76F2-7714-A877-64A428A731DD}"/>
          </ac:spMkLst>
        </pc:spChg>
        <pc:spChg chg="add mod">
          <ac:chgData name="Teik Toe Teoh" userId="f2f2b67b8c6b3629" providerId="LiveId" clId="{D713E292-405A-4FF9-8A68-53EC84CEC767}" dt="2023-12-12T14:33:51.313" v="1823" actId="20577"/>
          <ac:spMkLst>
            <pc:docMk/>
            <pc:sldMk cId="4103726606" sldId="1454"/>
            <ac:spMk id="2" creationId="{BCA4C686-4A47-0112-778B-9B82E3439A00}"/>
          </ac:spMkLst>
        </pc:spChg>
        <pc:spChg chg="add del">
          <ac:chgData name="Teik Toe Teoh" userId="f2f2b67b8c6b3629" providerId="LiveId" clId="{D713E292-405A-4FF9-8A68-53EC84CEC767}" dt="2023-11-26T02:08:04.059" v="844" actId="478"/>
          <ac:spMkLst>
            <pc:docMk/>
            <pc:sldMk cId="4103726606" sldId="1454"/>
            <ac:spMk id="3" creationId="{F2DE63A8-2E75-3FAD-4C12-AC19CC288AEF}"/>
          </ac:spMkLst>
        </pc:spChg>
        <pc:spChg chg="add del">
          <ac:chgData name="Teik Toe Teoh" userId="f2f2b67b8c6b3629" providerId="LiveId" clId="{D713E292-405A-4FF9-8A68-53EC84CEC767}" dt="2023-11-26T02:07:19.908" v="837"/>
          <ac:spMkLst>
            <pc:docMk/>
            <pc:sldMk cId="4103726606" sldId="1454"/>
            <ac:spMk id="5" creationId="{B9918131-1754-C470-C8A3-DA9B5242F051}"/>
          </ac:spMkLst>
        </pc:spChg>
        <pc:spChg chg="add del">
          <ac:chgData name="Teik Toe Teoh" userId="f2f2b67b8c6b3629" providerId="LiveId" clId="{D713E292-405A-4FF9-8A68-53EC84CEC767}" dt="2023-11-26T02:07:25.534" v="840" actId="22"/>
          <ac:spMkLst>
            <pc:docMk/>
            <pc:sldMk cId="4103726606" sldId="1454"/>
            <ac:spMk id="7" creationId="{FF0CA632-107F-1371-3F0D-57C2DABE3CEC}"/>
          </ac:spMkLst>
        </pc:spChg>
        <pc:spChg chg="add del">
          <ac:chgData name="Teik Toe Teoh" userId="f2f2b67b8c6b3629" providerId="LiveId" clId="{D713E292-405A-4FF9-8A68-53EC84CEC767}" dt="2023-11-26T02:08:02.229" v="843" actId="22"/>
          <ac:spMkLst>
            <pc:docMk/>
            <pc:sldMk cId="4103726606" sldId="1454"/>
            <ac:spMk id="9" creationId="{38E1F042-F35A-59C4-CF48-631CF75C2785}"/>
          </ac:spMkLst>
        </pc:spChg>
        <pc:graphicFrameChg chg="add del mod">
          <ac:chgData name="Teik Toe Teoh" userId="f2f2b67b8c6b3629" providerId="LiveId" clId="{D713E292-405A-4FF9-8A68-53EC84CEC767}" dt="2023-11-26T02:07:19.908" v="837"/>
          <ac:graphicFrameMkLst>
            <pc:docMk/>
            <pc:sldMk cId="4103726606" sldId="1454"/>
            <ac:graphicFrameMk id="4" creationId="{C9DAFA5B-C97C-16F9-DF82-E2D6AA402186}"/>
          </ac:graphicFrameMkLst>
        </pc:graphicFrameChg>
        <pc:graphicFrameChg chg="add mod modGraphic">
          <ac:chgData name="Teik Toe Teoh" userId="f2f2b67b8c6b3629" providerId="LiveId" clId="{D713E292-405A-4FF9-8A68-53EC84CEC767}" dt="2023-12-12T14:33:43.643" v="1811" actId="1076"/>
          <ac:graphicFrameMkLst>
            <pc:docMk/>
            <pc:sldMk cId="4103726606" sldId="1454"/>
            <ac:graphicFrameMk id="10" creationId="{EB759989-59BE-7B5C-2079-F3FA7B21D4CC}"/>
          </ac:graphicFrameMkLst>
        </pc:graphicFrameChg>
      </pc:sldChg>
      <pc:sldChg chg="addSp delSp modSp new mod">
        <pc:chgData name="Teik Toe Teoh" userId="f2f2b67b8c6b3629" providerId="LiveId" clId="{D713E292-405A-4FF9-8A68-53EC84CEC767}" dt="2023-12-12T14:48:49.777" v="1869" actId="255"/>
        <pc:sldMkLst>
          <pc:docMk/>
          <pc:sldMk cId="1347271014" sldId="1455"/>
        </pc:sldMkLst>
        <pc:spChg chg="add mod">
          <ac:chgData name="Teik Toe Teoh" userId="f2f2b67b8c6b3629" providerId="LiveId" clId="{D713E292-405A-4FF9-8A68-53EC84CEC767}" dt="2023-12-12T14:48:35.684" v="1867"/>
          <ac:spMkLst>
            <pc:docMk/>
            <pc:sldMk cId="1347271014" sldId="1455"/>
            <ac:spMk id="2" creationId="{68073664-8AFA-D8DA-54DC-FCA979F4205F}"/>
          </ac:spMkLst>
        </pc:spChg>
        <pc:spChg chg="del">
          <ac:chgData name="Teik Toe Teoh" userId="f2f2b67b8c6b3629" providerId="LiveId" clId="{D713E292-405A-4FF9-8A68-53EC84CEC767}" dt="2023-11-26T02:20:03.314" v="892" actId="478"/>
          <ac:spMkLst>
            <pc:docMk/>
            <pc:sldMk cId="1347271014" sldId="1455"/>
            <ac:spMk id="2" creationId="{977867A6-115E-ACEF-A3A7-4DC17AC8B675}"/>
          </ac:spMkLst>
        </pc:spChg>
        <pc:spChg chg="del">
          <ac:chgData name="Teik Toe Teoh" userId="f2f2b67b8c6b3629" providerId="LiveId" clId="{D713E292-405A-4FF9-8A68-53EC84CEC767}" dt="2023-11-26T02:13:00.929" v="856" actId="478"/>
          <ac:spMkLst>
            <pc:docMk/>
            <pc:sldMk cId="1347271014" sldId="1455"/>
            <ac:spMk id="3" creationId="{44D11460-0693-E6CC-7660-CD93533C065E}"/>
          </ac:spMkLst>
        </pc:spChg>
        <pc:spChg chg="add mod">
          <ac:chgData name="Teik Toe Teoh" userId="f2f2b67b8c6b3629" providerId="LiveId" clId="{D713E292-405A-4FF9-8A68-53EC84CEC767}" dt="2023-12-12T14:48:49.777" v="1869" actId="255"/>
          <ac:spMkLst>
            <pc:docMk/>
            <pc:sldMk cId="1347271014" sldId="1455"/>
            <ac:spMk id="5" creationId="{E6D87A6B-74FC-60CD-EA54-F3559AD0668F}"/>
          </ac:spMkLst>
        </pc:spChg>
      </pc:sldChg>
      <pc:sldChg chg="delSp modSp add mod">
        <pc:chgData name="Teik Toe Teoh" userId="f2f2b67b8c6b3629" providerId="LiveId" clId="{D713E292-405A-4FF9-8A68-53EC84CEC767}" dt="2023-11-26T02:26:29.036" v="1006" actId="20577"/>
        <pc:sldMkLst>
          <pc:docMk/>
          <pc:sldMk cId="2241650549" sldId="1456"/>
        </pc:sldMkLst>
        <pc:spChg chg="del">
          <ac:chgData name="Teik Toe Teoh" userId="f2f2b67b8c6b3629" providerId="LiveId" clId="{D713E292-405A-4FF9-8A68-53EC84CEC767}" dt="2023-11-26T02:21:13.867" v="929" actId="478"/>
          <ac:spMkLst>
            <pc:docMk/>
            <pc:sldMk cId="2241650549" sldId="1456"/>
            <ac:spMk id="2" creationId="{977867A6-115E-ACEF-A3A7-4DC17AC8B675}"/>
          </ac:spMkLst>
        </pc:spChg>
        <pc:spChg chg="mod">
          <ac:chgData name="Teik Toe Teoh" userId="f2f2b67b8c6b3629" providerId="LiveId" clId="{D713E292-405A-4FF9-8A68-53EC84CEC767}" dt="2023-11-26T02:26:29.036" v="1006" actId="20577"/>
          <ac:spMkLst>
            <pc:docMk/>
            <pc:sldMk cId="2241650549" sldId="1456"/>
            <ac:spMk id="5" creationId="{E6D87A6B-74FC-60CD-EA54-F3559AD0668F}"/>
          </ac:spMkLst>
        </pc:spChg>
      </pc:sldChg>
      <pc:sldChg chg="addSp delSp modSp new mod">
        <pc:chgData name="Teik Toe Teoh" userId="f2f2b67b8c6b3629" providerId="LiveId" clId="{D713E292-405A-4FF9-8A68-53EC84CEC767}" dt="2023-12-12T15:11:40.861" v="2027" actId="20577"/>
        <pc:sldMkLst>
          <pc:docMk/>
          <pc:sldMk cId="4260721204" sldId="1457"/>
        </pc:sldMkLst>
        <pc:spChg chg="del">
          <ac:chgData name="Teik Toe Teoh" userId="f2f2b67b8c6b3629" providerId="LiveId" clId="{D713E292-405A-4FF9-8A68-53EC84CEC767}" dt="2023-11-26T02:28:55.008" v="1009" actId="478"/>
          <ac:spMkLst>
            <pc:docMk/>
            <pc:sldMk cId="4260721204" sldId="1457"/>
            <ac:spMk id="2" creationId="{23CF8793-29DC-F5C8-36BF-94AA34FE96A4}"/>
          </ac:spMkLst>
        </pc:spChg>
        <pc:spChg chg="del">
          <ac:chgData name="Teik Toe Teoh" userId="f2f2b67b8c6b3629" providerId="LiveId" clId="{D713E292-405A-4FF9-8A68-53EC84CEC767}" dt="2023-11-26T02:28:53.192" v="1008" actId="478"/>
          <ac:spMkLst>
            <pc:docMk/>
            <pc:sldMk cId="4260721204" sldId="1457"/>
            <ac:spMk id="3" creationId="{EC13D63B-EE9F-1DA8-F381-BCCBE68939E4}"/>
          </ac:spMkLst>
        </pc:spChg>
        <pc:spChg chg="add del">
          <ac:chgData name="Teik Toe Teoh" userId="f2f2b67b8c6b3629" providerId="LiveId" clId="{D713E292-405A-4FF9-8A68-53EC84CEC767}" dt="2023-11-26T02:29:01.897" v="1011" actId="22"/>
          <ac:spMkLst>
            <pc:docMk/>
            <pc:sldMk cId="4260721204" sldId="1457"/>
            <ac:spMk id="5" creationId="{AFF31E4E-5DFB-4C09-801F-2CA58EBCE3BF}"/>
          </ac:spMkLst>
        </pc:spChg>
        <pc:spChg chg="add del">
          <ac:chgData name="Teik Toe Teoh" userId="f2f2b67b8c6b3629" providerId="LiveId" clId="{D713E292-405A-4FF9-8A68-53EC84CEC767}" dt="2023-11-26T02:29:12.532" v="1013" actId="478"/>
          <ac:spMkLst>
            <pc:docMk/>
            <pc:sldMk cId="4260721204" sldId="1457"/>
            <ac:spMk id="7" creationId="{52DB516F-7EC4-6CE5-1C7D-C08B05473CB1}"/>
          </ac:spMkLst>
        </pc:spChg>
        <pc:spChg chg="add mod">
          <ac:chgData name="Teik Toe Teoh" userId="f2f2b67b8c6b3629" providerId="LiveId" clId="{D713E292-405A-4FF9-8A68-53EC84CEC767}" dt="2023-12-12T15:11:40.861" v="2027" actId="20577"/>
          <ac:spMkLst>
            <pc:docMk/>
            <pc:sldMk cId="4260721204" sldId="1457"/>
            <ac:spMk id="9" creationId="{4FBCA048-6198-41D3-4136-1265D8A00741}"/>
          </ac:spMkLst>
        </pc:spChg>
      </pc:sldChg>
      <pc:sldChg chg="modSp add del mod">
        <pc:chgData name="Teik Toe Teoh" userId="f2f2b67b8c6b3629" providerId="LiveId" clId="{D713E292-405A-4FF9-8A68-53EC84CEC767}" dt="2023-12-12T15:11:52.946" v="2028" actId="47"/>
        <pc:sldMkLst>
          <pc:docMk/>
          <pc:sldMk cId="685424172" sldId="1458"/>
        </pc:sldMkLst>
        <pc:spChg chg="mod">
          <ac:chgData name="Teik Toe Teoh" userId="f2f2b67b8c6b3629" providerId="LiveId" clId="{D713E292-405A-4FF9-8A68-53EC84CEC767}" dt="2023-11-26T02:32:59.618" v="1046" actId="255"/>
          <ac:spMkLst>
            <pc:docMk/>
            <pc:sldMk cId="685424172" sldId="1458"/>
            <ac:spMk id="9" creationId="{4FBCA048-6198-41D3-4136-1265D8A00741}"/>
          </ac:spMkLst>
        </pc:spChg>
      </pc:sldChg>
      <pc:sldChg chg="modSp add del mod">
        <pc:chgData name="Teik Toe Teoh" userId="f2f2b67b8c6b3629" providerId="LiveId" clId="{D713E292-405A-4FF9-8A68-53EC84CEC767}" dt="2023-12-12T15:10:47.225" v="2025" actId="47"/>
        <pc:sldMkLst>
          <pc:docMk/>
          <pc:sldMk cId="1689906531" sldId="1459"/>
        </pc:sldMkLst>
        <pc:spChg chg="mod">
          <ac:chgData name="Teik Toe Teoh" userId="f2f2b67b8c6b3629" providerId="LiveId" clId="{D713E292-405A-4FF9-8A68-53EC84CEC767}" dt="2023-11-26T02:34:39.385" v="1066" actId="14100"/>
          <ac:spMkLst>
            <pc:docMk/>
            <pc:sldMk cId="1689906531" sldId="1459"/>
            <ac:spMk id="9" creationId="{4FBCA048-6198-41D3-4136-1265D8A00741}"/>
          </ac:spMkLst>
        </pc:spChg>
      </pc:sldChg>
      <pc:sldChg chg="modSp add del mod">
        <pc:chgData name="Teik Toe Teoh" userId="f2f2b67b8c6b3629" providerId="LiveId" clId="{D713E292-405A-4FF9-8A68-53EC84CEC767}" dt="2023-12-12T15:10:52.437" v="2026" actId="47"/>
        <pc:sldMkLst>
          <pc:docMk/>
          <pc:sldMk cId="2379765144" sldId="1460"/>
        </pc:sldMkLst>
        <pc:spChg chg="mod">
          <ac:chgData name="Teik Toe Teoh" userId="f2f2b67b8c6b3629" providerId="LiveId" clId="{D713E292-405A-4FF9-8A68-53EC84CEC767}" dt="2023-11-26T02:36:01.667" v="1082" actId="1076"/>
          <ac:spMkLst>
            <pc:docMk/>
            <pc:sldMk cId="2379765144" sldId="1460"/>
            <ac:spMk id="9" creationId="{4FBCA048-6198-41D3-4136-1265D8A00741}"/>
          </ac:spMkLst>
        </pc:spChg>
      </pc:sldChg>
      <pc:sldChg chg="modSp add del mod">
        <pc:chgData name="Teik Toe Teoh" userId="f2f2b67b8c6b3629" providerId="LiveId" clId="{D713E292-405A-4FF9-8A68-53EC84CEC767}" dt="2023-12-12T15:11:54.804" v="2029" actId="47"/>
        <pc:sldMkLst>
          <pc:docMk/>
          <pc:sldMk cId="1005823020" sldId="1461"/>
        </pc:sldMkLst>
        <pc:spChg chg="mod">
          <ac:chgData name="Teik Toe Teoh" userId="f2f2b67b8c6b3629" providerId="LiveId" clId="{D713E292-405A-4FF9-8A68-53EC84CEC767}" dt="2023-11-26T02:36:19.916" v="1088" actId="1076"/>
          <ac:spMkLst>
            <pc:docMk/>
            <pc:sldMk cId="1005823020" sldId="1461"/>
            <ac:spMk id="9" creationId="{4FBCA048-6198-41D3-4136-1265D8A00741}"/>
          </ac:spMkLst>
        </pc:spChg>
      </pc:sldChg>
      <pc:sldChg chg="add del">
        <pc:chgData name="Teik Toe Teoh" userId="f2f2b67b8c6b3629" providerId="LiveId" clId="{D713E292-405A-4FF9-8A68-53EC84CEC767}" dt="2023-11-26T02:35:17.500" v="1073" actId="47"/>
        <pc:sldMkLst>
          <pc:docMk/>
          <pc:sldMk cId="4109135399" sldId="1461"/>
        </pc:sldMkLst>
      </pc:sldChg>
      <pc:sldChg chg="delSp modSp new del mod">
        <pc:chgData name="Teik Toe Teoh" userId="f2f2b67b8c6b3629" providerId="LiveId" clId="{D713E292-405A-4FF9-8A68-53EC84CEC767}" dt="2023-11-26T08:25:31.336" v="1112" actId="47"/>
        <pc:sldMkLst>
          <pc:docMk/>
          <pc:sldMk cId="1089398536" sldId="1462"/>
        </pc:sldMkLst>
        <pc:spChg chg="mod">
          <ac:chgData name="Teik Toe Teoh" userId="f2f2b67b8c6b3629" providerId="LiveId" clId="{D713E292-405A-4FF9-8A68-53EC84CEC767}" dt="2023-11-26T08:23:36.251" v="1105" actId="20577"/>
          <ac:spMkLst>
            <pc:docMk/>
            <pc:sldMk cId="1089398536" sldId="1462"/>
            <ac:spMk id="2" creationId="{91D64427-4AE0-0773-3E27-F9E250E411AA}"/>
          </ac:spMkLst>
        </pc:spChg>
        <pc:spChg chg="del">
          <ac:chgData name="Teik Toe Teoh" userId="f2f2b67b8c6b3629" providerId="LiveId" clId="{D713E292-405A-4FF9-8A68-53EC84CEC767}" dt="2023-11-26T08:23:39.928" v="1106" actId="478"/>
          <ac:spMkLst>
            <pc:docMk/>
            <pc:sldMk cId="1089398536" sldId="1462"/>
            <ac:spMk id="3" creationId="{8F3B1596-886C-0110-2CD4-BF8C3DD1225F}"/>
          </ac:spMkLst>
        </pc:spChg>
      </pc:sldChg>
      <pc:sldChg chg="addSp delSp modSp new mod ord">
        <pc:chgData name="Teik Toe Teoh" userId="f2f2b67b8c6b3629" providerId="LiveId" clId="{D713E292-405A-4FF9-8A68-53EC84CEC767}" dt="2023-11-26T09:39:59.419" v="1156" actId="20577"/>
        <pc:sldMkLst>
          <pc:docMk/>
          <pc:sldMk cId="1192021888" sldId="1462"/>
        </pc:sldMkLst>
        <pc:spChg chg="del">
          <ac:chgData name="Teik Toe Teoh" userId="f2f2b67b8c6b3629" providerId="LiveId" clId="{D713E292-405A-4FF9-8A68-53EC84CEC767}" dt="2023-11-26T08:29:41.979" v="1118" actId="478"/>
          <ac:spMkLst>
            <pc:docMk/>
            <pc:sldMk cId="1192021888" sldId="1462"/>
            <ac:spMk id="2" creationId="{FEF24751-4C1B-C540-01D0-4570D6E01F5B}"/>
          </ac:spMkLst>
        </pc:spChg>
        <pc:spChg chg="del">
          <ac:chgData name="Teik Toe Teoh" userId="f2f2b67b8c6b3629" providerId="LiveId" clId="{D713E292-405A-4FF9-8A68-53EC84CEC767}" dt="2023-11-26T08:29:43.702" v="1119" actId="478"/>
          <ac:spMkLst>
            <pc:docMk/>
            <pc:sldMk cId="1192021888" sldId="1462"/>
            <ac:spMk id="3" creationId="{12B11F1A-A6F1-0C9E-0A05-D17577BC46D9}"/>
          </ac:spMkLst>
        </pc:spChg>
        <pc:spChg chg="add mod">
          <ac:chgData name="Teik Toe Teoh" userId="f2f2b67b8c6b3629" providerId="LiveId" clId="{D713E292-405A-4FF9-8A68-53EC84CEC767}" dt="2023-11-26T09:39:59.419" v="1156" actId="20577"/>
          <ac:spMkLst>
            <pc:docMk/>
            <pc:sldMk cId="1192021888" sldId="1462"/>
            <ac:spMk id="6" creationId="{E3431436-58D7-D837-EC0A-5D4546DB2E06}"/>
          </ac:spMkLst>
        </pc:spChg>
        <pc:picChg chg="add mod">
          <ac:chgData name="Teik Toe Teoh" userId="f2f2b67b8c6b3629" providerId="LiveId" clId="{D713E292-405A-4FF9-8A68-53EC84CEC767}" dt="2023-11-26T09:39:55.378" v="1145" actId="1076"/>
          <ac:picMkLst>
            <pc:docMk/>
            <pc:sldMk cId="1192021888" sldId="1462"/>
            <ac:picMk id="5" creationId="{276241C8-3F36-985B-F88E-0D1E222DC77E}"/>
          </ac:picMkLst>
        </pc:picChg>
      </pc:sldChg>
      <pc:sldChg chg="add del">
        <pc:chgData name="Teik Toe Teoh" userId="f2f2b67b8c6b3629" providerId="LiveId" clId="{D713E292-405A-4FF9-8A68-53EC84CEC767}" dt="2023-11-26T02:35:19.613" v="1074" actId="47"/>
        <pc:sldMkLst>
          <pc:docMk/>
          <pc:sldMk cId="3815977029" sldId="1462"/>
        </pc:sldMkLst>
      </pc:sldChg>
      <pc:sldChg chg="addSp delSp modSp new mod">
        <pc:chgData name="Teik Toe Teoh" userId="f2f2b67b8c6b3629" providerId="LiveId" clId="{D713E292-405A-4FF9-8A68-53EC84CEC767}" dt="2023-11-26T09:39:47.956" v="1142" actId="20577"/>
        <pc:sldMkLst>
          <pc:docMk/>
          <pc:sldMk cId="2636643008" sldId="1463"/>
        </pc:sldMkLst>
        <pc:spChg chg="del">
          <ac:chgData name="Teik Toe Teoh" userId="f2f2b67b8c6b3629" providerId="LiveId" clId="{D713E292-405A-4FF9-8A68-53EC84CEC767}" dt="2023-11-26T08:45:10.097" v="1128" actId="478"/>
          <ac:spMkLst>
            <pc:docMk/>
            <pc:sldMk cId="2636643008" sldId="1463"/>
            <ac:spMk id="2" creationId="{1F096A99-C62C-4730-8BE3-046CB2CE4C7E}"/>
          </ac:spMkLst>
        </pc:spChg>
        <pc:spChg chg="del">
          <ac:chgData name="Teik Toe Teoh" userId="f2f2b67b8c6b3629" providerId="LiveId" clId="{D713E292-405A-4FF9-8A68-53EC84CEC767}" dt="2023-11-26T08:45:07.942" v="1127" actId="478"/>
          <ac:spMkLst>
            <pc:docMk/>
            <pc:sldMk cId="2636643008" sldId="1463"/>
            <ac:spMk id="3" creationId="{DEA01BB9-9B97-0DB8-E974-1426107CA8B3}"/>
          </ac:spMkLst>
        </pc:spChg>
        <pc:spChg chg="add mod">
          <ac:chgData name="Teik Toe Teoh" userId="f2f2b67b8c6b3629" providerId="LiveId" clId="{D713E292-405A-4FF9-8A68-53EC84CEC767}" dt="2023-11-26T09:39:47.956" v="1142" actId="20577"/>
          <ac:spMkLst>
            <pc:docMk/>
            <pc:sldMk cId="2636643008" sldId="1463"/>
            <ac:spMk id="6" creationId="{5E61BAA8-42A2-DD09-D9C7-A27FDBB10C97}"/>
          </ac:spMkLst>
        </pc:spChg>
        <pc:picChg chg="add mod">
          <ac:chgData name="Teik Toe Teoh" userId="f2f2b67b8c6b3629" providerId="LiveId" clId="{D713E292-405A-4FF9-8A68-53EC84CEC767}" dt="2023-11-26T09:39:35.625" v="1134" actId="1076"/>
          <ac:picMkLst>
            <pc:docMk/>
            <pc:sldMk cId="2636643008" sldId="1463"/>
            <ac:picMk id="5" creationId="{87321579-BA36-7A19-8265-3A3337DF6D4F}"/>
          </ac:picMkLst>
        </pc:picChg>
      </pc:sldChg>
      <pc:sldChg chg="add">
        <pc:chgData name="Teik Toe Teoh" userId="f2f2b67b8c6b3629" providerId="LiveId" clId="{D713E292-405A-4FF9-8A68-53EC84CEC767}" dt="2023-11-26T09:45:08.224" v="1176"/>
        <pc:sldMkLst>
          <pc:docMk/>
          <pc:sldMk cId="2352380525" sldId="1464"/>
        </pc:sldMkLst>
      </pc:sldChg>
      <pc:sldChg chg="delSp modSp new del mod">
        <pc:chgData name="Teik Toe Teoh" userId="f2f2b67b8c6b3629" providerId="LiveId" clId="{D713E292-405A-4FF9-8A68-53EC84CEC767}" dt="2023-11-26T10:06:15.871" v="1223" actId="47"/>
        <pc:sldMkLst>
          <pc:docMk/>
          <pc:sldMk cId="2791525574" sldId="1465"/>
        </pc:sldMkLst>
        <pc:spChg chg="mod">
          <ac:chgData name="Teik Toe Teoh" userId="f2f2b67b8c6b3629" providerId="LiveId" clId="{D713E292-405A-4FF9-8A68-53EC84CEC767}" dt="2023-11-26T09:50:02.438" v="1200" actId="1076"/>
          <ac:spMkLst>
            <pc:docMk/>
            <pc:sldMk cId="2791525574" sldId="1465"/>
            <ac:spMk id="2" creationId="{C34846B2-5B71-C38C-CE2A-3664A51715BE}"/>
          </ac:spMkLst>
        </pc:spChg>
        <pc:spChg chg="del">
          <ac:chgData name="Teik Toe Teoh" userId="f2f2b67b8c6b3629" providerId="LiveId" clId="{D713E292-405A-4FF9-8A68-53EC84CEC767}" dt="2023-11-26T09:45:26.204" v="1198" actId="478"/>
          <ac:spMkLst>
            <pc:docMk/>
            <pc:sldMk cId="2791525574" sldId="1465"/>
            <ac:spMk id="3" creationId="{E7DEB8C0-90CE-96EC-2257-8F2003FB9C78}"/>
          </ac:spMkLst>
        </pc:spChg>
      </pc:sldChg>
      <pc:sldChg chg="modSp add mod">
        <pc:chgData name="Teik Toe Teoh" userId="f2f2b67b8c6b3629" providerId="LiveId" clId="{D713E292-405A-4FF9-8A68-53EC84CEC767}" dt="2023-12-24T02:57:05.146" v="3367" actId="1076"/>
        <pc:sldMkLst>
          <pc:docMk/>
          <pc:sldMk cId="591377038" sldId="1466"/>
        </pc:sldMkLst>
        <pc:spChg chg="mod">
          <ac:chgData name="Teik Toe Teoh" userId="f2f2b67b8c6b3629" providerId="LiveId" clId="{D713E292-405A-4FF9-8A68-53EC84CEC767}" dt="2023-12-24T02:57:05.146" v="3367" actId="1076"/>
          <ac:spMkLst>
            <pc:docMk/>
            <pc:sldMk cId="591377038" sldId="1466"/>
            <ac:spMk id="2" creationId="{C34846B2-5B71-C38C-CE2A-3664A51715BE}"/>
          </ac:spMkLst>
        </pc:spChg>
      </pc:sldChg>
      <pc:sldChg chg="add del">
        <pc:chgData name="Teik Toe Teoh" userId="f2f2b67b8c6b3629" providerId="LiveId" clId="{D713E292-405A-4FF9-8A68-53EC84CEC767}" dt="2023-12-12T15:12:47.807" v="2031" actId="2696"/>
        <pc:sldMkLst>
          <pc:docMk/>
          <pc:sldMk cId="971924676" sldId="1466"/>
        </pc:sldMkLst>
      </pc:sldChg>
      <pc:sldChg chg="addSp delSp modSp new mod">
        <pc:chgData name="Teik Toe Teoh" userId="f2f2b67b8c6b3629" providerId="LiveId" clId="{D713E292-405A-4FF9-8A68-53EC84CEC767}" dt="2023-11-26T10:07:10.903" v="1241" actId="14100"/>
        <pc:sldMkLst>
          <pc:docMk/>
          <pc:sldMk cId="2191258187" sldId="1467"/>
        </pc:sldMkLst>
        <pc:spChg chg="add del">
          <ac:chgData name="Teik Toe Teoh" userId="f2f2b67b8c6b3629" providerId="LiveId" clId="{D713E292-405A-4FF9-8A68-53EC84CEC767}" dt="2023-11-26T10:02:38.718" v="1205" actId="21"/>
          <ac:spMkLst>
            <pc:docMk/>
            <pc:sldMk cId="2191258187" sldId="1467"/>
            <ac:spMk id="3" creationId="{69642759-EAD4-91AE-D61A-22407C24E551}"/>
          </ac:spMkLst>
        </pc:spChg>
        <pc:spChg chg="add mod">
          <ac:chgData name="Teik Toe Teoh" userId="f2f2b67b8c6b3629" providerId="LiveId" clId="{D713E292-405A-4FF9-8A68-53EC84CEC767}" dt="2023-11-26T10:07:10.903" v="1241" actId="14100"/>
          <ac:spMkLst>
            <pc:docMk/>
            <pc:sldMk cId="2191258187" sldId="1467"/>
            <ac:spMk id="5" creationId="{25352E90-147B-839A-F883-4CFE2077698F}"/>
          </ac:spMkLst>
        </pc:spChg>
      </pc:sldChg>
      <pc:sldChg chg="addSp delSp modSp new mod">
        <pc:chgData name="Teik Toe Teoh" userId="f2f2b67b8c6b3629" providerId="LiveId" clId="{D713E292-405A-4FF9-8A68-53EC84CEC767}" dt="2023-12-12T09:33:42.526" v="1656" actId="1076"/>
        <pc:sldMkLst>
          <pc:docMk/>
          <pc:sldMk cId="170691458" sldId="1468"/>
        </pc:sldMkLst>
        <pc:spChg chg="mod">
          <ac:chgData name="Teik Toe Teoh" userId="f2f2b67b8c6b3629" providerId="LiveId" clId="{D713E292-405A-4FF9-8A68-53EC84CEC767}" dt="2023-12-12T09:29:49.610" v="1543" actId="313"/>
          <ac:spMkLst>
            <pc:docMk/>
            <pc:sldMk cId="170691458" sldId="1468"/>
            <ac:spMk id="2" creationId="{F673269A-15E6-397D-F5D4-64494EE2A0F1}"/>
          </ac:spMkLst>
        </pc:spChg>
        <pc:spChg chg="del">
          <ac:chgData name="Teik Toe Teoh" userId="f2f2b67b8c6b3629" providerId="LiveId" clId="{D713E292-405A-4FF9-8A68-53EC84CEC767}" dt="2023-12-12T05:13:40.576" v="1272" actId="478"/>
          <ac:spMkLst>
            <pc:docMk/>
            <pc:sldMk cId="170691458" sldId="1468"/>
            <ac:spMk id="3" creationId="{D9577B1F-97BE-38C5-828C-8B9186D9E814}"/>
          </ac:spMkLst>
        </pc:spChg>
        <pc:spChg chg="add mod">
          <ac:chgData name="Teik Toe Teoh" userId="f2f2b67b8c6b3629" providerId="LiveId" clId="{D713E292-405A-4FF9-8A68-53EC84CEC767}" dt="2023-12-12T09:33:07.521" v="1651" actId="1076"/>
          <ac:spMkLst>
            <pc:docMk/>
            <pc:sldMk cId="170691458" sldId="1468"/>
            <ac:spMk id="12" creationId="{A9D0E66C-2306-9783-D57F-B14504652AB5}"/>
          </ac:spMkLst>
        </pc:spChg>
        <pc:spChg chg="add mod">
          <ac:chgData name="Teik Toe Teoh" userId="f2f2b67b8c6b3629" providerId="LiveId" clId="{D713E292-405A-4FF9-8A68-53EC84CEC767}" dt="2023-12-12T09:33:42.526" v="1656" actId="1076"/>
          <ac:spMkLst>
            <pc:docMk/>
            <pc:sldMk cId="170691458" sldId="1468"/>
            <ac:spMk id="15" creationId="{98D4FCE7-9409-C2A7-AA15-8ED74CA89E1A}"/>
          </ac:spMkLst>
        </pc:spChg>
        <pc:picChg chg="add del mod">
          <ac:chgData name="Teik Toe Teoh" userId="f2f2b67b8c6b3629" providerId="LiveId" clId="{D713E292-405A-4FF9-8A68-53EC84CEC767}" dt="2023-12-12T09:24:40.397" v="1477" actId="478"/>
          <ac:picMkLst>
            <pc:docMk/>
            <pc:sldMk cId="170691458" sldId="1468"/>
            <ac:picMk id="5" creationId="{1344518E-6FFA-67C2-7646-5232DC972D4D}"/>
          </ac:picMkLst>
        </pc:picChg>
        <pc:picChg chg="add del mod">
          <ac:chgData name="Teik Toe Teoh" userId="f2f2b67b8c6b3629" providerId="LiveId" clId="{D713E292-405A-4FF9-8A68-53EC84CEC767}" dt="2023-12-12T09:24:44.157" v="1479" actId="478"/>
          <ac:picMkLst>
            <pc:docMk/>
            <pc:sldMk cId="170691458" sldId="1468"/>
            <ac:picMk id="7" creationId="{AD092393-1CCE-56D7-8626-32C087A1C8CC}"/>
          </ac:picMkLst>
        </pc:picChg>
        <pc:picChg chg="add mod">
          <ac:chgData name="Teik Toe Teoh" userId="f2f2b67b8c6b3629" providerId="LiveId" clId="{D713E292-405A-4FF9-8A68-53EC84CEC767}" dt="2023-12-12T09:33:03.587" v="1650" actId="1076"/>
          <ac:picMkLst>
            <pc:docMk/>
            <pc:sldMk cId="170691458" sldId="1468"/>
            <ac:picMk id="11" creationId="{EFA28D10-F414-5EAD-BEED-7286493FDDFD}"/>
          </ac:picMkLst>
        </pc:picChg>
        <pc:picChg chg="add mod">
          <ac:chgData name="Teik Toe Teoh" userId="f2f2b67b8c6b3629" providerId="LiveId" clId="{D713E292-405A-4FF9-8A68-53EC84CEC767}" dt="2023-12-12T09:33:36.039" v="1654" actId="1076"/>
          <ac:picMkLst>
            <pc:docMk/>
            <pc:sldMk cId="170691458" sldId="1468"/>
            <ac:picMk id="14" creationId="{E88C69CD-CCB0-5785-16D9-56ACB6334DF4}"/>
          </ac:picMkLst>
        </pc:picChg>
        <pc:cxnChg chg="add del mod">
          <ac:chgData name="Teik Toe Teoh" userId="f2f2b67b8c6b3629" providerId="LiveId" clId="{D713E292-405A-4FF9-8A68-53EC84CEC767}" dt="2023-12-12T09:24:42.991" v="1478" actId="478"/>
          <ac:cxnSpMkLst>
            <pc:docMk/>
            <pc:sldMk cId="170691458" sldId="1468"/>
            <ac:cxnSpMk id="9" creationId="{24BBD98F-799B-F254-4F0C-A085CA12B4FC}"/>
          </ac:cxnSpMkLst>
        </pc:cxnChg>
      </pc:sldChg>
      <pc:sldChg chg="addSp delSp modSp new mod">
        <pc:chgData name="Teik Toe Teoh" userId="f2f2b67b8c6b3629" providerId="LiveId" clId="{D713E292-405A-4FF9-8A68-53EC84CEC767}" dt="2023-12-12T09:43:55.336" v="1775" actId="14100"/>
        <pc:sldMkLst>
          <pc:docMk/>
          <pc:sldMk cId="320105100" sldId="1469"/>
        </pc:sldMkLst>
        <pc:spChg chg="mod">
          <ac:chgData name="Teik Toe Teoh" userId="f2f2b67b8c6b3629" providerId="LiveId" clId="{D713E292-405A-4FF9-8A68-53EC84CEC767}" dt="2023-12-12T09:31:57.600" v="1647" actId="20577"/>
          <ac:spMkLst>
            <pc:docMk/>
            <pc:sldMk cId="320105100" sldId="1469"/>
            <ac:spMk id="2" creationId="{EFE907ED-140C-DD0D-10F8-5F72FDC5D9BB}"/>
          </ac:spMkLst>
        </pc:spChg>
        <pc:spChg chg="del">
          <ac:chgData name="Teik Toe Teoh" userId="f2f2b67b8c6b3629" providerId="LiveId" clId="{D713E292-405A-4FF9-8A68-53EC84CEC767}" dt="2023-12-12T05:19:30.884" v="1333" actId="478"/>
          <ac:spMkLst>
            <pc:docMk/>
            <pc:sldMk cId="320105100" sldId="1469"/>
            <ac:spMk id="3" creationId="{BB38641C-E4AF-BDF5-8A09-C6669D26A910}"/>
          </ac:spMkLst>
        </pc:spChg>
        <pc:spChg chg="add mod">
          <ac:chgData name="Teik Toe Teoh" userId="f2f2b67b8c6b3629" providerId="LiveId" clId="{D713E292-405A-4FF9-8A68-53EC84CEC767}" dt="2023-12-12T09:43:55.336" v="1775" actId="14100"/>
          <ac:spMkLst>
            <pc:docMk/>
            <pc:sldMk cId="320105100" sldId="1469"/>
            <ac:spMk id="6" creationId="{423D426E-FDEB-0756-95A7-095D3E05823B}"/>
          </ac:spMkLst>
        </pc:spChg>
        <pc:picChg chg="add del mod">
          <ac:chgData name="Teik Toe Teoh" userId="f2f2b67b8c6b3629" providerId="LiveId" clId="{D713E292-405A-4FF9-8A68-53EC84CEC767}" dt="2023-12-12T09:29:57.894" v="1544" actId="478"/>
          <ac:picMkLst>
            <pc:docMk/>
            <pc:sldMk cId="320105100" sldId="1469"/>
            <ac:picMk id="5" creationId="{7EC3B2F5-DC52-A144-ACB4-1016DF1E831D}"/>
          </ac:picMkLst>
        </pc:picChg>
      </pc:sldChg>
      <pc:sldChg chg="modSp new mod">
        <pc:chgData name="Teik Toe Teoh" userId="f2f2b67b8c6b3629" providerId="LiveId" clId="{D713E292-405A-4FF9-8A68-53EC84CEC767}" dt="2023-12-12T09:34:15.832" v="1672" actId="20577"/>
        <pc:sldMkLst>
          <pc:docMk/>
          <pc:sldMk cId="2395735125" sldId="1470"/>
        </pc:sldMkLst>
        <pc:spChg chg="mod">
          <ac:chgData name="Teik Toe Teoh" userId="f2f2b67b8c6b3629" providerId="LiveId" clId="{D713E292-405A-4FF9-8A68-53EC84CEC767}" dt="2023-12-12T09:31:11.264" v="1572" actId="20577"/>
          <ac:spMkLst>
            <pc:docMk/>
            <pc:sldMk cId="2395735125" sldId="1470"/>
            <ac:spMk id="2" creationId="{BE125D6C-9113-E0B9-A666-F0AC27EDA7C8}"/>
          </ac:spMkLst>
        </pc:spChg>
        <pc:spChg chg="mod">
          <ac:chgData name="Teik Toe Teoh" userId="f2f2b67b8c6b3629" providerId="LiveId" clId="{D713E292-405A-4FF9-8A68-53EC84CEC767}" dt="2023-12-12T09:34:15.832" v="1672" actId="20577"/>
          <ac:spMkLst>
            <pc:docMk/>
            <pc:sldMk cId="2395735125" sldId="1470"/>
            <ac:spMk id="3" creationId="{A36F8E42-814F-9EB3-19F3-BC73EAFBC613}"/>
          </ac:spMkLst>
        </pc:spChg>
      </pc:sldChg>
      <pc:sldChg chg="modSp new mod">
        <pc:chgData name="Teik Toe Teoh" userId="f2f2b67b8c6b3629" providerId="LiveId" clId="{D713E292-405A-4FF9-8A68-53EC84CEC767}" dt="2024-01-23T01:16:50.783" v="3757" actId="20577"/>
        <pc:sldMkLst>
          <pc:docMk/>
          <pc:sldMk cId="762417417" sldId="1471"/>
        </pc:sldMkLst>
        <pc:spChg chg="mod">
          <ac:chgData name="Teik Toe Teoh" userId="f2f2b67b8c6b3629" providerId="LiveId" clId="{D713E292-405A-4FF9-8A68-53EC84CEC767}" dt="2023-12-12T14:48:31.883" v="1866" actId="20577"/>
          <ac:spMkLst>
            <pc:docMk/>
            <pc:sldMk cId="762417417" sldId="1471"/>
            <ac:spMk id="2" creationId="{16F91FCE-AA73-EEEB-24CA-6AABCAD13DF1}"/>
          </ac:spMkLst>
        </pc:spChg>
        <pc:spChg chg="mod">
          <ac:chgData name="Teik Toe Teoh" userId="f2f2b67b8c6b3629" providerId="LiveId" clId="{D713E292-405A-4FF9-8A68-53EC84CEC767}" dt="2024-01-23T01:16:50.783" v="3757" actId="20577"/>
          <ac:spMkLst>
            <pc:docMk/>
            <pc:sldMk cId="762417417" sldId="1471"/>
            <ac:spMk id="3" creationId="{B481D7CC-EE2E-30C2-1F6E-87E6F112753C}"/>
          </ac:spMkLst>
        </pc:spChg>
      </pc:sldChg>
      <pc:sldChg chg="addSp delSp modSp new mod">
        <pc:chgData name="Teik Toe Teoh" userId="f2f2b67b8c6b3629" providerId="LiveId" clId="{D713E292-405A-4FF9-8A68-53EC84CEC767}" dt="2023-12-13T11:58:20.334" v="2136" actId="1076"/>
        <pc:sldMkLst>
          <pc:docMk/>
          <pc:sldMk cId="3399311856" sldId="1472"/>
        </pc:sldMkLst>
        <pc:spChg chg="del">
          <ac:chgData name="Teik Toe Teoh" userId="f2f2b67b8c6b3629" providerId="LiveId" clId="{D713E292-405A-4FF9-8A68-53EC84CEC767}" dt="2023-12-13T11:54:23.772" v="2058" actId="478"/>
          <ac:spMkLst>
            <pc:docMk/>
            <pc:sldMk cId="3399311856" sldId="1472"/>
            <ac:spMk id="2" creationId="{AFF40A0A-EE9E-8B27-75DE-1C7600E720D4}"/>
          </ac:spMkLst>
        </pc:spChg>
        <pc:spChg chg="del">
          <ac:chgData name="Teik Toe Teoh" userId="f2f2b67b8c6b3629" providerId="LiveId" clId="{D713E292-405A-4FF9-8A68-53EC84CEC767}" dt="2023-12-13T11:54:21.438" v="2057" actId="478"/>
          <ac:spMkLst>
            <pc:docMk/>
            <pc:sldMk cId="3399311856" sldId="1472"/>
            <ac:spMk id="3" creationId="{513A04F9-F9C9-D192-E281-250B2A4E55AD}"/>
          </ac:spMkLst>
        </pc:spChg>
        <pc:spChg chg="add mod">
          <ac:chgData name="Teik Toe Teoh" userId="f2f2b67b8c6b3629" providerId="LiveId" clId="{D713E292-405A-4FF9-8A68-53EC84CEC767}" dt="2023-12-13T11:57:49.994" v="2109" actId="1076"/>
          <ac:spMkLst>
            <pc:docMk/>
            <pc:sldMk cId="3399311856" sldId="1472"/>
            <ac:spMk id="8" creationId="{F6A8554B-7493-67B7-54F0-DC025A36B235}"/>
          </ac:spMkLst>
        </pc:spChg>
        <pc:spChg chg="add mod">
          <ac:chgData name="Teik Toe Teoh" userId="f2f2b67b8c6b3629" providerId="LiveId" clId="{D713E292-405A-4FF9-8A68-53EC84CEC767}" dt="2023-12-13T11:57:54.617" v="2111" actId="1076"/>
          <ac:spMkLst>
            <pc:docMk/>
            <pc:sldMk cId="3399311856" sldId="1472"/>
            <ac:spMk id="9" creationId="{A605B9BD-6984-A837-DA7E-3C27E57666C0}"/>
          </ac:spMkLst>
        </pc:spChg>
        <pc:spChg chg="add mod">
          <ac:chgData name="Teik Toe Teoh" userId="f2f2b67b8c6b3629" providerId="LiveId" clId="{D713E292-405A-4FF9-8A68-53EC84CEC767}" dt="2023-12-13T11:58:04.353" v="2113" actId="1076"/>
          <ac:spMkLst>
            <pc:docMk/>
            <pc:sldMk cId="3399311856" sldId="1472"/>
            <ac:spMk id="10" creationId="{E3213CC7-668C-B037-72C5-2ED64C4C3689}"/>
          </ac:spMkLst>
        </pc:spChg>
        <pc:spChg chg="add mod">
          <ac:chgData name="Teik Toe Teoh" userId="f2f2b67b8c6b3629" providerId="LiveId" clId="{D713E292-405A-4FF9-8A68-53EC84CEC767}" dt="2023-12-13T11:58:20.334" v="2136" actId="1076"/>
          <ac:spMkLst>
            <pc:docMk/>
            <pc:sldMk cId="3399311856" sldId="1472"/>
            <ac:spMk id="11" creationId="{A0F2479F-2A93-491A-60A8-7F32239C69C8}"/>
          </ac:spMkLst>
        </pc:spChg>
        <pc:picChg chg="add del">
          <ac:chgData name="Teik Toe Teoh" userId="f2f2b67b8c6b3629" providerId="LiveId" clId="{D713E292-405A-4FF9-8A68-53EC84CEC767}" dt="2023-12-13T11:57:19.019" v="2105" actId="478"/>
          <ac:picMkLst>
            <pc:docMk/>
            <pc:sldMk cId="3399311856" sldId="1472"/>
            <ac:picMk id="5" creationId="{78BA5D14-7B9C-556B-3C8C-7138F335D390}"/>
          </ac:picMkLst>
        </pc:picChg>
        <pc:picChg chg="add mod">
          <ac:chgData name="Teik Toe Teoh" userId="f2f2b67b8c6b3629" providerId="LiveId" clId="{D713E292-405A-4FF9-8A68-53EC84CEC767}" dt="2023-12-13T11:57:42.818" v="2107" actId="1076"/>
          <ac:picMkLst>
            <pc:docMk/>
            <pc:sldMk cId="3399311856" sldId="1472"/>
            <ac:picMk id="7" creationId="{EEF09FB1-B16B-1DC5-B893-8651FEA4065B}"/>
          </ac:picMkLst>
        </pc:picChg>
      </pc:sldChg>
      <pc:sldChg chg="addSp delSp modSp new mod">
        <pc:chgData name="Teik Toe Teoh" userId="f2f2b67b8c6b3629" providerId="LiveId" clId="{D713E292-405A-4FF9-8A68-53EC84CEC767}" dt="2023-12-15T09:32:55.359" v="2344" actId="11529"/>
        <pc:sldMkLst>
          <pc:docMk/>
          <pc:sldMk cId="1157482962" sldId="1473"/>
        </pc:sldMkLst>
        <pc:spChg chg="del">
          <ac:chgData name="Teik Toe Teoh" userId="f2f2b67b8c6b3629" providerId="LiveId" clId="{D713E292-405A-4FF9-8A68-53EC84CEC767}" dt="2023-12-13T13:50:41.917" v="2143" actId="478"/>
          <ac:spMkLst>
            <pc:docMk/>
            <pc:sldMk cId="1157482962" sldId="1473"/>
            <ac:spMk id="2" creationId="{BD0581B3-3FD6-33F8-63B8-9928EDFFF6E3}"/>
          </ac:spMkLst>
        </pc:spChg>
        <pc:spChg chg="del">
          <ac:chgData name="Teik Toe Teoh" userId="f2f2b67b8c6b3629" providerId="LiveId" clId="{D713E292-405A-4FF9-8A68-53EC84CEC767}" dt="2023-12-13T13:50:39.366" v="2142" actId="478"/>
          <ac:spMkLst>
            <pc:docMk/>
            <pc:sldMk cId="1157482962" sldId="1473"/>
            <ac:spMk id="3" creationId="{A6575AC5-3276-CCAE-7661-49AC5CEFCB9D}"/>
          </ac:spMkLst>
        </pc:spChg>
        <pc:spChg chg="add mod">
          <ac:chgData name="Teik Toe Teoh" userId="f2f2b67b8c6b3629" providerId="LiveId" clId="{D713E292-405A-4FF9-8A68-53EC84CEC767}" dt="2023-12-15T09:32:47.793" v="2342" actId="1076"/>
          <ac:spMkLst>
            <pc:docMk/>
            <pc:sldMk cId="1157482962" sldId="1473"/>
            <ac:spMk id="3" creationId="{CD6E9686-A411-944D-D947-3C14296C8A7F}"/>
          </ac:spMkLst>
        </pc:spChg>
        <pc:spChg chg="add mod">
          <ac:chgData name="Teik Toe Teoh" userId="f2f2b67b8c6b3629" providerId="LiveId" clId="{D713E292-405A-4FF9-8A68-53EC84CEC767}" dt="2023-12-13T13:51:07.611" v="2159" actId="1076"/>
          <ac:spMkLst>
            <pc:docMk/>
            <pc:sldMk cId="1157482962" sldId="1473"/>
            <ac:spMk id="6" creationId="{8FA675CF-47BB-27A4-5982-A5814D0764E0}"/>
          </ac:spMkLst>
        </pc:spChg>
        <pc:picChg chg="add mod">
          <ac:chgData name="Teik Toe Teoh" userId="f2f2b67b8c6b3629" providerId="LiveId" clId="{D713E292-405A-4FF9-8A68-53EC84CEC767}" dt="2023-12-15T09:32:50.268" v="2343" actId="14100"/>
          <ac:picMkLst>
            <pc:docMk/>
            <pc:sldMk cId="1157482962" sldId="1473"/>
            <ac:picMk id="5" creationId="{BD87A1BE-2476-FB46-FEC3-3D5BCEA48B77}"/>
          </ac:picMkLst>
        </pc:picChg>
        <pc:cxnChg chg="add">
          <ac:chgData name="Teik Toe Teoh" userId="f2f2b67b8c6b3629" providerId="LiveId" clId="{D713E292-405A-4FF9-8A68-53EC84CEC767}" dt="2023-12-15T09:32:55.359" v="2344" actId="11529"/>
          <ac:cxnSpMkLst>
            <pc:docMk/>
            <pc:sldMk cId="1157482962" sldId="1473"/>
            <ac:cxnSpMk id="7" creationId="{E14E1100-6BF6-6DCE-394E-49272627AF74}"/>
          </ac:cxnSpMkLst>
        </pc:cxnChg>
      </pc:sldChg>
      <pc:sldChg chg="addSp delSp modSp new mod">
        <pc:chgData name="Teik Toe Teoh" userId="f2f2b67b8c6b3629" providerId="LiveId" clId="{D713E292-405A-4FF9-8A68-53EC84CEC767}" dt="2023-12-15T09:33:36.205" v="2354" actId="20577"/>
        <pc:sldMkLst>
          <pc:docMk/>
          <pc:sldMk cId="2366142828" sldId="1474"/>
        </pc:sldMkLst>
        <pc:spChg chg="mod">
          <ac:chgData name="Teik Toe Teoh" userId="f2f2b67b8c6b3629" providerId="LiveId" clId="{D713E292-405A-4FF9-8A68-53EC84CEC767}" dt="2023-12-15T09:33:36.205" v="2354" actId="20577"/>
          <ac:spMkLst>
            <pc:docMk/>
            <pc:sldMk cId="2366142828" sldId="1474"/>
            <ac:spMk id="2" creationId="{111A4436-8ED0-D92B-0231-6E1A382740F0}"/>
          </ac:spMkLst>
        </pc:spChg>
        <pc:spChg chg="del">
          <ac:chgData name="Teik Toe Teoh" userId="f2f2b67b8c6b3629" providerId="LiveId" clId="{D713E292-405A-4FF9-8A68-53EC84CEC767}" dt="2023-12-13T13:55:59.480" v="2161" actId="478"/>
          <ac:spMkLst>
            <pc:docMk/>
            <pc:sldMk cId="2366142828" sldId="1474"/>
            <ac:spMk id="3" creationId="{39B117C9-644B-AA21-53E7-05A0D904C078}"/>
          </ac:spMkLst>
        </pc:spChg>
        <pc:picChg chg="add mod">
          <ac:chgData name="Teik Toe Teoh" userId="f2f2b67b8c6b3629" providerId="LiveId" clId="{D713E292-405A-4FF9-8A68-53EC84CEC767}" dt="2023-12-13T13:56:01.317" v="2162" actId="1076"/>
          <ac:picMkLst>
            <pc:docMk/>
            <pc:sldMk cId="2366142828" sldId="1474"/>
            <ac:picMk id="5" creationId="{4361F35B-BBF1-0541-D379-2BAA4729F7B9}"/>
          </ac:picMkLst>
        </pc:picChg>
      </pc:sldChg>
      <pc:sldChg chg="addSp delSp modSp new mod">
        <pc:chgData name="Teik Toe Teoh" userId="f2f2b67b8c6b3629" providerId="LiveId" clId="{D713E292-405A-4FF9-8A68-53EC84CEC767}" dt="2023-12-13T13:57:09.086" v="2199" actId="1076"/>
        <pc:sldMkLst>
          <pc:docMk/>
          <pc:sldMk cId="207054433" sldId="1475"/>
        </pc:sldMkLst>
        <pc:spChg chg="mod">
          <ac:chgData name="Teik Toe Teoh" userId="f2f2b67b8c6b3629" providerId="LiveId" clId="{D713E292-405A-4FF9-8A68-53EC84CEC767}" dt="2023-12-13T13:57:06.103" v="2198" actId="1076"/>
          <ac:spMkLst>
            <pc:docMk/>
            <pc:sldMk cId="207054433" sldId="1475"/>
            <ac:spMk id="2" creationId="{099E34BF-7F7D-A8DE-741B-4153525AE9A7}"/>
          </ac:spMkLst>
        </pc:spChg>
        <pc:spChg chg="del">
          <ac:chgData name="Teik Toe Teoh" userId="f2f2b67b8c6b3629" providerId="LiveId" clId="{D713E292-405A-4FF9-8A68-53EC84CEC767}" dt="2023-12-13T13:56:36.641" v="2187" actId="478"/>
          <ac:spMkLst>
            <pc:docMk/>
            <pc:sldMk cId="207054433" sldId="1475"/>
            <ac:spMk id="3" creationId="{12FAFC29-8EC4-816B-5358-6BF23CFE44DB}"/>
          </ac:spMkLst>
        </pc:spChg>
        <pc:spChg chg="add mod">
          <ac:chgData name="Teik Toe Teoh" userId="f2f2b67b8c6b3629" providerId="LiveId" clId="{D713E292-405A-4FF9-8A68-53EC84CEC767}" dt="2023-12-13T13:57:09.086" v="2199" actId="1076"/>
          <ac:spMkLst>
            <pc:docMk/>
            <pc:sldMk cId="207054433" sldId="1475"/>
            <ac:spMk id="5" creationId="{5B95706D-8DAA-01F9-2EF4-D934AD9248E6}"/>
          </ac:spMkLst>
        </pc:spChg>
      </pc:sldChg>
      <pc:sldChg chg="delSp modSp new del mod">
        <pc:chgData name="Teik Toe Teoh" userId="f2f2b67b8c6b3629" providerId="LiveId" clId="{D713E292-405A-4FF9-8A68-53EC84CEC767}" dt="2023-12-15T09:25:39.817" v="2276" actId="47"/>
        <pc:sldMkLst>
          <pc:docMk/>
          <pc:sldMk cId="1492181823" sldId="1476"/>
        </pc:sldMkLst>
        <pc:spChg chg="mod">
          <ac:chgData name="Teik Toe Teoh" userId="f2f2b67b8c6b3629" providerId="LiveId" clId="{D713E292-405A-4FF9-8A68-53EC84CEC767}" dt="2023-12-13T13:58:00.209" v="2223" actId="20577"/>
          <ac:spMkLst>
            <pc:docMk/>
            <pc:sldMk cId="1492181823" sldId="1476"/>
            <ac:spMk id="2" creationId="{ABC9AA2E-A83E-7D28-B1DF-EACF4DC10EA8}"/>
          </ac:spMkLst>
        </pc:spChg>
        <pc:spChg chg="del">
          <ac:chgData name="Teik Toe Teoh" userId="f2f2b67b8c6b3629" providerId="LiveId" clId="{D713E292-405A-4FF9-8A68-53EC84CEC767}" dt="2023-12-13T13:58:03.599" v="2224" actId="478"/>
          <ac:spMkLst>
            <pc:docMk/>
            <pc:sldMk cId="1492181823" sldId="1476"/>
            <ac:spMk id="3" creationId="{33615200-B33A-0581-75CF-61FE7881F000}"/>
          </ac:spMkLst>
        </pc:spChg>
      </pc:sldChg>
      <pc:sldChg chg="addSp delSp modSp new mod ord">
        <pc:chgData name="Teik Toe Teoh" userId="f2f2b67b8c6b3629" providerId="LiveId" clId="{D713E292-405A-4FF9-8A68-53EC84CEC767}" dt="2023-12-15T09:25:37.969" v="2275" actId="1076"/>
        <pc:sldMkLst>
          <pc:docMk/>
          <pc:sldMk cId="2660633385" sldId="1477"/>
        </pc:sldMkLst>
        <pc:spChg chg="del">
          <ac:chgData name="Teik Toe Teoh" userId="f2f2b67b8c6b3629" providerId="LiveId" clId="{D713E292-405A-4FF9-8A68-53EC84CEC767}" dt="2023-12-15T01:00:30.154" v="2228" actId="478"/>
          <ac:spMkLst>
            <pc:docMk/>
            <pc:sldMk cId="2660633385" sldId="1477"/>
            <ac:spMk id="2" creationId="{64D0BC0E-13B6-2F8F-78C6-C63CADE26DC6}"/>
          </ac:spMkLst>
        </pc:spChg>
        <pc:spChg chg="add mod">
          <ac:chgData name="Teik Toe Teoh" userId="f2f2b67b8c6b3629" providerId="LiveId" clId="{D713E292-405A-4FF9-8A68-53EC84CEC767}" dt="2023-12-15T09:25:37.969" v="2275" actId="1076"/>
          <ac:spMkLst>
            <pc:docMk/>
            <pc:sldMk cId="2660633385" sldId="1477"/>
            <ac:spMk id="2" creationId="{99F267F2-3160-E1B9-068A-0CF55C1976FC}"/>
          </ac:spMkLst>
        </pc:spChg>
        <pc:spChg chg="del">
          <ac:chgData name="Teik Toe Teoh" userId="f2f2b67b8c6b3629" providerId="LiveId" clId="{D713E292-405A-4FF9-8A68-53EC84CEC767}" dt="2023-12-15T01:00:28.238" v="2227" actId="478"/>
          <ac:spMkLst>
            <pc:docMk/>
            <pc:sldMk cId="2660633385" sldId="1477"/>
            <ac:spMk id="3" creationId="{B852040F-9B8B-AB8E-DCA4-6AD1387BB802}"/>
          </ac:spMkLst>
        </pc:spChg>
        <pc:spChg chg="add mod">
          <ac:chgData name="Teik Toe Teoh" userId="f2f2b67b8c6b3629" providerId="LiveId" clId="{D713E292-405A-4FF9-8A68-53EC84CEC767}" dt="2023-12-15T06:09:13.076" v="2239" actId="1076"/>
          <ac:spMkLst>
            <pc:docMk/>
            <pc:sldMk cId="2660633385" sldId="1477"/>
            <ac:spMk id="6" creationId="{977793FE-4329-DDC6-B255-3C1AD88D5B82}"/>
          </ac:spMkLst>
        </pc:spChg>
        <pc:picChg chg="add mod">
          <ac:chgData name="Teik Toe Teoh" userId="f2f2b67b8c6b3629" providerId="LiveId" clId="{D713E292-405A-4FF9-8A68-53EC84CEC767}" dt="2023-12-15T01:01:16.343" v="2234" actId="14100"/>
          <ac:picMkLst>
            <pc:docMk/>
            <pc:sldMk cId="2660633385" sldId="1477"/>
            <ac:picMk id="5" creationId="{938D0DF2-4DC1-EFEF-8893-2EF43F1B3CE2}"/>
          </ac:picMkLst>
        </pc:picChg>
        <pc:picChg chg="add mod">
          <ac:chgData name="Teik Toe Teoh" userId="f2f2b67b8c6b3629" providerId="LiveId" clId="{D713E292-405A-4FF9-8A68-53EC84CEC767}" dt="2023-12-15T01:01:32.378" v="2237" actId="1076"/>
          <ac:picMkLst>
            <pc:docMk/>
            <pc:sldMk cId="2660633385" sldId="1477"/>
            <ac:picMk id="8" creationId="{BDE78E96-9762-1824-3390-5662D3861221}"/>
          </ac:picMkLst>
        </pc:picChg>
      </pc:sldChg>
      <pc:sldChg chg="addSp delSp modSp new mod ord">
        <pc:chgData name="Teik Toe Teoh" userId="f2f2b67b8c6b3629" providerId="LiveId" clId="{D713E292-405A-4FF9-8A68-53EC84CEC767}" dt="2023-12-15T09:49:17.314" v="2466" actId="478"/>
        <pc:sldMkLst>
          <pc:docMk/>
          <pc:sldMk cId="3581932543" sldId="1478"/>
        </pc:sldMkLst>
        <pc:spChg chg="del">
          <ac:chgData name="Teik Toe Teoh" userId="f2f2b67b8c6b3629" providerId="LiveId" clId="{D713E292-405A-4FF9-8A68-53EC84CEC767}" dt="2023-12-15T06:10:01.058" v="2242" actId="478"/>
          <ac:spMkLst>
            <pc:docMk/>
            <pc:sldMk cId="3581932543" sldId="1478"/>
            <ac:spMk id="2" creationId="{83BFFD67-5849-6B29-28C5-4DD989306205}"/>
          </ac:spMkLst>
        </pc:spChg>
        <pc:spChg chg="del">
          <ac:chgData name="Teik Toe Teoh" userId="f2f2b67b8c6b3629" providerId="LiveId" clId="{D713E292-405A-4FF9-8A68-53EC84CEC767}" dt="2023-12-15T06:09:56.658" v="2241" actId="478"/>
          <ac:spMkLst>
            <pc:docMk/>
            <pc:sldMk cId="3581932543" sldId="1478"/>
            <ac:spMk id="3" creationId="{8FEEBAEA-7487-834F-03B2-2F32E4D7B8F0}"/>
          </ac:spMkLst>
        </pc:spChg>
        <pc:spChg chg="add del mod">
          <ac:chgData name="Teik Toe Teoh" userId="f2f2b67b8c6b3629" providerId="LiveId" clId="{D713E292-405A-4FF9-8A68-53EC84CEC767}" dt="2023-12-15T09:49:17.314" v="2466" actId="478"/>
          <ac:spMkLst>
            <pc:docMk/>
            <pc:sldMk cId="3581932543" sldId="1478"/>
            <ac:spMk id="12" creationId="{461DBD9D-FFDF-F346-147C-F03DB92D2E69}"/>
          </ac:spMkLst>
        </pc:spChg>
        <pc:spChg chg="add del mod">
          <ac:chgData name="Teik Toe Teoh" userId="f2f2b67b8c6b3629" providerId="LiveId" clId="{D713E292-405A-4FF9-8A68-53EC84CEC767}" dt="2023-12-15T09:49:15.732" v="2465" actId="478"/>
          <ac:spMkLst>
            <pc:docMk/>
            <pc:sldMk cId="3581932543" sldId="1478"/>
            <ac:spMk id="13" creationId="{0BF6CF12-4D67-7F8C-919E-FBA6B8BC2CB4}"/>
          </ac:spMkLst>
        </pc:spChg>
        <pc:picChg chg="add del mod">
          <ac:chgData name="Teik Toe Teoh" userId="f2f2b67b8c6b3629" providerId="LiveId" clId="{D713E292-405A-4FF9-8A68-53EC84CEC767}" dt="2023-12-15T06:12:08.911" v="2246" actId="478"/>
          <ac:picMkLst>
            <pc:docMk/>
            <pc:sldMk cId="3581932543" sldId="1478"/>
            <ac:picMk id="5" creationId="{667CA169-C73F-8660-CA4E-A3880CE4AB11}"/>
          </ac:picMkLst>
        </pc:picChg>
        <pc:picChg chg="add mod">
          <ac:chgData name="Teik Toe Teoh" userId="f2f2b67b8c6b3629" providerId="LiveId" clId="{D713E292-405A-4FF9-8A68-53EC84CEC767}" dt="2023-12-15T06:12:14.571" v="2248" actId="14100"/>
          <ac:picMkLst>
            <pc:docMk/>
            <pc:sldMk cId="3581932543" sldId="1478"/>
            <ac:picMk id="7" creationId="{68F4015E-60C6-F6C9-2819-1251543350A0}"/>
          </ac:picMkLst>
        </pc:picChg>
        <pc:picChg chg="add mod">
          <ac:chgData name="Teik Toe Teoh" userId="f2f2b67b8c6b3629" providerId="LiveId" clId="{D713E292-405A-4FF9-8A68-53EC84CEC767}" dt="2023-12-15T09:36:40.825" v="2355" actId="1076"/>
          <ac:picMkLst>
            <pc:docMk/>
            <pc:sldMk cId="3581932543" sldId="1478"/>
            <ac:picMk id="9" creationId="{47BD2D12-8858-FF17-C5CC-7FEF878F7E3C}"/>
          </ac:picMkLst>
        </pc:picChg>
        <pc:cxnChg chg="add">
          <ac:chgData name="Teik Toe Teoh" userId="f2f2b67b8c6b3629" providerId="LiveId" clId="{D713E292-405A-4FF9-8A68-53EC84CEC767}" dt="2023-12-15T06:12:49.518" v="2251" actId="11529"/>
          <ac:cxnSpMkLst>
            <pc:docMk/>
            <pc:sldMk cId="3581932543" sldId="1478"/>
            <ac:cxnSpMk id="11" creationId="{A17B4F4B-2D6F-4306-D8AC-4A934EA40D0B}"/>
          </ac:cxnSpMkLst>
        </pc:cxnChg>
      </pc:sldChg>
      <pc:sldChg chg="addSp delSp modSp new mod ord setBg">
        <pc:chgData name="Teik Toe Teoh" userId="f2f2b67b8c6b3629" providerId="LiveId" clId="{D713E292-405A-4FF9-8A68-53EC84CEC767}" dt="2023-12-15T10:26:49.360" v="2530"/>
        <pc:sldMkLst>
          <pc:docMk/>
          <pc:sldMk cId="987465815" sldId="1479"/>
        </pc:sldMkLst>
        <pc:spChg chg="del">
          <ac:chgData name="Teik Toe Teoh" userId="f2f2b67b8c6b3629" providerId="LiveId" clId="{D713E292-405A-4FF9-8A68-53EC84CEC767}" dt="2023-12-15T06:14:50.161" v="2258" actId="478"/>
          <ac:spMkLst>
            <pc:docMk/>
            <pc:sldMk cId="987465815" sldId="1479"/>
            <ac:spMk id="2" creationId="{01B0E149-8D5A-2528-57B5-5811B0916C36}"/>
          </ac:spMkLst>
        </pc:spChg>
        <pc:spChg chg="del">
          <ac:chgData name="Teik Toe Teoh" userId="f2f2b67b8c6b3629" providerId="LiveId" clId="{D713E292-405A-4FF9-8A68-53EC84CEC767}" dt="2023-12-15T06:14:40.848" v="2256" actId="478"/>
          <ac:spMkLst>
            <pc:docMk/>
            <pc:sldMk cId="987465815" sldId="1479"/>
            <ac:spMk id="3" creationId="{4E497E1D-D72C-6CAD-0FC6-8BDC91F93729}"/>
          </ac:spMkLst>
        </pc:spChg>
        <pc:spChg chg="add mod">
          <ac:chgData name="Teik Toe Teoh" userId="f2f2b67b8c6b3629" providerId="LiveId" clId="{D713E292-405A-4FF9-8A68-53EC84CEC767}" dt="2023-12-15T10:26:04.523" v="2516" actId="1076"/>
          <ac:spMkLst>
            <pc:docMk/>
            <pc:sldMk cId="987465815" sldId="1479"/>
            <ac:spMk id="7" creationId="{85C6A3FD-F121-5665-EBCB-8ABA5F585696}"/>
          </ac:spMkLst>
        </pc:spChg>
        <pc:spChg chg="add mod">
          <ac:chgData name="Teik Toe Teoh" userId="f2f2b67b8c6b3629" providerId="LiveId" clId="{D713E292-405A-4FF9-8A68-53EC84CEC767}" dt="2023-12-15T09:49:39.336" v="2506" actId="20577"/>
          <ac:spMkLst>
            <pc:docMk/>
            <pc:sldMk cId="987465815" sldId="1479"/>
            <ac:spMk id="10" creationId="{6CDB17AD-132B-1F69-921A-58BD1D578255}"/>
          </ac:spMkLst>
        </pc:spChg>
        <pc:spChg chg="add mod">
          <ac:chgData name="Teik Toe Teoh" userId="f2f2b67b8c6b3629" providerId="LiveId" clId="{D713E292-405A-4FF9-8A68-53EC84CEC767}" dt="2023-12-15T10:26:35.895" v="2521" actId="207"/>
          <ac:spMkLst>
            <pc:docMk/>
            <pc:sldMk cId="987465815" sldId="1479"/>
            <ac:spMk id="19" creationId="{80981BAC-10B2-4A3B-1757-D6CE19F1AB9F}"/>
          </ac:spMkLst>
        </pc:spChg>
        <pc:picChg chg="add mod">
          <ac:chgData name="Teik Toe Teoh" userId="f2f2b67b8c6b3629" providerId="LiveId" clId="{D713E292-405A-4FF9-8A68-53EC84CEC767}" dt="2023-12-15T09:29:38.412" v="2336" actId="1076"/>
          <ac:picMkLst>
            <pc:docMk/>
            <pc:sldMk cId="987465815" sldId="1479"/>
            <ac:picMk id="5" creationId="{37237AB0-CC13-7612-7799-8DDF25DBAECD}"/>
          </ac:picMkLst>
        </pc:picChg>
        <pc:picChg chg="add del mod">
          <ac:chgData name="Teik Toe Teoh" userId="f2f2b67b8c6b3629" providerId="LiveId" clId="{D713E292-405A-4FF9-8A68-53EC84CEC767}" dt="2023-12-15T10:25:42.841" v="2509" actId="478"/>
          <ac:picMkLst>
            <pc:docMk/>
            <pc:sldMk cId="987465815" sldId="1479"/>
            <ac:picMk id="9" creationId="{0583DB4C-2DA1-8BC4-C1D6-DDB350AD9188}"/>
          </ac:picMkLst>
        </pc:picChg>
        <pc:picChg chg="add mod">
          <ac:chgData name="Teik Toe Teoh" userId="f2f2b67b8c6b3629" providerId="LiveId" clId="{D713E292-405A-4FF9-8A68-53EC84CEC767}" dt="2023-12-15T10:25:52.346" v="2512" actId="1076"/>
          <ac:picMkLst>
            <pc:docMk/>
            <pc:sldMk cId="987465815" sldId="1479"/>
            <ac:picMk id="16" creationId="{7A4A666D-A039-7119-DD07-7AA9432A91D9}"/>
          </ac:picMkLst>
        </pc:picChg>
        <pc:cxnChg chg="add del">
          <ac:chgData name="Teik Toe Teoh" userId="f2f2b67b8c6b3629" providerId="LiveId" clId="{D713E292-405A-4FF9-8A68-53EC84CEC767}" dt="2023-12-15T10:26:06.754" v="2517" actId="478"/>
          <ac:cxnSpMkLst>
            <pc:docMk/>
            <pc:sldMk cId="987465815" sldId="1479"/>
            <ac:cxnSpMk id="12" creationId="{B06EB2CB-7BD5-321F-A282-F6A56D1EA6CC}"/>
          </ac:cxnSpMkLst>
        </pc:cxnChg>
        <pc:cxnChg chg="add del">
          <ac:chgData name="Teik Toe Teoh" userId="f2f2b67b8c6b3629" providerId="LiveId" clId="{D713E292-405A-4FF9-8A68-53EC84CEC767}" dt="2023-12-15T10:26:09.482" v="2518" actId="478"/>
          <ac:cxnSpMkLst>
            <pc:docMk/>
            <pc:sldMk cId="987465815" sldId="1479"/>
            <ac:cxnSpMk id="14" creationId="{7C161939-9033-B2C0-5107-2AD988B878C8}"/>
          </ac:cxnSpMkLst>
        </pc:cxnChg>
        <pc:cxnChg chg="add">
          <ac:chgData name="Teik Toe Teoh" userId="f2f2b67b8c6b3629" providerId="LiveId" clId="{D713E292-405A-4FF9-8A68-53EC84CEC767}" dt="2023-12-15T10:26:17.400" v="2519" actId="11529"/>
          <ac:cxnSpMkLst>
            <pc:docMk/>
            <pc:sldMk cId="987465815" sldId="1479"/>
            <ac:cxnSpMk id="18" creationId="{7A748739-2D0E-CB10-A778-7924420DDF19}"/>
          </ac:cxnSpMkLst>
        </pc:cxnChg>
      </pc:sldChg>
      <pc:sldChg chg="new del">
        <pc:chgData name="Teik Toe Teoh" userId="f2f2b67b8c6b3629" providerId="LiveId" clId="{D713E292-405A-4FF9-8A68-53EC84CEC767}" dt="2023-12-15T09:28:55.802" v="2328" actId="47"/>
        <pc:sldMkLst>
          <pc:docMk/>
          <pc:sldMk cId="2590472775" sldId="1480"/>
        </pc:sldMkLst>
      </pc:sldChg>
      <pc:sldChg chg="addSp delSp modSp new del mod">
        <pc:chgData name="Teik Toe Teoh" userId="f2f2b67b8c6b3629" providerId="LiveId" clId="{D713E292-405A-4FF9-8A68-53EC84CEC767}" dt="2023-12-15T09:29:43.249" v="2339" actId="47"/>
        <pc:sldMkLst>
          <pc:docMk/>
          <pc:sldMk cId="1269046594" sldId="1481"/>
        </pc:sldMkLst>
        <pc:spChg chg="mod">
          <ac:chgData name="Teik Toe Teoh" userId="f2f2b67b8c6b3629" providerId="LiveId" clId="{D713E292-405A-4FF9-8A68-53EC84CEC767}" dt="2023-12-15T09:28:25.176" v="2322" actId="1076"/>
          <ac:spMkLst>
            <pc:docMk/>
            <pc:sldMk cId="1269046594" sldId="1481"/>
            <ac:spMk id="2" creationId="{4247CBA6-EA18-87B9-3486-037AE96653B2}"/>
          </ac:spMkLst>
        </pc:spChg>
        <pc:spChg chg="del">
          <ac:chgData name="Teik Toe Teoh" userId="f2f2b67b8c6b3629" providerId="LiveId" clId="{D713E292-405A-4FF9-8A68-53EC84CEC767}" dt="2023-12-15T09:26:36.775" v="2283" actId="478"/>
          <ac:spMkLst>
            <pc:docMk/>
            <pc:sldMk cId="1269046594" sldId="1481"/>
            <ac:spMk id="3" creationId="{A0B0B83B-A5F9-5A7D-36C3-8ADF96864810}"/>
          </ac:spMkLst>
        </pc:spChg>
        <pc:spChg chg="add mod">
          <ac:chgData name="Teik Toe Teoh" userId="f2f2b67b8c6b3629" providerId="LiveId" clId="{D713E292-405A-4FF9-8A68-53EC84CEC767}" dt="2023-12-15T09:28:49.895" v="2327" actId="14100"/>
          <ac:spMkLst>
            <pc:docMk/>
            <pc:sldMk cId="1269046594" sldId="1481"/>
            <ac:spMk id="7" creationId="{DA258A88-7420-F519-4327-3590F0BB8E2C}"/>
          </ac:spMkLst>
        </pc:spChg>
        <pc:picChg chg="add mod">
          <ac:chgData name="Teik Toe Teoh" userId="f2f2b67b8c6b3629" providerId="LiveId" clId="{D713E292-405A-4FF9-8A68-53EC84CEC767}" dt="2023-12-15T09:28:45.600" v="2325" actId="1076"/>
          <ac:picMkLst>
            <pc:docMk/>
            <pc:sldMk cId="1269046594" sldId="1481"/>
            <ac:picMk id="5" creationId="{DE6206A4-A983-625D-597E-55663B70E682}"/>
          </ac:picMkLst>
        </pc:picChg>
      </pc:sldChg>
      <pc:sldChg chg="addSp modSp new mod">
        <pc:chgData name="Teik Toe Teoh" userId="f2f2b67b8c6b3629" providerId="LiveId" clId="{D713E292-405A-4FF9-8A68-53EC84CEC767}" dt="2023-12-15T09:29:23.934" v="2335" actId="1076"/>
        <pc:sldMkLst>
          <pc:docMk/>
          <pc:sldMk cId="1424053967" sldId="1482"/>
        </pc:sldMkLst>
        <pc:picChg chg="add mod">
          <ac:chgData name="Teik Toe Teoh" userId="f2f2b67b8c6b3629" providerId="LiveId" clId="{D713E292-405A-4FF9-8A68-53EC84CEC767}" dt="2023-12-15T09:29:23.934" v="2335" actId="1076"/>
          <ac:picMkLst>
            <pc:docMk/>
            <pc:sldMk cId="1424053967" sldId="1482"/>
            <ac:picMk id="3" creationId="{A0C07DDF-9C0C-2A9E-29B4-CDF873A56B93}"/>
          </ac:picMkLst>
        </pc:picChg>
      </pc:sldChg>
      <pc:sldChg chg="addSp delSp modSp new mod">
        <pc:chgData name="Teik Toe Teoh" userId="f2f2b67b8c6b3629" providerId="LiveId" clId="{D713E292-405A-4FF9-8A68-53EC84CEC767}" dt="2023-12-15T09:48:55.663" v="2463" actId="478"/>
        <pc:sldMkLst>
          <pc:docMk/>
          <pc:sldMk cId="3088691587" sldId="1483"/>
        </pc:sldMkLst>
        <pc:spChg chg="mod">
          <ac:chgData name="Teik Toe Teoh" userId="f2f2b67b8c6b3629" providerId="LiveId" clId="{D713E292-405A-4FF9-8A68-53EC84CEC767}" dt="2023-12-15T09:48:54.991" v="2462" actId="20577"/>
          <ac:spMkLst>
            <pc:docMk/>
            <pc:sldMk cId="3088691587" sldId="1483"/>
            <ac:spMk id="2" creationId="{28DAC6A5-4E44-89B5-5F83-00AF8E0D3C68}"/>
          </ac:spMkLst>
        </pc:spChg>
        <pc:spChg chg="del">
          <ac:chgData name="Teik Toe Teoh" userId="f2f2b67b8c6b3629" providerId="LiveId" clId="{D713E292-405A-4FF9-8A68-53EC84CEC767}" dt="2023-12-15T09:40:36.559" v="2390" actId="478"/>
          <ac:spMkLst>
            <pc:docMk/>
            <pc:sldMk cId="3088691587" sldId="1483"/>
            <ac:spMk id="3" creationId="{0DD48FCD-AC29-9271-755C-09608E3B4381}"/>
          </ac:spMkLst>
        </pc:spChg>
        <pc:picChg chg="add del mod">
          <ac:chgData name="Teik Toe Teoh" userId="f2f2b67b8c6b3629" providerId="LiveId" clId="{D713E292-405A-4FF9-8A68-53EC84CEC767}" dt="2023-12-15T09:48:55.663" v="2463" actId="478"/>
          <ac:picMkLst>
            <pc:docMk/>
            <pc:sldMk cId="3088691587" sldId="1483"/>
            <ac:picMk id="5" creationId="{29DE69C3-14CA-4B3D-56B4-5C9BE28CC708}"/>
          </ac:picMkLst>
        </pc:picChg>
      </pc:sldChg>
      <pc:sldChg chg="addSp delSp modSp new mod ord">
        <pc:chgData name="Teik Toe Teoh" userId="f2f2b67b8c6b3629" providerId="LiveId" clId="{D713E292-405A-4FF9-8A68-53EC84CEC767}" dt="2023-12-16T00:40:12.526" v="2603" actId="22"/>
        <pc:sldMkLst>
          <pc:docMk/>
          <pc:sldMk cId="1531575931" sldId="1484"/>
        </pc:sldMkLst>
        <pc:spChg chg="mod">
          <ac:chgData name="Teik Toe Teoh" userId="f2f2b67b8c6b3629" providerId="LiveId" clId="{D713E292-405A-4FF9-8A68-53EC84CEC767}" dt="2023-12-16T00:10:56.062" v="2574" actId="20577"/>
          <ac:spMkLst>
            <pc:docMk/>
            <pc:sldMk cId="1531575931" sldId="1484"/>
            <ac:spMk id="2" creationId="{1B9FC1D1-C452-819F-ACE1-14D8B6C15FFD}"/>
          </ac:spMkLst>
        </pc:spChg>
        <pc:spChg chg="del">
          <ac:chgData name="Teik Toe Teoh" userId="f2f2b67b8c6b3629" providerId="LiveId" clId="{D713E292-405A-4FF9-8A68-53EC84CEC767}" dt="2023-12-16T00:10:58.576" v="2575" actId="478"/>
          <ac:spMkLst>
            <pc:docMk/>
            <pc:sldMk cId="1531575931" sldId="1484"/>
            <ac:spMk id="3" creationId="{45070E16-2C74-D361-4427-69379A7F34B2}"/>
          </ac:spMkLst>
        </pc:spChg>
        <pc:picChg chg="add del mod">
          <ac:chgData name="Teik Toe Teoh" userId="f2f2b67b8c6b3629" providerId="LiveId" clId="{D713E292-405A-4FF9-8A68-53EC84CEC767}" dt="2023-12-16T00:40:10.842" v="2602" actId="478"/>
          <ac:picMkLst>
            <pc:docMk/>
            <pc:sldMk cId="1531575931" sldId="1484"/>
            <ac:picMk id="5" creationId="{A86ED675-E47B-A0AF-433F-CB6CC19D10F3}"/>
          </ac:picMkLst>
        </pc:picChg>
        <pc:picChg chg="add">
          <ac:chgData name="Teik Toe Teoh" userId="f2f2b67b8c6b3629" providerId="LiveId" clId="{D713E292-405A-4FF9-8A68-53EC84CEC767}" dt="2023-12-16T00:40:12.526" v="2603" actId="22"/>
          <ac:picMkLst>
            <pc:docMk/>
            <pc:sldMk cId="1531575931" sldId="1484"/>
            <ac:picMk id="7" creationId="{6165486A-79E4-835A-AAD3-9F3C638A2D0E}"/>
          </ac:picMkLst>
        </pc:picChg>
      </pc:sldChg>
      <pc:sldChg chg="modSp new del mod">
        <pc:chgData name="Teik Toe Teoh" userId="f2f2b67b8c6b3629" providerId="LiveId" clId="{D713E292-405A-4FF9-8A68-53EC84CEC767}" dt="2023-12-15T11:07:58.096" v="2546" actId="47"/>
        <pc:sldMkLst>
          <pc:docMk/>
          <pc:sldMk cId="3388254069" sldId="1484"/>
        </pc:sldMkLst>
        <pc:spChg chg="mod">
          <ac:chgData name="Teik Toe Teoh" userId="f2f2b67b8c6b3629" providerId="LiveId" clId="{D713E292-405A-4FF9-8A68-53EC84CEC767}" dt="2023-12-15T11:04:54.006" v="2545" actId="20577"/>
          <ac:spMkLst>
            <pc:docMk/>
            <pc:sldMk cId="3388254069" sldId="1484"/>
            <ac:spMk id="2" creationId="{CCA58502-0212-21E0-C3E4-98C27985EF79}"/>
          </ac:spMkLst>
        </pc:spChg>
      </pc:sldChg>
      <pc:sldChg chg="addSp delSp modSp new del mod">
        <pc:chgData name="Teik Toe Teoh" userId="f2f2b67b8c6b3629" providerId="LiveId" clId="{D713E292-405A-4FF9-8A68-53EC84CEC767}" dt="2023-12-16T10:45:30.615" v="3270" actId="47"/>
        <pc:sldMkLst>
          <pc:docMk/>
          <pc:sldMk cId="4121120414" sldId="1485"/>
        </pc:sldMkLst>
        <pc:spChg chg="mod">
          <ac:chgData name="Teik Toe Teoh" userId="f2f2b67b8c6b3629" providerId="LiveId" clId="{D713E292-405A-4FF9-8A68-53EC84CEC767}" dt="2023-12-16T00:40:55.455" v="2664" actId="20577"/>
          <ac:spMkLst>
            <pc:docMk/>
            <pc:sldMk cId="4121120414" sldId="1485"/>
            <ac:spMk id="2" creationId="{2D098BD1-DB8E-4B09-3750-7C94BB4BF5FB}"/>
          </ac:spMkLst>
        </pc:spChg>
        <pc:spChg chg="del">
          <ac:chgData name="Teik Toe Teoh" userId="f2f2b67b8c6b3629" providerId="LiveId" clId="{D713E292-405A-4FF9-8A68-53EC84CEC767}" dt="2023-12-16T00:15:39.866" v="2579" actId="478"/>
          <ac:spMkLst>
            <pc:docMk/>
            <pc:sldMk cId="4121120414" sldId="1485"/>
            <ac:spMk id="3" creationId="{9C0617E5-2877-FEB8-AFCC-34C81992D00C}"/>
          </ac:spMkLst>
        </pc:spChg>
        <pc:picChg chg="add mod">
          <ac:chgData name="Teik Toe Teoh" userId="f2f2b67b8c6b3629" providerId="LiveId" clId="{D713E292-405A-4FF9-8A68-53EC84CEC767}" dt="2023-12-16T00:36:43.273" v="2600" actId="1076"/>
          <ac:picMkLst>
            <pc:docMk/>
            <pc:sldMk cId="4121120414" sldId="1485"/>
            <ac:picMk id="5" creationId="{D3531014-4D7C-70C0-9D88-4F245CAED381}"/>
          </ac:picMkLst>
        </pc:picChg>
      </pc:sldChg>
      <pc:sldChg chg="addSp delSp modSp new del mod">
        <pc:chgData name="Teik Toe Teoh" userId="f2f2b67b8c6b3629" providerId="LiveId" clId="{D713E292-405A-4FF9-8A68-53EC84CEC767}" dt="2023-12-16T10:45:32.591" v="3271" actId="47"/>
        <pc:sldMkLst>
          <pc:docMk/>
          <pc:sldMk cId="1340962823" sldId="1486"/>
        </pc:sldMkLst>
        <pc:spChg chg="mod">
          <ac:chgData name="Teik Toe Teoh" userId="f2f2b67b8c6b3629" providerId="LiveId" clId="{D713E292-405A-4FF9-8A68-53EC84CEC767}" dt="2023-12-16T02:47:20.085" v="2872" actId="20577"/>
          <ac:spMkLst>
            <pc:docMk/>
            <pc:sldMk cId="1340962823" sldId="1486"/>
            <ac:spMk id="2" creationId="{4132D257-F852-039E-0CF1-FB12A5C3D6A9}"/>
          </ac:spMkLst>
        </pc:spChg>
        <pc:spChg chg="del">
          <ac:chgData name="Teik Toe Teoh" userId="f2f2b67b8c6b3629" providerId="LiveId" clId="{D713E292-405A-4FF9-8A68-53EC84CEC767}" dt="2023-12-16T00:46:32.548" v="2712" actId="478"/>
          <ac:spMkLst>
            <pc:docMk/>
            <pc:sldMk cId="1340962823" sldId="1486"/>
            <ac:spMk id="3" creationId="{3CC263D4-CCC0-CF2B-DF48-DF3628E8BD02}"/>
          </ac:spMkLst>
        </pc:spChg>
        <pc:picChg chg="add del mod">
          <ac:chgData name="Teik Toe Teoh" userId="f2f2b67b8c6b3629" providerId="LiveId" clId="{D713E292-405A-4FF9-8A68-53EC84CEC767}" dt="2023-12-16T02:47:02.918" v="2866" actId="478"/>
          <ac:picMkLst>
            <pc:docMk/>
            <pc:sldMk cId="1340962823" sldId="1486"/>
            <ac:picMk id="5" creationId="{4BB3084D-E5B2-B6C2-BB3B-868123903959}"/>
          </ac:picMkLst>
        </pc:picChg>
        <pc:picChg chg="add mod">
          <ac:chgData name="Teik Toe Teoh" userId="f2f2b67b8c6b3629" providerId="LiveId" clId="{D713E292-405A-4FF9-8A68-53EC84CEC767}" dt="2023-12-16T02:47:17.260" v="2868" actId="1076"/>
          <ac:picMkLst>
            <pc:docMk/>
            <pc:sldMk cId="1340962823" sldId="1486"/>
            <ac:picMk id="7" creationId="{96A25608-5A86-E8C9-32C1-7809051525EB}"/>
          </ac:picMkLst>
        </pc:picChg>
      </pc:sldChg>
      <pc:sldChg chg="addSp delSp modSp new mod">
        <pc:chgData name="Teik Toe Teoh" userId="f2f2b67b8c6b3629" providerId="LiveId" clId="{D713E292-405A-4FF9-8A68-53EC84CEC767}" dt="2023-12-16T10:32:13.813" v="3022" actId="1076"/>
        <pc:sldMkLst>
          <pc:docMk/>
          <pc:sldMk cId="2288611429" sldId="1487"/>
        </pc:sldMkLst>
        <pc:spChg chg="mod">
          <ac:chgData name="Teik Toe Teoh" userId="f2f2b67b8c6b3629" providerId="LiveId" clId="{D713E292-405A-4FF9-8A68-53EC84CEC767}" dt="2023-12-16T02:45:20.910" v="2844" actId="20577"/>
          <ac:spMkLst>
            <pc:docMk/>
            <pc:sldMk cId="2288611429" sldId="1487"/>
            <ac:spMk id="2" creationId="{3150F84B-4580-491A-B953-472D06EC593F}"/>
          </ac:spMkLst>
        </pc:spChg>
        <pc:spChg chg="del">
          <ac:chgData name="Teik Toe Teoh" userId="f2f2b67b8c6b3629" providerId="LiveId" clId="{D713E292-405A-4FF9-8A68-53EC84CEC767}" dt="2023-12-16T00:40:44.476" v="2646" actId="478"/>
          <ac:spMkLst>
            <pc:docMk/>
            <pc:sldMk cId="2288611429" sldId="1487"/>
            <ac:spMk id="3" creationId="{7ABFEDFD-0A41-9D20-8B36-C6E4250FB738}"/>
          </ac:spMkLst>
        </pc:spChg>
        <pc:picChg chg="add mod">
          <ac:chgData name="Teik Toe Teoh" userId="f2f2b67b8c6b3629" providerId="LiveId" clId="{D713E292-405A-4FF9-8A68-53EC84CEC767}" dt="2023-12-16T02:44:07.830" v="2814" actId="1076"/>
          <ac:picMkLst>
            <pc:docMk/>
            <pc:sldMk cId="2288611429" sldId="1487"/>
            <ac:picMk id="5" creationId="{96E6E63A-129B-AC72-5C1F-1C6F148A8147}"/>
          </ac:picMkLst>
        </pc:picChg>
        <pc:picChg chg="add del mod">
          <ac:chgData name="Teik Toe Teoh" userId="f2f2b67b8c6b3629" providerId="LiveId" clId="{D713E292-405A-4FF9-8A68-53EC84CEC767}" dt="2023-12-16T10:30:48.209" v="3017" actId="478"/>
          <ac:picMkLst>
            <pc:docMk/>
            <pc:sldMk cId="2288611429" sldId="1487"/>
            <ac:picMk id="7" creationId="{2FDCD7C6-25ED-7169-38A0-76CE3C4A9400}"/>
          </ac:picMkLst>
        </pc:picChg>
        <pc:picChg chg="add mod">
          <ac:chgData name="Teik Toe Teoh" userId="f2f2b67b8c6b3629" providerId="LiveId" clId="{D713E292-405A-4FF9-8A68-53EC84CEC767}" dt="2023-12-16T10:32:13.813" v="3022" actId="1076"/>
          <ac:picMkLst>
            <pc:docMk/>
            <pc:sldMk cId="2288611429" sldId="1487"/>
            <ac:picMk id="13" creationId="{13C5DB44-E18D-6274-A8CC-126337CB7057}"/>
          </ac:picMkLst>
        </pc:picChg>
        <pc:cxnChg chg="add del">
          <ac:chgData name="Teik Toe Teoh" userId="f2f2b67b8c6b3629" providerId="LiveId" clId="{D713E292-405A-4FF9-8A68-53EC84CEC767}" dt="2023-12-16T10:30:50.336" v="3018" actId="478"/>
          <ac:cxnSpMkLst>
            <pc:docMk/>
            <pc:sldMk cId="2288611429" sldId="1487"/>
            <ac:cxnSpMk id="9" creationId="{E7170581-1B15-F6B2-B2B8-2B1213091A3B}"/>
          </ac:cxnSpMkLst>
        </pc:cxnChg>
        <pc:cxnChg chg="add del">
          <ac:chgData name="Teik Toe Teoh" userId="f2f2b67b8c6b3629" providerId="LiveId" clId="{D713E292-405A-4FF9-8A68-53EC84CEC767}" dt="2023-12-16T10:30:53.574" v="3019" actId="478"/>
          <ac:cxnSpMkLst>
            <pc:docMk/>
            <pc:sldMk cId="2288611429" sldId="1487"/>
            <ac:cxnSpMk id="11" creationId="{3FEF68DD-8631-C9EA-9CB5-8064B9EADF58}"/>
          </ac:cxnSpMkLst>
        </pc:cxnChg>
      </pc:sldChg>
      <pc:sldChg chg="addSp delSp modSp new del mod">
        <pc:chgData name="Teik Toe Teoh" userId="f2f2b67b8c6b3629" providerId="LiveId" clId="{D713E292-405A-4FF9-8A68-53EC84CEC767}" dt="2023-12-16T02:50:45.041" v="2934" actId="47"/>
        <pc:sldMkLst>
          <pc:docMk/>
          <pc:sldMk cId="2452335563" sldId="1488"/>
        </pc:sldMkLst>
        <pc:spChg chg="mod">
          <ac:chgData name="Teik Toe Teoh" userId="f2f2b67b8c6b3629" providerId="LiveId" clId="{D713E292-405A-4FF9-8A68-53EC84CEC767}" dt="2023-12-16T02:15:25.054" v="2791" actId="1076"/>
          <ac:spMkLst>
            <pc:docMk/>
            <pc:sldMk cId="2452335563" sldId="1488"/>
            <ac:spMk id="2" creationId="{175A5735-77B3-7A7A-34DB-4637E2A94CF2}"/>
          </ac:spMkLst>
        </pc:spChg>
        <pc:spChg chg="del">
          <ac:chgData name="Teik Toe Teoh" userId="f2f2b67b8c6b3629" providerId="LiveId" clId="{D713E292-405A-4FF9-8A68-53EC84CEC767}" dt="2023-12-16T00:48:35.677" v="2750" actId="478"/>
          <ac:spMkLst>
            <pc:docMk/>
            <pc:sldMk cId="2452335563" sldId="1488"/>
            <ac:spMk id="3" creationId="{ED58DE86-A351-9614-F361-59EAC6356B69}"/>
          </ac:spMkLst>
        </pc:spChg>
        <pc:picChg chg="add mod">
          <ac:chgData name="Teik Toe Teoh" userId="f2f2b67b8c6b3629" providerId="LiveId" clId="{D713E292-405A-4FF9-8A68-53EC84CEC767}" dt="2023-12-16T00:48:33.861" v="2749" actId="1076"/>
          <ac:picMkLst>
            <pc:docMk/>
            <pc:sldMk cId="2452335563" sldId="1488"/>
            <ac:picMk id="5" creationId="{9774FE7A-AA9F-CD58-E52D-952E5D23BEAD}"/>
          </ac:picMkLst>
        </pc:picChg>
      </pc:sldChg>
      <pc:sldChg chg="addSp delSp modSp new del mod">
        <pc:chgData name="Teik Toe Teoh" userId="f2f2b67b8c6b3629" providerId="LiveId" clId="{D713E292-405A-4FF9-8A68-53EC84CEC767}" dt="2023-12-16T10:45:33.446" v="3272" actId="47"/>
        <pc:sldMkLst>
          <pc:docMk/>
          <pc:sldMk cId="3834854779" sldId="1489"/>
        </pc:sldMkLst>
        <pc:spChg chg="mod">
          <ac:chgData name="Teik Toe Teoh" userId="f2f2b67b8c6b3629" providerId="LiveId" clId="{D713E292-405A-4FF9-8A68-53EC84CEC767}" dt="2023-12-16T02:50:17.886" v="2932" actId="20577"/>
          <ac:spMkLst>
            <pc:docMk/>
            <pc:sldMk cId="3834854779" sldId="1489"/>
            <ac:spMk id="2" creationId="{53EF85D8-CB42-052B-BFBE-709390FB16B3}"/>
          </ac:spMkLst>
        </pc:spChg>
        <pc:spChg chg="del">
          <ac:chgData name="Teik Toe Teoh" userId="f2f2b67b8c6b3629" providerId="LiveId" clId="{D713E292-405A-4FF9-8A68-53EC84CEC767}" dt="2023-12-16T02:49:49.393" v="2886" actId="478"/>
          <ac:spMkLst>
            <pc:docMk/>
            <pc:sldMk cId="3834854779" sldId="1489"/>
            <ac:spMk id="3" creationId="{ADC439E7-5BE8-F1C3-AB72-9EF664F0A3C8}"/>
          </ac:spMkLst>
        </pc:spChg>
        <pc:picChg chg="add mod">
          <ac:chgData name="Teik Toe Teoh" userId="f2f2b67b8c6b3629" providerId="LiveId" clId="{D713E292-405A-4FF9-8A68-53EC84CEC767}" dt="2023-12-16T02:49:50.976" v="2887" actId="1076"/>
          <ac:picMkLst>
            <pc:docMk/>
            <pc:sldMk cId="3834854779" sldId="1489"/>
            <ac:picMk id="5" creationId="{181A8521-12C9-B5FD-5C0F-377ADE3F2ECB}"/>
          </ac:picMkLst>
        </pc:picChg>
        <pc:cxnChg chg="add">
          <ac:chgData name="Teik Toe Teoh" userId="f2f2b67b8c6b3629" providerId="LiveId" clId="{D713E292-405A-4FF9-8A68-53EC84CEC767}" dt="2023-12-16T02:50:25.216" v="2933" actId="11529"/>
          <ac:cxnSpMkLst>
            <pc:docMk/>
            <pc:sldMk cId="3834854779" sldId="1489"/>
            <ac:cxnSpMk id="7" creationId="{543903AF-913E-DCCC-BD04-74266D8F4BEC}"/>
          </ac:cxnSpMkLst>
        </pc:cxnChg>
      </pc:sldChg>
      <pc:sldChg chg="addSp delSp modSp new mod">
        <pc:chgData name="Teik Toe Teoh" userId="f2f2b67b8c6b3629" providerId="LiveId" clId="{D713E292-405A-4FF9-8A68-53EC84CEC767}" dt="2023-12-16T10:34:23.251" v="3098" actId="11529"/>
        <pc:sldMkLst>
          <pc:docMk/>
          <pc:sldMk cId="2569068615" sldId="1490"/>
        </pc:sldMkLst>
        <pc:spChg chg="mod">
          <ac:chgData name="Teik Toe Teoh" userId="f2f2b67b8c6b3629" providerId="LiveId" clId="{D713E292-405A-4FF9-8A68-53EC84CEC767}" dt="2023-12-16T10:34:16.318" v="3097" actId="20577"/>
          <ac:spMkLst>
            <pc:docMk/>
            <pc:sldMk cId="2569068615" sldId="1490"/>
            <ac:spMk id="2" creationId="{071EFFD8-EDAE-DE85-9839-F015DAE94CD6}"/>
          </ac:spMkLst>
        </pc:spChg>
        <pc:spChg chg="del">
          <ac:chgData name="Teik Toe Teoh" userId="f2f2b67b8c6b3629" providerId="LiveId" clId="{D713E292-405A-4FF9-8A68-53EC84CEC767}" dt="2023-12-16T10:32:21.720" v="3024" actId="478"/>
          <ac:spMkLst>
            <pc:docMk/>
            <pc:sldMk cId="2569068615" sldId="1490"/>
            <ac:spMk id="3" creationId="{5BF66849-F170-F997-4012-72BCB69C7902}"/>
          </ac:spMkLst>
        </pc:spChg>
        <pc:picChg chg="add mod">
          <ac:chgData name="Teik Toe Teoh" userId="f2f2b67b8c6b3629" providerId="LiveId" clId="{D713E292-405A-4FF9-8A68-53EC84CEC767}" dt="2023-12-16T10:33:55.486" v="3063" actId="1076"/>
          <ac:picMkLst>
            <pc:docMk/>
            <pc:sldMk cId="2569068615" sldId="1490"/>
            <ac:picMk id="5" creationId="{0548EC7C-0151-F037-B80E-4F9D349C9C92}"/>
          </ac:picMkLst>
        </pc:picChg>
        <pc:cxnChg chg="add">
          <ac:chgData name="Teik Toe Teoh" userId="f2f2b67b8c6b3629" providerId="LiveId" clId="{D713E292-405A-4FF9-8A68-53EC84CEC767}" dt="2023-12-16T10:34:23.251" v="3098" actId="11529"/>
          <ac:cxnSpMkLst>
            <pc:docMk/>
            <pc:sldMk cId="2569068615" sldId="1490"/>
            <ac:cxnSpMk id="7" creationId="{D586CF45-FAC6-0735-1287-66F79C696D5C}"/>
          </ac:cxnSpMkLst>
        </pc:cxnChg>
      </pc:sldChg>
      <pc:sldChg chg="addSp delSp modSp new mod">
        <pc:chgData name="Teik Toe Teoh" userId="f2f2b67b8c6b3629" providerId="LiveId" clId="{D713E292-405A-4FF9-8A68-53EC84CEC767}" dt="2023-12-16T10:38:15.843" v="3148" actId="11529"/>
        <pc:sldMkLst>
          <pc:docMk/>
          <pc:sldMk cId="1971584387" sldId="1491"/>
        </pc:sldMkLst>
        <pc:spChg chg="mod">
          <ac:chgData name="Teik Toe Teoh" userId="f2f2b67b8c6b3629" providerId="LiveId" clId="{D713E292-405A-4FF9-8A68-53EC84CEC767}" dt="2023-12-16T10:35:56.707" v="3132" actId="20577"/>
          <ac:spMkLst>
            <pc:docMk/>
            <pc:sldMk cId="1971584387" sldId="1491"/>
            <ac:spMk id="2" creationId="{FC18F06D-C089-8419-9BCD-F2B994395B9F}"/>
          </ac:spMkLst>
        </pc:spChg>
        <pc:spChg chg="del">
          <ac:chgData name="Teik Toe Teoh" userId="f2f2b67b8c6b3629" providerId="LiveId" clId="{D713E292-405A-4FF9-8A68-53EC84CEC767}" dt="2023-12-16T10:36:07.133" v="3136" actId="478"/>
          <ac:spMkLst>
            <pc:docMk/>
            <pc:sldMk cId="1971584387" sldId="1491"/>
            <ac:spMk id="3" creationId="{CFE80C84-9FBC-F914-5E8E-63118574E25D}"/>
          </ac:spMkLst>
        </pc:spChg>
        <pc:picChg chg="add mod">
          <ac:chgData name="Teik Toe Teoh" userId="f2f2b67b8c6b3629" providerId="LiveId" clId="{D713E292-405A-4FF9-8A68-53EC84CEC767}" dt="2023-12-16T10:36:09.495" v="3137" actId="1076"/>
          <ac:picMkLst>
            <pc:docMk/>
            <pc:sldMk cId="1971584387" sldId="1491"/>
            <ac:picMk id="5" creationId="{23AD08F4-9922-CCA5-F9E1-28827B9E6E95}"/>
          </ac:picMkLst>
        </pc:picChg>
        <pc:picChg chg="add mod">
          <ac:chgData name="Teik Toe Teoh" userId="f2f2b67b8c6b3629" providerId="LiveId" clId="{D713E292-405A-4FF9-8A68-53EC84CEC767}" dt="2023-12-16T10:37:56.874" v="3145" actId="1076"/>
          <ac:picMkLst>
            <pc:docMk/>
            <pc:sldMk cId="1971584387" sldId="1491"/>
            <ac:picMk id="7" creationId="{F626A668-4C2A-00EF-776B-73C0D420A9A6}"/>
          </ac:picMkLst>
        </pc:picChg>
        <pc:picChg chg="add mod">
          <ac:chgData name="Teik Toe Teoh" userId="f2f2b67b8c6b3629" providerId="LiveId" clId="{D713E292-405A-4FF9-8A68-53EC84CEC767}" dt="2023-12-16T10:37:55.586" v="3144" actId="1076"/>
          <ac:picMkLst>
            <pc:docMk/>
            <pc:sldMk cId="1971584387" sldId="1491"/>
            <ac:picMk id="9" creationId="{CD7554E1-30C9-C488-DCED-6B493163D5E4}"/>
          </ac:picMkLst>
        </pc:picChg>
        <pc:cxnChg chg="add del">
          <ac:chgData name="Teik Toe Teoh" userId="f2f2b67b8c6b3629" providerId="LiveId" clId="{D713E292-405A-4FF9-8A68-53EC84CEC767}" dt="2023-12-16T10:38:09.377" v="3147" actId="478"/>
          <ac:cxnSpMkLst>
            <pc:docMk/>
            <pc:sldMk cId="1971584387" sldId="1491"/>
            <ac:cxnSpMk id="11" creationId="{6CC19E77-0357-AB03-1544-D4626B487FC9}"/>
          </ac:cxnSpMkLst>
        </pc:cxnChg>
        <pc:cxnChg chg="add">
          <ac:chgData name="Teik Toe Teoh" userId="f2f2b67b8c6b3629" providerId="LiveId" clId="{D713E292-405A-4FF9-8A68-53EC84CEC767}" dt="2023-12-16T10:38:15.843" v="3148" actId="11529"/>
          <ac:cxnSpMkLst>
            <pc:docMk/>
            <pc:sldMk cId="1971584387" sldId="1491"/>
            <ac:cxnSpMk id="13" creationId="{39AA0D58-1492-0A32-2571-7C7C2984367F}"/>
          </ac:cxnSpMkLst>
        </pc:cxnChg>
      </pc:sldChg>
      <pc:sldChg chg="addSp delSp modSp add mod">
        <pc:chgData name="Teik Toe Teoh" userId="f2f2b67b8c6b3629" providerId="LiveId" clId="{D713E292-405A-4FF9-8A68-53EC84CEC767}" dt="2023-12-16T10:42:14.327" v="3211" actId="1076"/>
        <pc:sldMkLst>
          <pc:docMk/>
          <pc:sldMk cId="139793056" sldId="1492"/>
        </pc:sldMkLst>
        <pc:spChg chg="mod">
          <ac:chgData name="Teik Toe Teoh" userId="f2f2b67b8c6b3629" providerId="LiveId" clId="{D713E292-405A-4FF9-8A68-53EC84CEC767}" dt="2023-12-16T10:39:47.520" v="3178" actId="20577"/>
          <ac:spMkLst>
            <pc:docMk/>
            <pc:sldMk cId="139793056" sldId="1492"/>
            <ac:spMk id="2" creationId="{FC18F06D-C089-8419-9BCD-F2B994395B9F}"/>
          </ac:spMkLst>
        </pc:spChg>
        <pc:spChg chg="del">
          <ac:chgData name="Teik Toe Teoh" userId="f2f2b67b8c6b3629" providerId="LiveId" clId="{D713E292-405A-4FF9-8A68-53EC84CEC767}" dt="2023-12-16T10:39:50.394" v="3179" actId="478"/>
          <ac:spMkLst>
            <pc:docMk/>
            <pc:sldMk cId="139793056" sldId="1492"/>
            <ac:spMk id="3" creationId="{CFE80C84-9FBC-F914-5E8E-63118574E25D}"/>
          </ac:spMkLst>
        </pc:spChg>
        <pc:spChg chg="add mod">
          <ac:chgData name="Teik Toe Teoh" userId="f2f2b67b8c6b3629" providerId="LiveId" clId="{D713E292-405A-4FF9-8A68-53EC84CEC767}" dt="2023-12-16T10:41:57.293" v="3206" actId="1076"/>
          <ac:spMkLst>
            <pc:docMk/>
            <pc:sldMk cId="139793056" sldId="1492"/>
            <ac:spMk id="6" creationId="{AD5023F4-1751-B778-83D2-320248CEE3A2}"/>
          </ac:spMkLst>
        </pc:spChg>
        <pc:spChg chg="add mod">
          <ac:chgData name="Teik Toe Teoh" userId="f2f2b67b8c6b3629" providerId="LiveId" clId="{D713E292-405A-4FF9-8A68-53EC84CEC767}" dt="2023-12-16T10:42:00.819" v="3207" actId="1076"/>
          <ac:spMkLst>
            <pc:docMk/>
            <pc:sldMk cId="139793056" sldId="1492"/>
            <ac:spMk id="7" creationId="{935BF7A6-CD35-25DC-7C1C-22DA22717B77}"/>
          </ac:spMkLst>
        </pc:spChg>
        <pc:spChg chg="add mod">
          <ac:chgData name="Teik Toe Teoh" userId="f2f2b67b8c6b3629" providerId="LiveId" clId="{D713E292-405A-4FF9-8A68-53EC84CEC767}" dt="2023-12-16T10:42:14.327" v="3211" actId="1076"/>
          <ac:spMkLst>
            <pc:docMk/>
            <pc:sldMk cId="139793056" sldId="1492"/>
            <ac:spMk id="12" creationId="{19E2DEDE-9A02-63DE-1BEC-F1AF2DBDF107}"/>
          </ac:spMkLst>
        </pc:spChg>
        <pc:picChg chg="add del mod">
          <ac:chgData name="Teik Toe Teoh" userId="f2f2b67b8c6b3629" providerId="LiveId" clId="{D713E292-405A-4FF9-8A68-53EC84CEC767}" dt="2023-12-16T10:41:35.204" v="3203" actId="478"/>
          <ac:picMkLst>
            <pc:docMk/>
            <pc:sldMk cId="139793056" sldId="1492"/>
            <ac:picMk id="5" creationId="{261C946C-1E1A-83C9-A536-AFCE5D3DCE4A}"/>
          </ac:picMkLst>
        </pc:picChg>
        <pc:picChg chg="add mod">
          <ac:chgData name="Teik Toe Teoh" userId="f2f2b67b8c6b3629" providerId="LiveId" clId="{D713E292-405A-4FF9-8A68-53EC84CEC767}" dt="2023-12-16T10:41:54.438" v="3205" actId="1076"/>
          <ac:picMkLst>
            <pc:docMk/>
            <pc:sldMk cId="139793056" sldId="1492"/>
            <ac:picMk id="9" creationId="{BCA139B2-3008-6EF2-9B80-2ACB4EE4DF76}"/>
          </ac:picMkLst>
        </pc:picChg>
        <pc:picChg chg="add del">
          <ac:chgData name="Teik Toe Teoh" userId="f2f2b67b8c6b3629" providerId="LiveId" clId="{D713E292-405A-4FF9-8A68-53EC84CEC767}" dt="2023-12-16T10:42:04.643" v="3209" actId="22"/>
          <ac:picMkLst>
            <pc:docMk/>
            <pc:sldMk cId="139793056" sldId="1492"/>
            <ac:picMk id="11" creationId="{4BF0499F-7F51-C936-9276-3056BB242247}"/>
          </ac:picMkLst>
        </pc:picChg>
      </pc:sldChg>
      <pc:sldChg chg="addSp delSp modSp add mod">
        <pc:chgData name="Teik Toe Teoh" userId="f2f2b67b8c6b3629" providerId="LiveId" clId="{D713E292-405A-4FF9-8A68-53EC84CEC767}" dt="2023-12-16T10:43:42.226" v="3212" actId="22"/>
        <pc:sldMkLst>
          <pc:docMk/>
          <pc:sldMk cId="3337284189" sldId="1493"/>
        </pc:sldMkLst>
        <pc:spChg chg="mod">
          <ac:chgData name="Teik Toe Teoh" userId="f2f2b67b8c6b3629" providerId="LiveId" clId="{D713E292-405A-4FF9-8A68-53EC84CEC767}" dt="2023-12-16T10:41:05.457" v="3201" actId="20577"/>
          <ac:spMkLst>
            <pc:docMk/>
            <pc:sldMk cId="3337284189" sldId="1493"/>
            <ac:spMk id="2" creationId="{FC18F06D-C089-8419-9BCD-F2B994395B9F}"/>
          </ac:spMkLst>
        </pc:spChg>
        <pc:spChg chg="del">
          <ac:chgData name="Teik Toe Teoh" userId="f2f2b67b8c6b3629" providerId="LiveId" clId="{D713E292-405A-4FF9-8A68-53EC84CEC767}" dt="2023-12-16T10:41:07.890" v="3202" actId="478"/>
          <ac:spMkLst>
            <pc:docMk/>
            <pc:sldMk cId="3337284189" sldId="1493"/>
            <ac:spMk id="3" creationId="{CFE80C84-9FBC-F914-5E8E-63118574E25D}"/>
          </ac:spMkLst>
        </pc:spChg>
        <pc:picChg chg="add">
          <ac:chgData name="Teik Toe Teoh" userId="f2f2b67b8c6b3629" providerId="LiveId" clId="{D713E292-405A-4FF9-8A68-53EC84CEC767}" dt="2023-12-16T10:43:42.226" v="3212" actId="22"/>
          <ac:picMkLst>
            <pc:docMk/>
            <pc:sldMk cId="3337284189" sldId="1493"/>
            <ac:picMk id="5" creationId="{8D02D300-35B1-F887-573F-8C7D20BBC098}"/>
          </ac:picMkLst>
        </pc:picChg>
      </pc:sldChg>
      <pc:sldChg chg="addSp delSp modSp add mod">
        <pc:chgData name="Teik Toe Teoh" userId="f2f2b67b8c6b3629" providerId="LiveId" clId="{D713E292-405A-4FF9-8A68-53EC84CEC767}" dt="2023-12-17T01:50:37.165" v="3276" actId="22"/>
        <pc:sldMkLst>
          <pc:docMk/>
          <pc:sldMk cId="2955795475" sldId="1494"/>
        </pc:sldMkLst>
        <pc:spChg chg="mod">
          <ac:chgData name="Teik Toe Teoh" userId="f2f2b67b8c6b3629" providerId="LiveId" clId="{D713E292-405A-4FF9-8A68-53EC84CEC767}" dt="2023-12-16T10:45:24.970" v="3269" actId="20577"/>
          <ac:spMkLst>
            <pc:docMk/>
            <pc:sldMk cId="2955795475" sldId="1494"/>
            <ac:spMk id="2" creationId="{FC18F06D-C089-8419-9BCD-F2B994395B9F}"/>
          </ac:spMkLst>
        </pc:spChg>
        <pc:spChg chg="del">
          <ac:chgData name="Teik Toe Teoh" userId="f2f2b67b8c6b3629" providerId="LiveId" clId="{D713E292-405A-4FF9-8A68-53EC84CEC767}" dt="2023-12-16T10:45:10.100" v="3215" actId="478"/>
          <ac:spMkLst>
            <pc:docMk/>
            <pc:sldMk cId="2955795475" sldId="1494"/>
            <ac:spMk id="3" creationId="{CFE80C84-9FBC-F914-5E8E-63118574E25D}"/>
          </ac:spMkLst>
        </pc:spChg>
        <pc:picChg chg="add del">
          <ac:chgData name="Teik Toe Teoh" userId="f2f2b67b8c6b3629" providerId="LiveId" clId="{D713E292-405A-4FF9-8A68-53EC84CEC767}" dt="2023-12-17T01:50:37.165" v="3276" actId="22"/>
          <ac:picMkLst>
            <pc:docMk/>
            <pc:sldMk cId="2955795475" sldId="1494"/>
            <ac:picMk id="4" creationId="{8120C2BD-4913-F447-31DC-DCD028176794}"/>
          </ac:picMkLst>
        </pc:picChg>
        <pc:picChg chg="add mod">
          <ac:chgData name="Teik Toe Teoh" userId="f2f2b67b8c6b3629" providerId="LiveId" clId="{D713E292-405A-4FF9-8A68-53EC84CEC767}" dt="2023-12-16T10:45:08.429" v="3214" actId="1076"/>
          <ac:picMkLst>
            <pc:docMk/>
            <pc:sldMk cId="2955795475" sldId="1494"/>
            <ac:picMk id="5" creationId="{65ACAB3A-FDD9-A6B6-4611-E5D7EAD6B980}"/>
          </ac:picMkLst>
        </pc:picChg>
      </pc:sldChg>
      <pc:sldChg chg="add del">
        <pc:chgData name="Teik Toe Teoh" userId="f2f2b67b8c6b3629" providerId="LiveId" clId="{D713E292-405A-4FF9-8A68-53EC84CEC767}" dt="2023-12-16T10:48:01.655" v="3273" actId="47"/>
        <pc:sldMkLst>
          <pc:docMk/>
          <pc:sldMk cId="650327127" sldId="1495"/>
        </pc:sldMkLst>
      </pc:sldChg>
      <pc:sldChg chg="delSp modSp new mod">
        <pc:chgData name="Teik Toe Teoh" userId="f2f2b67b8c6b3629" providerId="LiveId" clId="{D713E292-405A-4FF9-8A68-53EC84CEC767}" dt="2023-12-17T01:50:52.299" v="3307" actId="1076"/>
        <pc:sldMkLst>
          <pc:docMk/>
          <pc:sldMk cId="986122529" sldId="1495"/>
        </pc:sldMkLst>
        <pc:spChg chg="mod">
          <ac:chgData name="Teik Toe Teoh" userId="f2f2b67b8c6b3629" providerId="LiveId" clId="{D713E292-405A-4FF9-8A68-53EC84CEC767}" dt="2023-12-17T01:50:52.299" v="3307" actId="1076"/>
          <ac:spMkLst>
            <pc:docMk/>
            <pc:sldMk cId="986122529" sldId="1495"/>
            <ac:spMk id="2" creationId="{847D1679-39CE-67AC-8715-2E3A20D563ED}"/>
          </ac:spMkLst>
        </pc:spChg>
        <pc:spChg chg="del">
          <ac:chgData name="Teik Toe Teoh" userId="f2f2b67b8c6b3629" providerId="LiveId" clId="{D713E292-405A-4FF9-8A68-53EC84CEC767}" dt="2023-12-17T01:50:49.067" v="3306" actId="478"/>
          <ac:spMkLst>
            <pc:docMk/>
            <pc:sldMk cId="986122529" sldId="1495"/>
            <ac:spMk id="3" creationId="{0704160A-F65B-E96C-DF64-FECB2D1A04F2}"/>
          </ac:spMkLst>
        </pc:spChg>
      </pc:sldChg>
      <pc:sldChg chg="modSp new mod">
        <pc:chgData name="Teik Toe Teoh" userId="f2f2b67b8c6b3629" providerId="LiveId" clId="{D713E292-405A-4FF9-8A68-53EC84CEC767}" dt="2024-01-24T12:00:59.736" v="3759" actId="255"/>
        <pc:sldMkLst>
          <pc:docMk/>
          <pc:sldMk cId="2852991100" sldId="1496"/>
        </pc:sldMkLst>
        <pc:spChg chg="mod">
          <ac:chgData name="Teik Toe Teoh" userId="f2f2b67b8c6b3629" providerId="LiveId" clId="{D713E292-405A-4FF9-8A68-53EC84CEC767}" dt="2024-01-22T00:25:30.418" v="3445" actId="20577"/>
          <ac:spMkLst>
            <pc:docMk/>
            <pc:sldMk cId="2852991100" sldId="1496"/>
            <ac:spMk id="2" creationId="{54A72BF0-D551-DEE3-62F3-766C30D0CE7D}"/>
          </ac:spMkLst>
        </pc:spChg>
        <pc:spChg chg="mod">
          <ac:chgData name="Teik Toe Teoh" userId="f2f2b67b8c6b3629" providerId="LiveId" clId="{D713E292-405A-4FF9-8A68-53EC84CEC767}" dt="2024-01-24T12:00:59.736" v="3759" actId="255"/>
          <ac:spMkLst>
            <pc:docMk/>
            <pc:sldMk cId="2852991100" sldId="1496"/>
            <ac:spMk id="3" creationId="{ED36D553-BC63-2362-6C9D-4B20DE6DC4F7}"/>
          </ac:spMkLst>
        </pc:spChg>
      </pc:sldChg>
      <pc:sldChg chg="modSp new mod">
        <pc:chgData name="Teik Toe Teoh" userId="f2f2b67b8c6b3629" providerId="LiveId" clId="{D713E292-405A-4FF9-8A68-53EC84CEC767}" dt="2024-01-23T01:16:33.678" v="3729" actId="20577"/>
        <pc:sldMkLst>
          <pc:docMk/>
          <pc:sldMk cId="218827288" sldId="1497"/>
        </pc:sldMkLst>
        <pc:spChg chg="mod">
          <ac:chgData name="Teik Toe Teoh" userId="f2f2b67b8c6b3629" providerId="LiveId" clId="{D713E292-405A-4FF9-8A68-53EC84CEC767}" dt="2024-01-22T00:47:28.851" v="3618" actId="20577"/>
          <ac:spMkLst>
            <pc:docMk/>
            <pc:sldMk cId="218827288" sldId="1497"/>
            <ac:spMk id="2" creationId="{7311AC4A-7A58-1A97-6F2B-55E3F69D8FE2}"/>
          </ac:spMkLst>
        </pc:spChg>
        <pc:spChg chg="mod">
          <ac:chgData name="Teik Toe Teoh" userId="f2f2b67b8c6b3629" providerId="LiveId" clId="{D713E292-405A-4FF9-8A68-53EC84CEC767}" dt="2024-01-23T01:16:33.678" v="3729" actId="20577"/>
          <ac:spMkLst>
            <pc:docMk/>
            <pc:sldMk cId="218827288" sldId="1497"/>
            <ac:spMk id="3" creationId="{17473BF6-5E12-346B-537E-E586FB5F46A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FC5B3-379E-EF40-A0D2-38E640436CC2}" type="datetimeFigureOut">
              <a:rPr lang="en-US" smtClean="0">
                <a:latin typeface="Arial"/>
              </a:rPr>
              <a:t>1/24/2024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9101-7F9C-2D47-B95D-7561785BF174}" type="slidenum">
              <a:rPr lang="en-US" smtClean="0">
                <a:latin typeface="Arial"/>
              </a:r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17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A36F0-6936-4FC0-97A3-A708269A923B}" type="datetimeFigureOut">
              <a:rPr lang="en-SG" smtClean="0"/>
              <a:t>24/1/2024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0A2B-4052-4FBD-8A9E-819616F498F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7495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0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2"/>
            <a:ext cx="82296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2296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3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499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94758"/>
            <a:ext cx="4040188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5499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94758"/>
            <a:ext cx="4041775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9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8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88618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8620"/>
            <a:ext cx="5111750" cy="53982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25147"/>
            <a:ext cx="3008313" cy="40616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7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63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9196"/>
            <a:ext cx="82296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9F1CC899-6CEC-9548-B06D-7E1EB6F78CA3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TU_PP_slide_Footer_sized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7909"/>
            <a:ext cx="9144000" cy="5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8vyutaQgZ8?si=RX470cHY4eHFhqSg" TargetMode="External"/><Relationship Id="rId2" Type="http://schemas.openxmlformats.org/officeDocument/2006/relationships/hyperlink" Target="https://youtu.be/9URSbTOE4YI?si=MQli4rNKDdE1egb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5i5CJsFnEj0?si=Bqv7r0ONIdnYp958" TargetMode="External"/><Relationship Id="rId5" Type="http://schemas.openxmlformats.org/officeDocument/2006/relationships/hyperlink" Target="https://youtu.be/5i5CJsFnEj0?si=k2QEKuaKPcbAV5d3" TargetMode="External"/><Relationship Id="rId4" Type="http://schemas.openxmlformats.org/officeDocument/2006/relationships/hyperlink" Target="https://youtu.be/5i5CJsFnEj0?si=JoM1o_Bm6RFpWiH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redirect?event=video_description&amp;redir_token=QUFFLUhqbFZnZlhrcWlUZDNKc2JPZFJ6QVFueWxnNHE4d3xBQ3Jtc0tub0JNcFZJd2M4ajNzdnQ2R2l4X3I4MG1wcUJ3NHdBWFlEM3RReHA2V05aTThDbTB3emF0ZXBJNDRvQjlkQVE1MFNBNVYxa2M5bjY1WW9yWmF6aVh1VlNZOXVIc1pGbkVnNWFSTHFRRlJVVUJmVi02cw&amp;q=https%3A%2F%2Fthe-internet.herokuapp.com%2Flogin&amp;v=pYdnE6dc_Bk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" TargetMode="External"/><Relationship Id="rId2" Type="http://schemas.openxmlformats.org/officeDocument/2006/relationships/hyperlink" Target="https://cloud.uipath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cloud.uipath.com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986" y="2603322"/>
            <a:ext cx="2015285" cy="1651356"/>
          </a:xfrm>
        </p:spPr>
        <p:txBody>
          <a:bodyPr>
            <a:normAutofit/>
          </a:bodyPr>
          <a:lstStyle/>
          <a:p>
            <a:r>
              <a:rPr lang="en-US" sz="2250" b="1">
                <a:solidFill>
                  <a:schemeClr val="bg1"/>
                </a:solidFill>
                <a:cs typeface="Arial"/>
              </a:rPr>
              <a:t>Robotic Process Automation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5709" y="4977700"/>
            <a:ext cx="3756540" cy="1265293"/>
          </a:xfrm>
        </p:spPr>
        <p:txBody>
          <a:bodyPr>
            <a:normAutofit/>
          </a:bodyPr>
          <a:lstStyle/>
          <a:p>
            <a:pPr algn="l"/>
            <a:r>
              <a:rPr lang="en-US" sz="1125">
                <a:solidFill>
                  <a:srgbClr val="FFFFFF"/>
                </a:solidFill>
                <a:cs typeface="Arial"/>
              </a:rPr>
              <a:t>Teoh Teik Toe</a:t>
            </a:r>
          </a:p>
          <a:p>
            <a:pPr algn="l"/>
            <a:r>
              <a:rPr lang="en-US" sz="1125">
                <a:solidFill>
                  <a:srgbClr val="FFFFFF"/>
                </a:solidFill>
                <a:cs typeface="Arial"/>
              </a:rPr>
              <a:t>ITOM/NBS</a:t>
            </a:r>
          </a:p>
          <a:p>
            <a:pPr algn="l"/>
            <a:r>
              <a:rPr lang="en-US" sz="1125" i="1">
                <a:solidFill>
                  <a:srgbClr val="FFFFFF"/>
                </a:solidFill>
                <a:cs typeface="Arial"/>
              </a:rPr>
              <a:t>ttteoh@ntu.edu.sg</a:t>
            </a:r>
          </a:p>
          <a:p>
            <a:pPr algn="l"/>
            <a:r>
              <a:rPr lang="en-US" sz="1125" i="1">
                <a:solidFill>
                  <a:srgbClr val="FFFFFF"/>
                </a:solidFill>
                <a:cs typeface="Arial"/>
              </a:rPr>
              <a:t>97905202</a:t>
            </a:r>
          </a:p>
        </p:txBody>
      </p:sp>
    </p:spTree>
    <p:extLst>
      <p:ext uri="{BB962C8B-B14F-4D97-AF65-F5344CB8AC3E}">
        <p14:creationId xmlns:p14="http://schemas.microsoft.com/office/powerpoint/2010/main" val="189798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E1787-6326-43F0-A39D-D6F4ED23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17" y="111569"/>
            <a:ext cx="8229600" cy="1143000"/>
          </a:xfrm>
        </p:spPr>
        <p:txBody>
          <a:bodyPr/>
          <a:lstStyle/>
          <a:p>
            <a:r>
              <a:rPr lang="en-US"/>
              <a:t>Used Case in RPA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5DE8F-BFCE-4F3A-9E99-69BF251D0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17" y="1110794"/>
            <a:ext cx="8229600" cy="3876123"/>
          </a:xfrm>
        </p:spPr>
        <p:txBody>
          <a:bodyPr/>
          <a:lstStyle/>
          <a:p>
            <a:pPr marL="0" indent="0">
              <a:buNone/>
            </a:pPr>
            <a:r>
              <a:rPr lang="en-SG"/>
              <a:t>https://cdn.featuredcustomers.com/CustomerCaseStudy.document/Department_for_Work_and_Pensions_4VRL0kX.pdf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DD0BC-CD7E-4AF6-A729-2528A1F2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13" y="2060470"/>
            <a:ext cx="6096910" cy="410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06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9122-82E4-4AD0-A81E-E31493B25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Processes can be automated with RPA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A809B-EF5B-43A6-9601-7F1F6647A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Word</a:t>
            </a:r>
          </a:p>
          <a:p>
            <a:r>
              <a:rPr lang="en-US"/>
              <a:t>Email</a:t>
            </a:r>
          </a:p>
          <a:p>
            <a:r>
              <a:rPr lang="en-US"/>
              <a:t>Excel</a:t>
            </a:r>
          </a:p>
          <a:p>
            <a:r>
              <a:rPr lang="en-US"/>
              <a:t>Browser</a:t>
            </a:r>
          </a:p>
          <a:p>
            <a:r>
              <a:rPr lang="en-US"/>
              <a:t>Other application such as Calculator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4090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b="8579"/>
          <a:stretch/>
        </p:blipFill>
        <p:spPr>
          <a:xfrm>
            <a:off x="1329681" y="1594036"/>
            <a:ext cx="6484639" cy="33347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b="8579"/>
          <a:stretch/>
        </p:blipFill>
        <p:spPr>
          <a:xfrm>
            <a:off x="1143000" y="1500189"/>
            <a:ext cx="7315200" cy="37618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12C5-966B-40AE-AD03-A24F5515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Why we choose </a:t>
            </a:r>
            <a:r>
              <a:rPr lang="en-SG" err="1"/>
              <a:t>UiPATH</a:t>
            </a:r>
            <a:r>
              <a:rPr lang="en-SG"/>
              <a:t> (Rank #2 by G2)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6BE22-8E60-47A3-A44F-74511F24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27" y="1955032"/>
            <a:ext cx="6734175" cy="3667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0B5AEE-DC51-4595-AEF5-50093A715A14}"/>
              </a:ext>
            </a:extLst>
          </p:cNvPr>
          <p:cNvSpPr/>
          <p:nvPr/>
        </p:nvSpPr>
        <p:spPr>
          <a:xfrm>
            <a:off x="1464067" y="5685891"/>
            <a:ext cx="6734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/>
              <a:t>https://www.g2.com/categories/robotic-process-automation-rpa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A628525-03B1-49CA-9B49-26F807CD3919}"/>
              </a:ext>
            </a:extLst>
          </p:cNvPr>
          <p:cNvSpPr/>
          <p:nvPr/>
        </p:nvSpPr>
        <p:spPr>
          <a:xfrm>
            <a:off x="339519" y="284594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1643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A5BB-EC75-109F-A0AA-95E928857C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RPA Studio Web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66F7A-A83E-7537-9C8C-5CA1882F8A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581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02AE-CB68-3CBE-D9F8-196120B5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Basic programming – Only application to certain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0F3E-A67A-8CF8-58FC-4CE608646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Variable</a:t>
            </a:r>
          </a:p>
          <a:p>
            <a:r>
              <a:rPr lang="en-SG" dirty="0"/>
              <a:t>Operator</a:t>
            </a:r>
          </a:p>
          <a:p>
            <a:r>
              <a:rPr lang="en-SG" dirty="0"/>
              <a:t>Control Statement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ADFF4-837F-7953-0764-DB0972547132}"/>
              </a:ext>
            </a:extLst>
          </p:cNvPr>
          <p:cNvSpPr txBox="1"/>
          <p:nvPr/>
        </p:nvSpPr>
        <p:spPr>
          <a:xfrm>
            <a:off x="457200" y="3350527"/>
            <a:ext cx="75267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Basic Syntax:</a:t>
            </a:r>
          </a:p>
          <a:p>
            <a:endParaRPr lang="en-SG" dirty="0"/>
          </a:p>
          <a:p>
            <a:r>
              <a:rPr lang="en-SG" dirty="0"/>
              <a:t>Write line</a:t>
            </a:r>
          </a:p>
          <a:p>
            <a:r>
              <a:rPr lang="en-SG" dirty="0"/>
              <a:t>$”{Z}” print variable for both text and number</a:t>
            </a:r>
          </a:p>
          <a:p>
            <a:r>
              <a:rPr lang="en-SG" dirty="0"/>
              <a:t>“Hi, ” + “how are you” </a:t>
            </a:r>
          </a:p>
          <a:p>
            <a:r>
              <a:rPr lang="en-SG" dirty="0"/>
              <a:t>"B is " + $"{B}“ combine</a:t>
            </a:r>
          </a:p>
          <a:p>
            <a:r>
              <a:rPr lang="en-US" dirty="0" err="1"/>
              <a:t>string.Format</a:t>
            </a:r>
            <a:r>
              <a:rPr lang="en-US" dirty="0"/>
              <a:t>("X is {0}, Y is {1} and Z is {2}", X,Y,Z)</a:t>
            </a:r>
            <a:endParaRPr lang="en-SG" dirty="0"/>
          </a:p>
          <a:p>
            <a:endParaRPr lang="en-SG" dirty="0"/>
          </a:p>
          <a:p>
            <a:endParaRPr lang="en-SG" dirty="0"/>
          </a:p>
          <a:p>
            <a:endParaRPr lang="en-SG" dirty="0"/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03243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269A-15E6-397D-F5D4-64494EE2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Set variable – string use “”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A28D10-F414-5EAD-BEED-7286493FD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4352"/>
            <a:ext cx="5040602" cy="205986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9D0E66C-2306-9783-D57F-B14504652AB5}"/>
              </a:ext>
            </a:extLst>
          </p:cNvPr>
          <p:cNvSpPr/>
          <p:nvPr/>
        </p:nvSpPr>
        <p:spPr>
          <a:xfrm>
            <a:off x="3234519" y="294436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8C69CD-CCB0-5785-16D9-56ACB633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16" y="4146677"/>
            <a:ext cx="4424322" cy="248181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8D4FCE7-9409-C2A7-AA15-8ED74CA89E1A}"/>
              </a:ext>
            </a:extLst>
          </p:cNvPr>
          <p:cNvSpPr/>
          <p:nvPr/>
        </p:nvSpPr>
        <p:spPr>
          <a:xfrm>
            <a:off x="1489880" y="5387584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691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5D6C-9113-E0B9-A666-F0AC27EDA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Practise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F8E42-814F-9EB3-19F3-BC73EAFBC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Set NAME as XXX</a:t>
            </a:r>
          </a:p>
          <a:p>
            <a:r>
              <a:rPr lang="en-SG" dirty="0"/>
              <a:t>Set Age as xx</a:t>
            </a:r>
          </a:p>
          <a:p>
            <a:r>
              <a:rPr lang="en-SG" dirty="0"/>
              <a:t>Write line</a:t>
            </a:r>
          </a:p>
        </p:txBody>
      </p:sp>
    </p:spTree>
    <p:extLst>
      <p:ext uri="{BB962C8B-B14F-4D97-AF65-F5344CB8AC3E}">
        <p14:creationId xmlns:p14="http://schemas.microsoft.com/office/powerpoint/2010/main" val="2395735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07ED-140C-DD0D-10F8-5F72FDC5D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Number operator +-/*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D426E-FDEB-0756-95A7-095D3E05823B}"/>
              </a:ext>
            </a:extLst>
          </p:cNvPr>
          <p:cNvSpPr txBox="1"/>
          <p:nvPr/>
        </p:nvSpPr>
        <p:spPr>
          <a:xfrm>
            <a:off x="641445" y="1748237"/>
            <a:ext cx="6196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Set </a:t>
            </a:r>
          </a:p>
          <a:p>
            <a:endParaRPr lang="en-SG" dirty="0"/>
          </a:p>
          <a:p>
            <a:r>
              <a:rPr lang="en-SG" dirty="0"/>
              <a:t>X as 10</a:t>
            </a:r>
          </a:p>
          <a:p>
            <a:r>
              <a:rPr lang="en-SG" dirty="0"/>
              <a:t>Y as 20</a:t>
            </a:r>
          </a:p>
          <a:p>
            <a:endParaRPr lang="en-SG" dirty="0"/>
          </a:p>
          <a:p>
            <a:r>
              <a:rPr lang="en-SG" dirty="0"/>
              <a:t>Write line</a:t>
            </a:r>
          </a:p>
          <a:p>
            <a:r>
              <a:rPr lang="en-SG" dirty="0"/>
              <a:t>Expression editor</a:t>
            </a:r>
          </a:p>
          <a:p>
            <a:r>
              <a:rPr lang="en-SG" dirty="0"/>
              <a:t>"total is " + $"{X+Y}“</a:t>
            </a:r>
          </a:p>
          <a:p>
            <a:endParaRPr lang="en-SG" dirty="0"/>
          </a:p>
          <a:p>
            <a:r>
              <a:rPr lang="en-SG" dirty="0"/>
              <a:t>Try store in Z and write line</a:t>
            </a:r>
          </a:p>
          <a:p>
            <a:r>
              <a:rPr lang="en-US" dirty="0" err="1"/>
              <a:t>string.Format</a:t>
            </a:r>
            <a:r>
              <a:rPr lang="en-US" dirty="0"/>
              <a:t>("X is {0}, Y is {1} and Z is {2}", X,Y,Z)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2010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46B2-5B71-C38C-CE2A-3664A5171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83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SG" sz="3600" dirty="0"/>
              <a:t>Recording:</a:t>
            </a:r>
            <a:br>
              <a:rPr lang="en-SG" sz="3600" dirty="0"/>
            </a:br>
            <a:br>
              <a:rPr lang="en-SG" sz="3600" dirty="0"/>
            </a:br>
            <a:r>
              <a:rPr lang="en-SG" sz="3600" dirty="0"/>
              <a:t>https://1drv.ms/v/s!Aik2a4x7tvLyi6xHOOZ2Mrv7Sa1LBA?e=fLNNyf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91377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B772D-5C31-2005-3FFE-23E2E664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For log (same as write line) – use Info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28728-CF3E-0E8F-3DF6-5338D5A6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6632"/>
            <a:ext cx="6381797" cy="200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D3238E-E24B-464D-D0E1-92FD1AA74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4" y="3774995"/>
            <a:ext cx="6515148" cy="275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75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01F4-83F8-2EDF-DAFA-DE59FBAB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Write lines give you the same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6F9F8-0FE3-AB85-7A40-59D456327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7" y="2090232"/>
            <a:ext cx="8393373" cy="30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39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2BF0-D551-DEE3-62F3-766C30D0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Practise 1+2=3 (sum)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D553-BC63-2362-6C9D-4B20DE6DC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Set variable X=1,Y=2</a:t>
            </a:r>
          </a:p>
          <a:p>
            <a:r>
              <a:rPr lang="en-SG" dirty="0"/>
              <a:t>Log message (open expression editor) “x is” </a:t>
            </a:r>
            <a:r>
              <a:rPr lang="en-SG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string</a:t>
            </a:r>
            <a:r>
              <a:rPr lang="en-SG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.Format</a:t>
            </a:r>
            <a:r>
              <a:rPr lang="en-SG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SG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"{0}"</a:t>
            </a:r>
            <a:r>
              <a:rPr lang="en-SG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X)</a:t>
            </a:r>
            <a:endParaRPr lang="en-SG" dirty="0"/>
          </a:p>
          <a:p>
            <a:r>
              <a:rPr lang="en-SG" dirty="0"/>
              <a:t>Log message (</a:t>
            </a:r>
            <a:r>
              <a:rPr lang="en-SG" sz="3200" dirty="0">
                <a:solidFill>
                  <a:srgbClr val="FF0000"/>
                </a:solidFill>
              </a:rPr>
              <a:t>open expression editor</a:t>
            </a:r>
            <a:r>
              <a:rPr lang="en-SG" dirty="0"/>
              <a:t>) "total is " + $"{X+Y}“</a:t>
            </a:r>
          </a:p>
          <a:p>
            <a:endParaRPr lang="en-SG" dirty="0"/>
          </a:p>
          <a:p>
            <a:r>
              <a:rPr lang="en-SG" dirty="0"/>
              <a:t>Set variable A=“Hi”</a:t>
            </a:r>
          </a:p>
          <a:p>
            <a:r>
              <a:rPr lang="en-SG" dirty="0"/>
              <a:t>Log message </a:t>
            </a:r>
            <a:r>
              <a:rPr lang="en-SG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string</a:t>
            </a:r>
            <a:r>
              <a:rPr lang="en-SG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.Format</a:t>
            </a:r>
            <a:r>
              <a:rPr lang="en-SG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SG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"{0}"</a:t>
            </a:r>
            <a:r>
              <a:rPr lang="en-SG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A)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5299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759989-59BE-7B5C-2079-F3FA7B21D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509779"/>
              </p:ext>
            </p:extLst>
          </p:nvPr>
        </p:nvGraphicFramePr>
        <p:xfrm>
          <a:off x="477673" y="1331319"/>
          <a:ext cx="8386551" cy="4640298"/>
        </p:xfrm>
        <a:graphic>
          <a:graphicData uri="http://schemas.openxmlformats.org/drawingml/2006/table">
            <a:tbl>
              <a:tblPr/>
              <a:tblGrid>
                <a:gridCol w="741516">
                  <a:extLst>
                    <a:ext uri="{9D8B030D-6E8A-4147-A177-3AD203B41FA5}">
                      <a16:colId xmlns:a16="http://schemas.microsoft.com/office/drawing/2014/main" val="2443022153"/>
                    </a:ext>
                  </a:extLst>
                </a:gridCol>
                <a:gridCol w="1846376">
                  <a:extLst>
                    <a:ext uri="{9D8B030D-6E8A-4147-A177-3AD203B41FA5}">
                      <a16:colId xmlns:a16="http://schemas.microsoft.com/office/drawing/2014/main" val="2455626384"/>
                    </a:ext>
                  </a:extLst>
                </a:gridCol>
                <a:gridCol w="4300796">
                  <a:extLst>
                    <a:ext uri="{9D8B030D-6E8A-4147-A177-3AD203B41FA5}">
                      <a16:colId xmlns:a16="http://schemas.microsoft.com/office/drawing/2014/main" val="1440672584"/>
                    </a:ext>
                  </a:extLst>
                </a:gridCol>
                <a:gridCol w="1497863">
                  <a:extLst>
                    <a:ext uri="{9D8B030D-6E8A-4147-A177-3AD203B41FA5}">
                      <a16:colId xmlns:a16="http://schemas.microsoft.com/office/drawing/2014/main" val="419951471"/>
                    </a:ext>
                  </a:extLst>
                </a:gridCol>
              </a:tblGrid>
              <a:tr h="238467">
                <a:tc>
                  <a:txBody>
                    <a:bodyPr/>
                    <a:lstStyle/>
                    <a:p>
                      <a:pPr rtl="0" fontAlgn="b"/>
                      <a:r>
                        <a:rPr lang="en-SG" sz="1400" dirty="0">
                          <a:effectLst/>
                        </a:rPr>
                        <a:t>Exercise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SG" sz="1400">
                          <a:effectLst/>
                        </a:rPr>
                        <a:t>Description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SG" sz="1400">
                          <a:effectLst/>
                        </a:rPr>
                        <a:t>Code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SG" sz="1400">
                          <a:effectLst/>
                        </a:rPr>
                        <a:t>Output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220499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1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Calculate the sum of two numbers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x = 10&lt;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/&gt;y = 20&lt;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/&gt;sum = x + y&lt;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/&gt;print("The sum of", x, "and", y, "is", sum)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The sum of 10 and 20 is 30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57309"/>
                  </a:ext>
                </a:extLst>
              </a:tr>
              <a:tr h="466383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2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Calculate the difference of two numbers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x = 50&lt;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/&gt;y = 30&lt;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/&gt;difference = x - y&lt;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/&gt;print("The difference of", x, "and", y, "is", difference)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The difference of 50 and 30 is 20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016269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3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Calculate the product of two numbers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x = 8&lt;br/&gt;y = 7&lt;br/&gt;product = x * y&lt;br/&gt;print("The product of", x, "and", y, "is", product)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The product of 8 and 7 is 56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28112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4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Calculate the quotient of two numbers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x = 40&lt;br/&gt;y = 8&lt;br/&gt;quotient = x // y&lt;br/&gt;print("The quotient of", x, "and", y, "is", quotient)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The quotient of 40 and 8 is 5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15292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5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Calculate the remainder of two numbers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x = 25&lt;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/&gt;y = 4&lt;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/&gt;remainder = x % y&lt;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/&gt;print("The remainder of", x, "and", y, "is", remainder)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The remainder of 25 and 4 is 1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89999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6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Calculate the square of a number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x = 6&lt;br/&gt;square = x * x&lt;br/&gt;print("The square of", x, "is", square)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The square of 6 is 36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405276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7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Calculate the cube of a number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x = 3&lt;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/&gt;cube = x * x * x&lt;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/&gt;print("The cube of", x, "is", cube)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The cube of 3 is 27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11411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8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Calculate the absolute value of a number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x = -15&lt;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</a:t>
                      </a:r>
                      <a:r>
                        <a:rPr lang="en-US" sz="1400" dirty="0" err="1">
                          <a:effectLst/>
                        </a:rPr>
                        <a:t>absolute_value</a:t>
                      </a:r>
                      <a:r>
                        <a:rPr lang="en-US" sz="1400" dirty="0">
                          <a:effectLst/>
                        </a:rPr>
                        <a:t> = abs(x)&lt;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/&gt;print("The absolute value of", x, "is", </a:t>
                      </a:r>
                      <a:r>
                        <a:rPr lang="en-US" sz="1400" dirty="0" err="1">
                          <a:effectLst/>
                        </a:rPr>
                        <a:t>absolute_value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The absolute value of -15 is 15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12077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9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Calculate the power of a number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x = 2&lt;br/&gt;y = 3&lt;br/&gt;power = x ** y&lt;br/&gt;print(x, "raised to the power of", y, "is", power)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2 raised to the power of 3 is 8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47900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r" rtl="0" fontAlgn="b"/>
                      <a:r>
                        <a:rPr lang="en-SG" sz="1400">
                          <a:effectLst/>
                        </a:rPr>
                        <a:t>10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Calculate the square root of a number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x = 16&lt;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</a:t>
                      </a:r>
                      <a:r>
                        <a:rPr lang="en-US" sz="1400" dirty="0" err="1">
                          <a:effectLst/>
                        </a:rPr>
                        <a:t>square_root</a:t>
                      </a:r>
                      <a:r>
                        <a:rPr lang="en-US" sz="1400" dirty="0">
                          <a:effectLst/>
                        </a:rPr>
                        <a:t> = x ** 0.5&lt;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/&gt;print("The square root of", x, "is", </a:t>
                      </a:r>
                      <a:r>
                        <a:rPr lang="en-US" sz="1400" dirty="0" err="1">
                          <a:effectLst/>
                        </a:rPr>
                        <a:t>square_root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The square root of 16 is 4.0</a:t>
                      </a:r>
                    </a:p>
                  </a:txBody>
                  <a:tcPr marL="7914" marR="7914" marT="5276" marB="5276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2842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CA4C686-4A47-0112-778B-9B82E343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27" y="188319"/>
            <a:ext cx="8229600" cy="1143000"/>
          </a:xfrm>
        </p:spPr>
        <p:txBody>
          <a:bodyPr/>
          <a:lstStyle/>
          <a:p>
            <a:r>
              <a:rPr lang="en-SG" dirty="0"/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4103726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7FDD-8544-2AAF-14E8-54060932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If then else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608B58-C26A-BC52-0CEF-C852C5C42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25" y="4504229"/>
            <a:ext cx="8301175" cy="988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A51B5-5CD5-2A42-798B-1DC1EE20A9AA}"/>
              </a:ext>
            </a:extLst>
          </p:cNvPr>
          <p:cNvSpPr txBox="1"/>
          <p:nvPr/>
        </p:nvSpPr>
        <p:spPr>
          <a:xfrm>
            <a:off x="232012" y="1738565"/>
            <a:ext cx="2374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Basic command</a:t>
            </a:r>
          </a:p>
          <a:p>
            <a:r>
              <a:rPr lang="en-SG" dirty="0"/>
              <a:t>A = 1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A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9D978E-90BC-7780-469F-6842776A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147" y="1365746"/>
            <a:ext cx="6220069" cy="259229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99B274-2C8E-83F0-C01F-CFE0B4980D17}"/>
              </a:ext>
            </a:extLst>
          </p:cNvPr>
          <p:cNvCxnSpPr/>
          <p:nvPr/>
        </p:nvCxnSpPr>
        <p:spPr>
          <a:xfrm flipH="1">
            <a:off x="2408830" y="2370673"/>
            <a:ext cx="4769892" cy="2283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246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E524F-1754-2B3B-834E-897F62AF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If you wanted more condition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0800C-8767-C7F2-4F3B-69AFEB8E6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52" y="2333908"/>
            <a:ext cx="7522295" cy="23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85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1FCE-AA73-EEEB-24CA-6AABCAD1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Practise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D7CC-EE2E-30C2-1F6E-87E6F1127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Create a variable A and set A to 10</a:t>
            </a:r>
          </a:p>
          <a:p>
            <a:r>
              <a:rPr lang="en-SG" dirty="0"/>
              <a:t>Set the condition &gt; 5 then and else condition</a:t>
            </a:r>
          </a:p>
          <a:p>
            <a:endParaRPr lang="en-SG" dirty="0"/>
          </a:p>
          <a:p>
            <a:r>
              <a:rPr lang="en-SG" dirty="0"/>
              <a:t>Note: </a:t>
            </a:r>
            <a:r>
              <a:rPr lang="en-SG"/>
              <a:t>use if-then-else</a:t>
            </a:r>
            <a:endParaRPr lang="en-SG" dirty="0"/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62417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D87A6B-74FC-60CD-EA54-F3559AD0668F}"/>
              </a:ext>
            </a:extLst>
          </p:cNvPr>
          <p:cNvSpPr txBox="1"/>
          <p:nvPr/>
        </p:nvSpPr>
        <p:spPr>
          <a:xfrm>
            <a:off x="354841" y="1494430"/>
            <a:ext cx="848890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Check if a number is even or odd </a:t>
            </a:r>
          </a:p>
          <a:p>
            <a:pPr lvl="1"/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number = 10 if number % 2 == 0: print(number, "is even") else: print(number, "is odd")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444746"/>
                </a:solidFill>
                <a:effectLst/>
                <a:latin typeface="Google Sans Mono"/>
              </a:rPr>
              <a:t>Check if a number is positive, negative, or zero</a:t>
            </a:r>
          </a:p>
          <a:p>
            <a:pPr lvl="1"/>
            <a:r>
              <a:rPr lang="en-US" b="0" i="0" dirty="0">
                <a:solidFill>
                  <a:srgbClr val="444746"/>
                </a:solidFill>
                <a:effectLst/>
                <a:latin typeface="Google Sans Mono"/>
              </a:rPr>
              <a:t>python number = -5 if number &gt; 0: print(number, "is positive") </a:t>
            </a:r>
            <a:r>
              <a:rPr lang="en-US" b="0" i="0" dirty="0" err="1">
                <a:solidFill>
                  <a:srgbClr val="444746"/>
                </a:solidFill>
                <a:effectLst/>
                <a:latin typeface="Google Sans Mono"/>
              </a:rPr>
              <a:t>elif</a:t>
            </a:r>
            <a:r>
              <a:rPr lang="en-US" b="0" i="0" dirty="0">
                <a:solidFill>
                  <a:srgbClr val="444746"/>
                </a:solidFill>
                <a:effectLst/>
                <a:latin typeface="Google Sans Mono"/>
              </a:rPr>
              <a:t> number == 0: print(number, "is zero") else: print(number, "is negative") ``` | -5 is negative | |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444746"/>
                </a:solidFill>
                <a:effectLst/>
                <a:latin typeface="Google Sans Mono"/>
              </a:rPr>
              <a:t>Check if a character is a vowel or consonant</a:t>
            </a:r>
          </a:p>
          <a:p>
            <a:pPr lvl="1"/>
            <a:r>
              <a:rPr lang="en-US" b="0" i="0" dirty="0">
                <a:solidFill>
                  <a:srgbClr val="444746"/>
                </a:solidFill>
                <a:effectLst/>
                <a:latin typeface="Google Sans Mono"/>
              </a:rPr>
              <a:t>python character = "a" vowels = "</a:t>
            </a:r>
            <a:r>
              <a:rPr lang="en-US" b="0" i="0" dirty="0" err="1">
                <a:solidFill>
                  <a:srgbClr val="444746"/>
                </a:solidFill>
                <a:effectLst/>
                <a:latin typeface="Google Sans Mono"/>
              </a:rPr>
              <a:t>aeiouAEIOU</a:t>
            </a:r>
            <a:r>
              <a:rPr lang="en-US" b="0" i="0" dirty="0">
                <a:solidFill>
                  <a:srgbClr val="444746"/>
                </a:solidFill>
                <a:effectLst/>
                <a:latin typeface="Google Sans Mono"/>
              </a:rPr>
              <a:t>" if character in vowels: print(character, "is a vowel") else: print(character, "is a consonant") ``` | a is a vowel | |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444746"/>
                </a:solidFill>
                <a:effectLst/>
                <a:latin typeface="Google Sans Mono"/>
              </a:rPr>
              <a:t>Check if a year is a leap year</a:t>
            </a:r>
          </a:p>
          <a:p>
            <a:pPr lvl="1"/>
            <a:r>
              <a:rPr lang="en-US" b="0" i="0" dirty="0">
                <a:solidFill>
                  <a:srgbClr val="444746"/>
                </a:solidFill>
                <a:effectLst/>
                <a:latin typeface="Google Sans Mono"/>
              </a:rPr>
              <a:t>python year = 2024 if year % 4 == 0 and (year % 100 != 0 or year % 400 == 0): print(year, "is a leap year") else: print(year, "is not a leap year") ``` | 2024 is a leap year | |</a:t>
            </a:r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73664-8AFA-D8DA-54DC-FCA979F4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27" y="188319"/>
            <a:ext cx="8229600" cy="1143000"/>
          </a:xfrm>
        </p:spPr>
        <p:txBody>
          <a:bodyPr/>
          <a:lstStyle/>
          <a:p>
            <a:r>
              <a:rPr lang="en-SG" dirty="0"/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347271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D87A6B-74FC-60CD-EA54-F3559AD0668F}"/>
              </a:ext>
            </a:extLst>
          </p:cNvPr>
          <p:cNvSpPr txBox="1"/>
          <p:nvPr/>
        </p:nvSpPr>
        <p:spPr>
          <a:xfrm>
            <a:off x="348017" y="671856"/>
            <a:ext cx="83797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44746"/>
                </a:solidFill>
                <a:latin typeface="Google Sans Mono"/>
              </a:rPr>
              <a:t>5</a:t>
            </a:r>
            <a:r>
              <a:rPr lang="en-US" sz="2400" b="0" i="0" dirty="0">
                <a:solidFill>
                  <a:srgbClr val="444746"/>
                </a:solidFill>
                <a:effectLst/>
                <a:latin typeface="Google Sans Mono"/>
              </a:rPr>
              <a:t>. Check if a student is eligible for a scholarship</a:t>
            </a:r>
          </a:p>
          <a:p>
            <a:r>
              <a:rPr lang="en-US" sz="2400" dirty="0">
                <a:solidFill>
                  <a:srgbClr val="444746"/>
                </a:solidFill>
                <a:latin typeface="Google Sans Mono"/>
              </a:rPr>
              <a:t>	</a:t>
            </a:r>
            <a:r>
              <a:rPr lang="en-US" sz="2400" b="0" i="0" dirty="0">
                <a:solidFill>
                  <a:srgbClr val="444746"/>
                </a:solidFill>
                <a:effectLst/>
                <a:latin typeface="Google Sans Mono"/>
              </a:rPr>
              <a:t>python marks = 85 attendance = 90 if marks &gt;= 90 and 	attendance &gt;= 80: 	print("The student is eligible for a 	scholarship") else: print("The student is not 	eligible for a 	scholarship") ``` | The student is not eligible for a scholarship</a:t>
            </a:r>
          </a:p>
          <a:p>
            <a:endParaRPr lang="en-US" sz="2400" b="0" i="0" dirty="0">
              <a:solidFill>
                <a:srgbClr val="444746"/>
              </a:solidFill>
              <a:effectLst/>
              <a:latin typeface="Google Sans Mono"/>
            </a:endParaRPr>
          </a:p>
          <a:p>
            <a:r>
              <a:rPr lang="en-US" sz="2400" dirty="0">
                <a:solidFill>
                  <a:srgbClr val="444746"/>
                </a:solidFill>
                <a:latin typeface="Google Sans Mono"/>
              </a:rPr>
              <a:t>6</a:t>
            </a:r>
            <a:r>
              <a:rPr lang="en-US" sz="2400" b="0" i="0" dirty="0">
                <a:solidFill>
                  <a:srgbClr val="444746"/>
                </a:solidFill>
                <a:effectLst/>
                <a:latin typeface="Google Sans Mono"/>
              </a:rPr>
              <a:t>. Check if a customer is eligible for a discount</a:t>
            </a:r>
          </a:p>
          <a:p>
            <a:r>
              <a:rPr lang="en-US" sz="2400" dirty="0">
                <a:solidFill>
                  <a:srgbClr val="444746"/>
                </a:solidFill>
                <a:latin typeface="Google Sans Mono"/>
              </a:rPr>
              <a:t>	</a:t>
            </a:r>
            <a:r>
              <a:rPr lang="en-US" sz="2400" b="0" i="0" dirty="0">
                <a:solidFill>
                  <a:srgbClr val="444746"/>
                </a:solidFill>
                <a:effectLst/>
                <a:latin typeface="Google Sans Mono"/>
              </a:rPr>
              <a:t>python </a:t>
            </a:r>
            <a:r>
              <a:rPr lang="en-US" sz="2400" b="0" i="0" dirty="0" err="1">
                <a:solidFill>
                  <a:srgbClr val="444746"/>
                </a:solidFill>
                <a:effectLst/>
                <a:latin typeface="Google Sans Mono"/>
              </a:rPr>
              <a:t>customer_type</a:t>
            </a:r>
            <a:r>
              <a:rPr lang="en-US" sz="2400" b="0" i="0" dirty="0">
                <a:solidFill>
                  <a:srgbClr val="444746"/>
                </a:solidFill>
                <a:effectLst/>
                <a:latin typeface="Google Sans Mono"/>
              </a:rPr>
              <a:t> = "Gold" </a:t>
            </a:r>
            <a:r>
              <a:rPr lang="en-US" sz="2400" b="0" i="0" dirty="0" err="1">
                <a:solidFill>
                  <a:srgbClr val="444746"/>
                </a:solidFill>
                <a:effectLst/>
                <a:latin typeface="Google Sans Mono"/>
              </a:rPr>
              <a:t>purchase_amount</a:t>
            </a:r>
            <a:r>
              <a:rPr lang="en-US" sz="2400" b="0" i="0" dirty="0">
                <a:solidFill>
                  <a:srgbClr val="444746"/>
                </a:solidFill>
                <a:effectLst/>
                <a:latin typeface="Google Sans Mono"/>
              </a:rPr>
              <a:t> = 100 if 	</a:t>
            </a:r>
            <a:r>
              <a:rPr lang="en-US" sz="2400" b="0" i="0" dirty="0" err="1">
                <a:solidFill>
                  <a:srgbClr val="444746"/>
                </a:solidFill>
                <a:effectLst/>
                <a:latin typeface="Google Sans Mono"/>
              </a:rPr>
              <a:t>customer_type</a:t>
            </a:r>
            <a:r>
              <a:rPr lang="en-US" sz="2400" b="0" i="0" dirty="0">
                <a:solidFill>
                  <a:srgbClr val="444746"/>
                </a:solidFill>
                <a:effectLst/>
                <a:latin typeface="Google Sans Mono"/>
              </a:rPr>
              <a:t> == 	"Gold" and </a:t>
            </a:r>
            <a:r>
              <a:rPr lang="en-US" sz="2400" b="0" i="0" dirty="0" err="1">
                <a:solidFill>
                  <a:srgbClr val="444746"/>
                </a:solidFill>
                <a:effectLst/>
                <a:latin typeface="Google Sans Mono"/>
              </a:rPr>
              <a:t>purchase_amount</a:t>
            </a:r>
            <a:r>
              <a:rPr lang="en-US" sz="2400" b="0" i="0" dirty="0">
                <a:solidFill>
                  <a:srgbClr val="444746"/>
                </a:solidFill>
                <a:effectLst/>
                <a:latin typeface="Google Sans Mono"/>
              </a:rPr>
              <a:t> &gt;= 50: 	print("The customer is eligible for a 	discount") else: 	print("The customer is not eligible for a discount") ``` | The 	customer is eligible for a discount | These are just a few 	examples of how to use 	simple if-then-else conditions in 	Python.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2241650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5258-7C23-656C-6A68-F2A7D071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While loop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62268-2016-2551-C5F1-67EB2657F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758" y="1706632"/>
            <a:ext cx="5095912" cy="4124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ADD790-5FEC-CAC5-9420-B51B37E983D9}"/>
              </a:ext>
            </a:extLst>
          </p:cNvPr>
          <p:cNvSpPr txBox="1"/>
          <p:nvPr/>
        </p:nvSpPr>
        <p:spPr>
          <a:xfrm>
            <a:off x="361666" y="1706632"/>
            <a:ext cx="23201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Same as if then else</a:t>
            </a:r>
          </a:p>
          <a:p>
            <a:endParaRPr lang="en-SG" dirty="0"/>
          </a:p>
          <a:p>
            <a:r>
              <a:rPr lang="en-SG" dirty="0"/>
              <a:t>B &lt; 15</a:t>
            </a:r>
          </a:p>
          <a:p>
            <a:endParaRPr lang="en-SG" dirty="0"/>
          </a:p>
          <a:p>
            <a:r>
              <a:rPr lang="en-SG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B+</a:t>
            </a:r>
            <a:r>
              <a:rPr lang="en-SG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endParaRPr lang="en-SG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445190-1988-2401-2AE3-970CB77C49C7}"/>
              </a:ext>
            </a:extLst>
          </p:cNvPr>
          <p:cNvCxnSpPr/>
          <p:nvPr/>
        </p:nvCxnSpPr>
        <p:spPr>
          <a:xfrm>
            <a:off x="968991" y="2961564"/>
            <a:ext cx="2777319" cy="22245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A890BC-24BD-FFBF-B15E-3D9152D9BF59}"/>
              </a:ext>
            </a:extLst>
          </p:cNvPr>
          <p:cNvCxnSpPr/>
          <p:nvPr/>
        </p:nvCxnSpPr>
        <p:spPr>
          <a:xfrm>
            <a:off x="1194179" y="2388358"/>
            <a:ext cx="24088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717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57ED-E0C3-2DD3-C7F1-9D262AAB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6" y="1194179"/>
            <a:ext cx="7997588" cy="3597891"/>
          </a:xfrm>
        </p:spPr>
        <p:txBody>
          <a:bodyPr>
            <a:noAutofit/>
          </a:bodyPr>
          <a:lstStyle/>
          <a:p>
            <a:r>
              <a:rPr lang="en-SG" sz="2000" dirty="0" err="1"/>
              <a:t>Youtube</a:t>
            </a:r>
            <a:r>
              <a:rPr lang="en-SG" sz="2000" dirty="0"/>
              <a:t>: </a:t>
            </a:r>
            <a:br>
              <a:rPr lang="en-SG" sz="2000" dirty="0"/>
            </a:br>
            <a:r>
              <a:rPr lang="en-SG" sz="2400" dirty="0"/>
              <a:t>RPA: </a:t>
            </a:r>
            <a:r>
              <a:rPr lang="en-SG" sz="2400" dirty="0">
                <a:hlinkClick r:id="rId2"/>
              </a:rPr>
              <a:t>https://youtu.be/9URSbTOE4YI?si=MQli4rNKDdE1egbs</a:t>
            </a:r>
            <a:br>
              <a:rPr lang="en-SG" sz="2400" dirty="0"/>
            </a:br>
            <a:r>
              <a:rPr lang="en-SG" sz="2400" dirty="0"/>
              <a:t>UiPath</a:t>
            </a:r>
            <a:br>
              <a:rPr lang="en-SG" sz="2400" dirty="0"/>
            </a:br>
            <a:r>
              <a:rPr lang="en-SG" sz="2400" dirty="0">
                <a:hlinkClick r:id="rId3"/>
              </a:rPr>
              <a:t>https://youtu.be/S8vyutaQgZ8?si=RX470cHY4eHFhqSg</a:t>
            </a:r>
            <a:br>
              <a:rPr lang="en-SG" sz="2400" dirty="0"/>
            </a:br>
            <a:r>
              <a:rPr lang="en-SG" sz="2400" dirty="0">
                <a:hlinkClick r:id="rId4"/>
              </a:rPr>
              <a:t>https://youtu.be/5i5CJsFnEj0?si=JoM1o_Bm6RFpWiHG</a:t>
            </a:r>
            <a:br>
              <a:rPr lang="en-SG" sz="2400" dirty="0"/>
            </a:br>
            <a:r>
              <a:rPr lang="en-SG" sz="2400" dirty="0">
                <a:hlinkClick r:id="rId5"/>
              </a:rPr>
              <a:t>https://youtu.be/5i5CJsFnEj0?si=k2QEKuaKPcbAV5d3</a:t>
            </a:r>
            <a:br>
              <a:rPr lang="en-SG" sz="2400" dirty="0"/>
            </a:br>
            <a:r>
              <a:rPr lang="en-SG" sz="2400" dirty="0">
                <a:hlinkClick r:id="rId6"/>
              </a:rPr>
              <a:t>https://youtu.be/5i5CJsFnEj0?si=Bqv7r0ONIdnYp958</a:t>
            </a:r>
            <a:br>
              <a:rPr lang="en-SG" sz="2400" dirty="0"/>
            </a:br>
            <a:r>
              <a:rPr lang="en-SG" sz="2400" dirty="0"/>
              <a:t>https://youtu.be/IejDU8U63mY?si=J1sREYIMo2wjiVm-</a:t>
            </a:r>
            <a:br>
              <a:rPr lang="en-SG" sz="2400" dirty="0"/>
            </a:br>
            <a:r>
              <a:rPr lang="en-SG" sz="2400" dirty="0"/>
              <a:t>login https://youtu.be/pYdnE6dc_Bk?si=erejKRgnD2DY3Q6t</a:t>
            </a:r>
            <a:br>
              <a:rPr lang="en-SG" sz="1100" dirty="0"/>
            </a:br>
            <a:br>
              <a:rPr lang="en-SG" sz="2000" dirty="0"/>
            </a:br>
            <a:br>
              <a:rPr lang="en-SG" sz="2000" dirty="0"/>
            </a:br>
            <a:r>
              <a:rPr lang="en-SG" sz="2000" dirty="0"/>
              <a:t>Recording:</a:t>
            </a:r>
            <a:br>
              <a:rPr lang="en-SG" sz="2000" dirty="0"/>
            </a:br>
            <a:r>
              <a:rPr lang="en-SG" sz="2000" dirty="0"/>
              <a:t>https://1drv.ms/v/s!Aik2a4x7tvLyi6xHOOZ2Mrv7Sa1LBA?e=fLNNyf</a:t>
            </a:r>
          </a:p>
        </p:txBody>
      </p:sp>
    </p:spTree>
    <p:extLst>
      <p:ext uri="{BB962C8B-B14F-4D97-AF65-F5344CB8AC3E}">
        <p14:creationId xmlns:p14="http://schemas.microsoft.com/office/powerpoint/2010/main" val="2495080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1AC4A-7A58-1A97-6F2B-55E3F69D8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Practise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73BF6-5E12-346B-537E-E586FB5F4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Set variable a = 1,</a:t>
            </a:r>
          </a:p>
          <a:p>
            <a:r>
              <a:rPr lang="en-SG" dirty="0"/>
              <a:t>Print 1 to 10</a:t>
            </a:r>
          </a:p>
          <a:p>
            <a:endParaRPr lang="en-SG" dirty="0"/>
          </a:p>
          <a:p>
            <a:r>
              <a:rPr lang="en-SG" dirty="0"/>
              <a:t>While loop</a:t>
            </a:r>
          </a:p>
          <a:p>
            <a:r>
              <a:rPr lang="en-SG" dirty="0"/>
              <a:t>Note: remember set variable value -&gt; a+1</a:t>
            </a:r>
          </a:p>
        </p:txBody>
      </p:sp>
    </p:spTree>
    <p:extLst>
      <p:ext uri="{BB962C8B-B14F-4D97-AF65-F5344CB8AC3E}">
        <p14:creationId xmlns:p14="http://schemas.microsoft.com/office/powerpoint/2010/main" val="218827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BCA048-6198-41D3-4136-1265D8A00741}"/>
              </a:ext>
            </a:extLst>
          </p:cNvPr>
          <p:cNvSpPr txBox="1"/>
          <p:nvPr/>
        </p:nvSpPr>
        <p:spPr>
          <a:xfrm>
            <a:off x="293427" y="705177"/>
            <a:ext cx="872774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Print the numbers from 1 to 100.</a:t>
            </a:r>
          </a:p>
          <a:p>
            <a:endParaRPr lang="en-US" sz="1200" dirty="0"/>
          </a:p>
          <a:p>
            <a:r>
              <a:rPr lang="en-US" sz="1200" dirty="0"/>
              <a:t>Python</a:t>
            </a:r>
          </a:p>
          <a:p>
            <a:r>
              <a:rPr lang="en-US" sz="1200" dirty="0" err="1"/>
              <a:t>i</a:t>
            </a:r>
            <a:r>
              <a:rPr lang="en-US" sz="1200" dirty="0"/>
              <a:t> = 1</a:t>
            </a:r>
          </a:p>
          <a:p>
            <a:r>
              <a:rPr lang="en-US" sz="1200" dirty="0"/>
              <a:t>while </a:t>
            </a:r>
            <a:r>
              <a:rPr lang="en-US" sz="1200" dirty="0" err="1"/>
              <a:t>i</a:t>
            </a:r>
            <a:r>
              <a:rPr lang="en-US" sz="1200" dirty="0"/>
              <a:t> &lt;= 10:</a:t>
            </a:r>
          </a:p>
          <a:p>
            <a:r>
              <a:rPr lang="en-US" sz="1200" dirty="0"/>
              <a:t>  print(</a:t>
            </a:r>
            <a:r>
              <a:rPr lang="en-US" sz="1200" dirty="0" err="1"/>
              <a:t>i</a:t>
            </a:r>
            <a:r>
              <a:rPr lang="en-US" sz="1200" dirty="0"/>
              <a:t>)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i</a:t>
            </a:r>
            <a:r>
              <a:rPr lang="en-US" sz="1200" dirty="0"/>
              <a:t> += 1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Calculate the sum of the first 10 natural numbers.</a:t>
            </a:r>
          </a:p>
          <a:p>
            <a:endParaRPr lang="en-US" sz="1200" dirty="0"/>
          </a:p>
          <a:p>
            <a:r>
              <a:rPr lang="en-US" sz="1200" dirty="0"/>
              <a:t>Python</a:t>
            </a:r>
          </a:p>
          <a:p>
            <a:r>
              <a:rPr lang="en-US" sz="1200" dirty="0"/>
              <a:t>sum = 0</a:t>
            </a:r>
          </a:p>
          <a:p>
            <a:r>
              <a:rPr lang="en-US" sz="1200" dirty="0" err="1"/>
              <a:t>i</a:t>
            </a:r>
            <a:r>
              <a:rPr lang="en-US" sz="1200" dirty="0"/>
              <a:t> = 1</a:t>
            </a:r>
          </a:p>
          <a:p>
            <a:r>
              <a:rPr lang="en-US" sz="1200" dirty="0"/>
              <a:t>while </a:t>
            </a:r>
            <a:r>
              <a:rPr lang="en-US" sz="1200" dirty="0" err="1"/>
              <a:t>i</a:t>
            </a:r>
            <a:r>
              <a:rPr lang="en-US" sz="1200" dirty="0"/>
              <a:t> &lt;= 10:</a:t>
            </a:r>
          </a:p>
          <a:p>
            <a:r>
              <a:rPr lang="en-US" sz="1200" dirty="0"/>
              <a:t>  sum += </a:t>
            </a:r>
            <a:r>
              <a:rPr lang="en-US" sz="1200" dirty="0" err="1"/>
              <a:t>i</a:t>
            </a:r>
            <a:endParaRPr lang="en-US" sz="1200" dirty="0"/>
          </a:p>
          <a:p>
            <a:r>
              <a:rPr lang="en-US" sz="1200" dirty="0"/>
              <a:t>  </a:t>
            </a:r>
            <a:r>
              <a:rPr lang="en-US" sz="1200" dirty="0" err="1"/>
              <a:t>i</a:t>
            </a:r>
            <a:r>
              <a:rPr lang="en-US" sz="1200" dirty="0"/>
              <a:t> += 1</a:t>
            </a:r>
          </a:p>
          <a:p>
            <a:r>
              <a:rPr lang="en-US" sz="1200" dirty="0"/>
              <a:t>print(sum)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Print the multiplication table of a given number.</a:t>
            </a:r>
          </a:p>
          <a:p>
            <a:endParaRPr lang="en-US" sz="1200" dirty="0"/>
          </a:p>
          <a:p>
            <a:r>
              <a:rPr lang="en-US" sz="1200" dirty="0"/>
              <a:t>Python</a:t>
            </a:r>
          </a:p>
          <a:p>
            <a:r>
              <a:rPr lang="en-US" sz="1200" dirty="0"/>
              <a:t>num = int(input("Enter a number: "))</a:t>
            </a:r>
          </a:p>
          <a:p>
            <a:r>
              <a:rPr lang="en-US" sz="1200" dirty="0" err="1"/>
              <a:t>i</a:t>
            </a:r>
            <a:r>
              <a:rPr lang="en-US" sz="1200" dirty="0"/>
              <a:t> = 1</a:t>
            </a:r>
          </a:p>
          <a:p>
            <a:r>
              <a:rPr lang="en-US" sz="1200" dirty="0"/>
              <a:t>while </a:t>
            </a:r>
            <a:r>
              <a:rPr lang="en-US" sz="1200" dirty="0" err="1"/>
              <a:t>i</a:t>
            </a:r>
            <a:r>
              <a:rPr lang="en-US" sz="1200" dirty="0"/>
              <a:t> &lt;= 10:</a:t>
            </a:r>
          </a:p>
          <a:p>
            <a:r>
              <a:rPr lang="en-US" sz="1200" dirty="0"/>
              <a:t>  print(num, "*", </a:t>
            </a:r>
            <a:r>
              <a:rPr lang="en-US" sz="1200" dirty="0" err="1"/>
              <a:t>i</a:t>
            </a:r>
            <a:r>
              <a:rPr lang="en-US" sz="1200" dirty="0"/>
              <a:t>, "=", num * </a:t>
            </a:r>
            <a:r>
              <a:rPr lang="en-US" sz="1200" dirty="0" err="1"/>
              <a:t>i</a:t>
            </a:r>
            <a:r>
              <a:rPr lang="en-US" sz="1200" dirty="0"/>
              <a:t>)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i</a:t>
            </a:r>
            <a:r>
              <a:rPr lang="en-US" sz="1200" dirty="0"/>
              <a:t> += 1</a:t>
            </a:r>
          </a:p>
          <a:p>
            <a:r>
              <a:rPr lang="en-US" sz="1200" dirty="0"/>
              <a:t>contain at least</a:t>
            </a:r>
          </a:p>
        </p:txBody>
      </p:sp>
    </p:spTree>
    <p:extLst>
      <p:ext uri="{BB962C8B-B14F-4D97-AF65-F5344CB8AC3E}">
        <p14:creationId xmlns:p14="http://schemas.microsoft.com/office/powerpoint/2010/main" val="4260721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749F-6311-DF2C-9A72-C8ECB7847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5" y="3989220"/>
            <a:ext cx="8229600" cy="1143000"/>
          </a:xfrm>
        </p:spPr>
        <p:txBody>
          <a:bodyPr/>
          <a:lstStyle/>
          <a:p>
            <a:r>
              <a:rPr lang="en-SG" dirty="0"/>
              <a:t>Example: Google sheet</a:t>
            </a:r>
          </a:p>
        </p:txBody>
      </p:sp>
    </p:spTree>
    <p:extLst>
      <p:ext uri="{BB962C8B-B14F-4D97-AF65-F5344CB8AC3E}">
        <p14:creationId xmlns:p14="http://schemas.microsoft.com/office/powerpoint/2010/main" val="572188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21579-BA36-7A19-8265-3A3337DF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40" y="1336438"/>
            <a:ext cx="4740836" cy="45454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61BAA8-42A2-DD09-D9C7-A27FDBB1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3" y="193438"/>
            <a:ext cx="8229600" cy="1143000"/>
          </a:xfrm>
        </p:spPr>
        <p:txBody>
          <a:bodyPr/>
          <a:lstStyle/>
          <a:p>
            <a:r>
              <a:rPr lang="en-SG" dirty="0"/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2636643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6241C8-3F36-985B-F88E-0D1E222DC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37" y="1643330"/>
            <a:ext cx="5121795" cy="37816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431436-58D7-D837-EC0A-5D4546DB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27" y="49954"/>
            <a:ext cx="8229600" cy="1143000"/>
          </a:xfrm>
        </p:spPr>
        <p:txBody>
          <a:bodyPr/>
          <a:lstStyle/>
          <a:p>
            <a:r>
              <a:rPr lang="en-SG" dirty="0"/>
              <a:t>Write cell</a:t>
            </a:r>
          </a:p>
        </p:txBody>
      </p:sp>
    </p:spTree>
    <p:extLst>
      <p:ext uri="{BB962C8B-B14F-4D97-AF65-F5344CB8AC3E}">
        <p14:creationId xmlns:p14="http://schemas.microsoft.com/office/powerpoint/2010/main" val="1192021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50F960-1642-32ED-A762-E869DBBD3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30" y="2001337"/>
            <a:ext cx="7287904" cy="4105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274FA-1F50-2BE3-8BE4-E6E072B2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93"/>
            <a:ext cx="8229600" cy="1143000"/>
          </a:xfrm>
        </p:spPr>
        <p:txBody>
          <a:bodyPr/>
          <a:lstStyle/>
          <a:p>
            <a:r>
              <a:rPr lang="en-SG" dirty="0"/>
              <a:t>Read range</a:t>
            </a:r>
          </a:p>
        </p:txBody>
      </p:sp>
    </p:spTree>
    <p:extLst>
      <p:ext uri="{BB962C8B-B14F-4D97-AF65-F5344CB8AC3E}">
        <p14:creationId xmlns:p14="http://schemas.microsoft.com/office/powerpoint/2010/main" val="1876142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1DB7-D391-FA67-C653-725CF1E8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971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SG" dirty="0"/>
              <a:t>Example : Web simple calculator</a:t>
            </a:r>
            <a:br>
              <a:rPr lang="en-SG" dirty="0"/>
            </a:br>
            <a:br>
              <a:rPr lang="en-SG" dirty="0"/>
            </a:br>
            <a:r>
              <a:rPr lang="en-SG" dirty="0"/>
              <a:t>https://www.calculatorsoup.com/calculators/math/basic.php</a:t>
            </a:r>
          </a:p>
        </p:txBody>
      </p:sp>
    </p:spTree>
    <p:extLst>
      <p:ext uri="{BB962C8B-B14F-4D97-AF65-F5344CB8AC3E}">
        <p14:creationId xmlns:p14="http://schemas.microsoft.com/office/powerpoint/2010/main" val="2352380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892C3-5263-0537-CBFC-E8D15E3F3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902" y="0"/>
            <a:ext cx="4183619" cy="65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9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B9E8-86B6-70BE-F87C-E4856010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9345"/>
            <a:ext cx="8229600" cy="1143000"/>
          </a:xfrm>
        </p:spPr>
        <p:txBody>
          <a:bodyPr/>
          <a:lstStyle/>
          <a:p>
            <a:r>
              <a:rPr lang="en-SG" dirty="0"/>
              <a:t>Example: Key into google form</a:t>
            </a:r>
          </a:p>
        </p:txBody>
      </p:sp>
    </p:spTree>
    <p:extLst>
      <p:ext uri="{BB962C8B-B14F-4D97-AF65-F5344CB8AC3E}">
        <p14:creationId xmlns:p14="http://schemas.microsoft.com/office/powerpoint/2010/main" val="2090828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F9597-5EBE-64B1-250E-54B63123E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309" y="421499"/>
            <a:ext cx="4793791" cy="57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5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1B42-7F09-4B1B-94A1-17815000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Objective</a:t>
            </a:r>
            <a:endParaRPr lang="en-SG" sz="3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B94B3-CDD7-47B7-BC13-FFAF2FF9F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/>
              <a:t>To know about Robotic Process Automation and able to use </a:t>
            </a:r>
            <a:r>
              <a:rPr lang="en-US" sz="2700" err="1"/>
              <a:t>UiPath</a:t>
            </a:r>
            <a:r>
              <a:rPr lang="en-US" sz="2700"/>
              <a:t> to automate processes</a:t>
            </a:r>
          </a:p>
          <a:p>
            <a:r>
              <a:rPr lang="en-US" sz="2800"/>
              <a:t>To create a simple automated process using </a:t>
            </a:r>
            <a:r>
              <a:rPr lang="en-US" sz="2800" err="1"/>
              <a:t>UiPath</a:t>
            </a:r>
            <a:endParaRPr lang="en-US" sz="2800"/>
          </a:p>
          <a:p>
            <a:r>
              <a:rPr lang="en-US" sz="2800"/>
              <a:t>To develop RPA programming skill</a:t>
            </a:r>
          </a:p>
          <a:p>
            <a:pPr marL="0" indent="0">
              <a:buNone/>
            </a:pPr>
            <a:endParaRPr lang="en-US" sz="2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5CC4A-6613-4D6E-96EF-E01BBB1C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74C2B-2832-4980-AD6C-83DC3FD51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445" y="260475"/>
            <a:ext cx="1561671" cy="12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44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352E90-147B-839A-F883-4CFE2077698F}"/>
              </a:ext>
            </a:extLst>
          </p:cNvPr>
          <p:cNvSpPr txBox="1"/>
          <p:nvPr/>
        </p:nvSpPr>
        <p:spPr>
          <a:xfrm>
            <a:off x="464023" y="879859"/>
            <a:ext cx="815453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Practice:</a:t>
            </a:r>
          </a:p>
          <a:p>
            <a:r>
              <a:rPr lang="en-US" sz="3200" dirty="0">
                <a:solidFill>
                  <a:srgbClr val="131313"/>
                </a:solidFill>
                <a:effectLst/>
              </a:rPr>
              <a:t>Website used: </a:t>
            </a:r>
            <a:r>
              <a:rPr lang="en-US" sz="3200" b="0" i="0" u="none" strike="noStrike" dirty="0">
                <a:solidFill>
                  <a:srgbClr val="065FD4"/>
                </a:solidFill>
                <a:effectLst/>
                <a:latin typeface="Roboto" panose="02000000000000000000" pitchFamily="2" charset="0"/>
                <a:hlinkClick r:id="rId2"/>
              </a:rPr>
              <a:t>https://the-internet.herokuapp.com/login</a:t>
            </a:r>
            <a:br>
              <a:rPr lang="en-US" b="0" i="0" u="none" strike="noStrike" dirty="0">
                <a:solidFill>
                  <a:srgbClr val="065FD4"/>
                </a:solidFill>
                <a:effectLst/>
                <a:latin typeface="Roboto" panose="02000000000000000000" pitchFamily="2" charset="0"/>
                <a:hlinkClick r:id="rId2"/>
              </a:rPr>
            </a:b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191258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1DB7-D391-FA67-C653-725CF1E8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33" y="42075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SG" dirty="0"/>
              <a:t>Example : Read from google sheet and write to google form</a:t>
            </a:r>
            <a:br>
              <a:rPr lang="en-SG" dirty="0"/>
            </a:br>
            <a:br>
              <a:rPr lang="en-SG" dirty="0"/>
            </a:b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215332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07492-7AE9-1E7D-F37A-469B2ABF2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Practise - Simple </a:t>
            </a:r>
            <a:r>
              <a:rPr lang="en-SG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F005B-CEFB-5370-3FFD-FB8BDE330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Read from google sheet and write to google form</a:t>
            </a:r>
          </a:p>
          <a:p>
            <a:endParaRPr lang="en-SG" dirty="0"/>
          </a:p>
          <a:p>
            <a:r>
              <a:rPr lang="en-SG" sz="3000" dirty="0">
                <a:solidFill>
                  <a:srgbClr val="FF0000"/>
                </a:solidFill>
              </a:rPr>
              <a:t>REMEMBER TO NAME THE SHEET and FORM differently to avoid tab name CONFUSION</a:t>
            </a:r>
          </a:p>
        </p:txBody>
      </p:sp>
    </p:spTree>
    <p:extLst>
      <p:ext uri="{BB962C8B-B14F-4D97-AF65-F5344CB8AC3E}">
        <p14:creationId xmlns:p14="http://schemas.microsoft.com/office/powerpoint/2010/main" val="2694302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6867-0067-A3D9-3924-D32660A30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58" y="366539"/>
            <a:ext cx="8085446" cy="4381945"/>
          </a:xfrm>
        </p:spPr>
        <p:txBody>
          <a:bodyPr/>
          <a:lstStyle/>
          <a:p>
            <a:r>
              <a:rPr lang="en-SG" dirty="0">
                <a:hlinkClick r:id="rId2"/>
              </a:rPr>
              <a:t>Register https://cloud.uipath.com/</a:t>
            </a:r>
            <a:endParaRPr lang="en-SG" dirty="0"/>
          </a:p>
          <a:p>
            <a:r>
              <a:rPr lang="en-SG" dirty="0"/>
              <a:t>Create google form </a:t>
            </a:r>
            <a:r>
              <a:rPr lang="en-SG" dirty="0">
                <a:hlinkClick r:id="rId3"/>
              </a:rPr>
              <a:t>https://docs.google.com/forms/</a:t>
            </a:r>
            <a:endParaRPr lang="en-SG" dirty="0"/>
          </a:p>
          <a:p>
            <a:r>
              <a:rPr lang="en-SG" dirty="0"/>
              <a:t>Create 2 question using short answer</a:t>
            </a:r>
          </a:p>
          <a:p>
            <a:r>
              <a:rPr lang="en-SG" dirty="0"/>
              <a:t>Go to preview</a:t>
            </a:r>
          </a:p>
          <a:p>
            <a:endParaRPr lang="en-S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404501-082B-E4FA-A130-CECBF5B49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58" y="2704584"/>
            <a:ext cx="4271268" cy="3006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8439A-F943-14D3-4F85-154F21F02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361" y="3739919"/>
            <a:ext cx="3627013" cy="2076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BDC6E-FC3B-5A7C-31AC-777456031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360" y="1813783"/>
            <a:ext cx="3836537" cy="18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335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4226-BFD7-8630-3D0D-7ED3ABA0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dirty="0"/>
              <a:t>Create </a:t>
            </a:r>
            <a:r>
              <a:rPr lang="en-SG" dirty="0" err="1"/>
              <a:t>googlesheet</a:t>
            </a:r>
            <a:r>
              <a:rPr lang="en-SG" dirty="0"/>
              <a:t> - https://docs.google.com/spreadsheets (IT SHOULD BE SAVED IN GOOGLE DRIVE)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F4CC6-C039-FA1E-A8D6-82B8D8FA4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785" y="2584820"/>
            <a:ext cx="2977256" cy="31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67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F0203-4AD6-AFBA-A68E-30D9DC427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>
                <a:hlinkClick r:id="rId2"/>
              </a:rPr>
              <a:t>Register https://cloud.uipath.com/</a:t>
            </a:r>
            <a:br>
              <a:rPr lang="en-SG" dirty="0"/>
            </a:br>
            <a:r>
              <a:rPr lang="en-SG" dirty="0"/>
              <a:t>select studio -&gt; Project -&gt; New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DB5C4-5805-39B0-D45C-CC5D000FB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144" y="2454433"/>
            <a:ext cx="4646677" cy="29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11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6EDFB5C-4AFA-E2F2-3A81-26610ADBC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714" y="1977263"/>
            <a:ext cx="8178800" cy="290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61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5C43-1E87-E3A5-887C-83AEDC9A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UiPath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D5BD8-0C95-8A6C-1285-3E13128A8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SG" dirty="0"/>
              <a:t>Use browser – select tab – ensure link end with </a:t>
            </a:r>
            <a:r>
              <a:rPr lang="en-SG" dirty="0" err="1"/>
              <a:t>viewform</a:t>
            </a:r>
            <a:endParaRPr lang="en-SG" dirty="0"/>
          </a:p>
          <a:p>
            <a:pPr marL="385763" indent="-385763">
              <a:buFont typeface="+mj-lt"/>
              <a:buAutoNum type="arabicPeriod"/>
            </a:pPr>
            <a:r>
              <a:rPr lang="en-SG" dirty="0"/>
              <a:t>Read range (google workspace) – select sheet (should be in your </a:t>
            </a:r>
            <a:r>
              <a:rPr lang="en-SG" dirty="0" err="1"/>
              <a:t>mydrive</a:t>
            </a:r>
            <a:r>
              <a:rPr lang="en-SG" dirty="0"/>
              <a:t>) – range select spreadsheet1 – click show addition – data should be in read range</a:t>
            </a:r>
          </a:p>
          <a:p>
            <a:pPr marL="385763" indent="-385763">
              <a:buFont typeface="+mj-lt"/>
              <a:buAutoNum type="arabicPeriod"/>
            </a:pPr>
            <a:r>
              <a:rPr lang="en-SG" dirty="0"/>
              <a:t>For each – List of </a:t>
            </a:r>
            <a:r>
              <a:rPr lang="en-SG"/>
              <a:t>items (Read </a:t>
            </a:r>
            <a:r>
              <a:rPr lang="en-SG" dirty="0" err="1"/>
              <a:t>range.rows</a:t>
            </a:r>
            <a:r>
              <a:rPr lang="en-SG" dirty="0"/>
              <a:t>) – Use variable – read range – read range – row =&gt; Item in </a:t>
            </a:r>
            <a:r>
              <a:rPr lang="en-SG" dirty="0" err="1"/>
              <a:t>currentDataRow</a:t>
            </a:r>
            <a:endParaRPr lang="en-SG" dirty="0"/>
          </a:p>
          <a:p>
            <a:pPr marL="385763" indent="-385763">
              <a:buFont typeface="+mj-lt"/>
              <a:buAutoNum type="arabicPeriod"/>
            </a:pPr>
            <a:r>
              <a:rPr lang="en-SG" dirty="0"/>
              <a:t>Set Variable – use variable – for each – </a:t>
            </a:r>
            <a:r>
              <a:rPr lang="en-SG" dirty="0" err="1"/>
              <a:t>currentDataRow</a:t>
            </a:r>
            <a:r>
              <a:rPr lang="en-SG" dirty="0"/>
              <a:t> – name (repeat for all other features) – write lines</a:t>
            </a:r>
          </a:p>
          <a:p>
            <a:pPr marL="385763" indent="-385763">
              <a:buFont typeface="+mj-lt"/>
              <a:buAutoNum type="arabicPeriod"/>
            </a:pPr>
            <a:r>
              <a:rPr lang="en-SG" dirty="0"/>
              <a:t>Type into – select tab – select entry and anchor – type this – use variable name</a:t>
            </a:r>
          </a:p>
          <a:p>
            <a:pPr marL="385763" indent="-385763">
              <a:buFont typeface="+mj-lt"/>
              <a:buAutoNum type="arabicPeriod"/>
            </a:pPr>
            <a:r>
              <a:rPr lang="en-SG" dirty="0"/>
              <a:t>Click -&gt; submit -&gt; (then create a test form so that you can click submit another form) -&gt; click -&gt; submit another form</a:t>
            </a:r>
          </a:p>
          <a:p>
            <a:pPr marL="385763" indent="-385763">
              <a:buFont typeface="+mj-lt"/>
              <a:buAutoNum type="arabicPeriod"/>
            </a:pPr>
            <a:r>
              <a:rPr lang="en-SG" dirty="0"/>
              <a:t>Check the result -&gt; go to google form -&gt; responses -&gt; individual</a:t>
            </a:r>
          </a:p>
          <a:p>
            <a:pPr marL="385763" indent="-385763">
              <a:buFont typeface="+mj-lt"/>
              <a:buAutoNum type="arabicPeriod"/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46054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A598BC-744E-D39D-66B6-17D88921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41" y="176265"/>
            <a:ext cx="3016025" cy="4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25CFD-D382-42A6-FE3A-84D058684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258" y="108312"/>
            <a:ext cx="2925106" cy="642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37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0577-0C85-6A79-AEE9-0E8DCFF5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(1) </a:t>
            </a:r>
            <a:r>
              <a:rPr lang="en-SG" dirty="0">
                <a:solidFill>
                  <a:srgbClr val="FF0000"/>
                </a:solidFill>
              </a:rPr>
              <a:t>Use browser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344AA-19ED-024F-1976-48B4F3724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43" y="2317060"/>
            <a:ext cx="5051774" cy="31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9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F59AF-7B41-4BE6-9D0A-B08791B36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5E510-2CAB-4EC1-B4DD-E98EF098F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/>
              <a:t>Intro to RPA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UiPath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Exercise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Discussion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Review</a:t>
            </a:r>
          </a:p>
          <a:p>
            <a:pPr marL="257175" lvl="1" indent="0">
              <a:buNone/>
            </a:pPr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FE184-1626-4BC5-90DF-CE0A10CF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13D7C-C40C-9D96-22F0-9B61429F0F7F}"/>
              </a:ext>
            </a:extLst>
          </p:cNvPr>
          <p:cNvSpPr txBox="1"/>
          <p:nvPr/>
        </p:nvSpPr>
        <p:spPr>
          <a:xfrm>
            <a:off x="592931" y="4719519"/>
            <a:ext cx="76080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/>
              <a:t>Examples of </a:t>
            </a:r>
            <a:r>
              <a:rPr lang="en-SG" sz="2800" dirty="0" err="1"/>
              <a:t>RPA:https</a:t>
            </a:r>
            <a:r>
              <a:rPr lang="en-SG" sz="2800" dirty="0"/>
              <a:t>://mindmajix.com/30-rpa-examples</a:t>
            </a:r>
          </a:p>
        </p:txBody>
      </p:sp>
    </p:spTree>
    <p:extLst>
      <p:ext uri="{BB962C8B-B14F-4D97-AF65-F5344CB8AC3E}">
        <p14:creationId xmlns:p14="http://schemas.microsoft.com/office/powerpoint/2010/main" val="790950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2ED4-5AFA-CB82-D828-9214512D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In Work in Scope -&gt; Select tab -&gt; make sure the link end with </a:t>
            </a:r>
            <a:r>
              <a:rPr lang="en-SG" dirty="0" err="1"/>
              <a:t>viewform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D108C-6728-ED08-A760-451CF0AF6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669" y="2782146"/>
            <a:ext cx="2952547" cy="234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D10D4E-A666-B155-4BFA-5B12848C7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1" y="2143116"/>
            <a:ext cx="4954227" cy="257176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9838FD-1F1C-DEDC-2B50-EA532EC63A23}"/>
              </a:ext>
            </a:extLst>
          </p:cNvPr>
          <p:cNvCxnSpPr/>
          <p:nvPr/>
        </p:nvCxnSpPr>
        <p:spPr>
          <a:xfrm flipH="1">
            <a:off x="1908981" y="2049723"/>
            <a:ext cx="2292824" cy="2318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563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8B57-989F-2B90-8654-5D8A69522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click on + -&gt; (2) </a:t>
            </a:r>
            <a:r>
              <a:rPr lang="en-SG" dirty="0">
                <a:solidFill>
                  <a:srgbClr val="FF0000"/>
                </a:solidFill>
              </a:rPr>
              <a:t>Read range </a:t>
            </a:r>
            <a:r>
              <a:rPr lang="en-SG" dirty="0"/>
              <a:t>– google workspace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97A7B-6025-1587-5ADB-F6301F666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83" y="2406015"/>
            <a:ext cx="4685113" cy="27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71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25DF20-8201-3CF1-D649-F50EA75B8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1036845"/>
            <a:ext cx="4988652" cy="47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96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CFBFF-0B5A-4FE9-B495-EB5F8218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47" y="2242019"/>
            <a:ext cx="3739058" cy="23005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9FE477-BFB2-A546-C775-D5501F5E8465}"/>
              </a:ext>
            </a:extLst>
          </p:cNvPr>
          <p:cNvSpPr txBox="1">
            <a:spLocks/>
          </p:cNvSpPr>
          <p:nvPr/>
        </p:nvSpPr>
        <p:spPr>
          <a:xfrm>
            <a:off x="428625" y="1247847"/>
            <a:ext cx="27432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300" dirty="0"/>
              <a:t>3. </a:t>
            </a:r>
            <a:r>
              <a:rPr lang="en-SG" sz="3300" dirty="0">
                <a:solidFill>
                  <a:srgbClr val="FF0000"/>
                </a:solidFill>
              </a:rPr>
              <a:t>For each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B7F010-562A-F311-577A-585C3536C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38" y="3134553"/>
            <a:ext cx="3611879" cy="22102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E24FE5-9825-0735-EE5C-9D9526AF5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238" y="1513194"/>
            <a:ext cx="3571042" cy="11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07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8A72-A670-4E26-3389-2A298E61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List of items -&gt; read range -&gt; Use rows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2CE810-3E21-5E05-0F49-9806983F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532" y="2360798"/>
            <a:ext cx="6125796" cy="3416007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049740A-CBE2-4FB6-1CE4-C148ED04E0C6}"/>
              </a:ext>
            </a:extLst>
          </p:cNvPr>
          <p:cNvSpPr/>
          <p:nvPr/>
        </p:nvSpPr>
        <p:spPr>
          <a:xfrm>
            <a:off x="5266330" y="1967836"/>
            <a:ext cx="793277" cy="23286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</p:spTree>
    <p:extLst>
      <p:ext uri="{BB962C8B-B14F-4D97-AF65-F5344CB8AC3E}">
        <p14:creationId xmlns:p14="http://schemas.microsoft.com/office/powerpoint/2010/main" val="1222789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2BF6E5-0DB2-9E6C-F8DD-A7A3D7B5E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62" y="1642190"/>
            <a:ext cx="6409532" cy="31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854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F39B-A5D6-ECEE-D468-CF9DF974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69" y="139597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/>
              <a:t>4. </a:t>
            </a:r>
            <a:r>
              <a:rPr lang="en-SG" dirty="0">
                <a:solidFill>
                  <a:srgbClr val="FF0000"/>
                </a:solidFill>
              </a:rPr>
              <a:t>Set variable value</a:t>
            </a:r>
            <a:br>
              <a:rPr lang="en-SG" dirty="0"/>
            </a:br>
            <a:r>
              <a:rPr lang="en-SG" dirty="0"/>
              <a:t>Set Value – use variable -&gt; for each -&gt; </a:t>
            </a:r>
            <a:r>
              <a:rPr lang="en-SG" dirty="0" err="1"/>
              <a:t>currentDataRow</a:t>
            </a:r>
            <a:r>
              <a:rPr lang="en-SG" dirty="0"/>
              <a:t> -&gt; Name</a:t>
            </a:r>
            <a:br>
              <a:rPr lang="en-SG" dirty="0"/>
            </a:br>
            <a:r>
              <a:rPr lang="en-SG" dirty="0"/>
              <a:t>To variable -&gt; create new variable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668A0-AF7B-9F99-2CAB-83B5E0F8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88" y="2805775"/>
            <a:ext cx="5872205" cy="1107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25C46-E275-106D-678D-4DCFA4F13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588" y="4110176"/>
            <a:ext cx="5707898" cy="193597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C5789-87B7-A319-E496-2B1A40012384}"/>
              </a:ext>
            </a:extLst>
          </p:cNvPr>
          <p:cNvCxnSpPr/>
          <p:nvPr/>
        </p:nvCxnSpPr>
        <p:spPr>
          <a:xfrm>
            <a:off x="3254991" y="1880832"/>
            <a:ext cx="2420772" cy="3372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7606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E9EBA-EDC1-A692-B7B7-F467BF0EC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90" y="981619"/>
            <a:ext cx="5922212" cy="1721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567A4-C07E-BF85-32C7-0D19E1816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30" y="2914650"/>
            <a:ext cx="4299882" cy="282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202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3C0A04-AA39-E756-6012-EB69FCB7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3" y="2308780"/>
            <a:ext cx="8402414" cy="2817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C83EF-E9C5-0A3F-61C0-DD3FAEED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275" y="1009373"/>
            <a:ext cx="4675247" cy="994172"/>
          </a:xfrm>
        </p:spPr>
        <p:txBody>
          <a:bodyPr>
            <a:normAutofit/>
          </a:bodyPr>
          <a:lstStyle/>
          <a:p>
            <a:r>
              <a:rPr lang="en-SG" dirty="0"/>
              <a:t>Save as variable</a:t>
            </a:r>
          </a:p>
        </p:txBody>
      </p:sp>
    </p:spTree>
    <p:extLst>
      <p:ext uri="{BB962C8B-B14F-4D97-AF65-F5344CB8AC3E}">
        <p14:creationId xmlns:p14="http://schemas.microsoft.com/office/powerpoint/2010/main" val="3005610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D1436E-49AB-E90A-74DC-A8012C4C6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78" y="1212282"/>
            <a:ext cx="5139587" cy="420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4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C16E6-3C3F-47A0-A7EA-5C3C43C8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3" y="66091"/>
            <a:ext cx="8229600" cy="1143000"/>
          </a:xfrm>
        </p:spPr>
        <p:txBody>
          <a:bodyPr/>
          <a:lstStyle/>
          <a:p>
            <a:r>
              <a:rPr lang="en-US" dirty="0"/>
              <a:t>Why RPA</a:t>
            </a:r>
            <a:endParaRPr lang="en-SG" dirty="0"/>
          </a:p>
        </p:txBody>
      </p:sp>
      <p:pic>
        <p:nvPicPr>
          <p:cNvPr id="1026" name="Picture 2" descr="Why RPA (Robotic Process Automation) - TAE">
            <a:extLst>
              <a:ext uri="{FF2B5EF4-FFF2-40B4-BE49-F238E27FC236}">
                <a16:creationId xmlns:a16="http://schemas.microsoft.com/office/drawing/2014/main" id="{E3F4ADDD-AD22-3A0F-1F06-0566EF81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0" y="1397654"/>
            <a:ext cx="6720728" cy="45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1696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D607-EC33-7E78-2005-239DD43EF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>
                <a:solidFill>
                  <a:srgbClr val="FF0000"/>
                </a:solidFill>
              </a:rPr>
              <a:t>Write 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C9AFD-E25B-86A4-F5B3-F9AEDDDAE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85" y="2023538"/>
            <a:ext cx="6282165" cy="358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45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4AF755-8A27-7584-2CED-94DD0515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38" y="1212283"/>
            <a:ext cx="3707074" cy="2439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45BA00-7D28-A209-83CB-3A0E445C9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449" y="2387388"/>
            <a:ext cx="4607753" cy="3014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AA2897-45A9-47D5-5CCF-42EA9403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852" y="1168028"/>
            <a:ext cx="4675247" cy="994172"/>
          </a:xfrm>
        </p:spPr>
        <p:txBody>
          <a:bodyPr>
            <a:normAutofit fontScale="90000"/>
          </a:bodyPr>
          <a:lstStyle/>
          <a:p>
            <a:r>
              <a:rPr lang="en-SG" dirty="0"/>
              <a:t>DO the same for address</a:t>
            </a:r>
          </a:p>
        </p:txBody>
      </p:sp>
    </p:spTree>
    <p:extLst>
      <p:ext uri="{BB962C8B-B14F-4D97-AF65-F5344CB8AC3E}">
        <p14:creationId xmlns:p14="http://schemas.microsoft.com/office/powerpoint/2010/main" val="25786625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B8444-D7CA-16D2-5D39-B9D7E1FF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96" y="2136727"/>
            <a:ext cx="5704344" cy="347506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FD4E6D-4934-04DA-BB9C-EA1201172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39" y="1045197"/>
            <a:ext cx="8096534" cy="1024998"/>
          </a:xfrm>
        </p:spPr>
        <p:txBody>
          <a:bodyPr>
            <a:normAutofit fontScale="90000"/>
          </a:bodyPr>
          <a:lstStyle/>
          <a:p>
            <a:r>
              <a:rPr lang="en-SG" dirty="0"/>
              <a:t>2xSet variable (name and address) in with for each</a:t>
            </a:r>
          </a:p>
        </p:txBody>
      </p:sp>
    </p:spTree>
    <p:extLst>
      <p:ext uri="{BB962C8B-B14F-4D97-AF65-F5344CB8AC3E}">
        <p14:creationId xmlns:p14="http://schemas.microsoft.com/office/powerpoint/2010/main" val="2943762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09C-73C8-57D3-9A65-E60E0737D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Step 5 </a:t>
            </a:r>
            <a:r>
              <a:rPr lang="en-SG" dirty="0">
                <a:solidFill>
                  <a:srgbClr val="FF0000"/>
                </a:solidFill>
              </a:rPr>
              <a:t>type into </a:t>
            </a:r>
            <a:r>
              <a:rPr lang="en-SG" dirty="0"/>
              <a:t>MUST BE INSIDE of for each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DEDDF-C1D7-B552-8042-9130B6BD6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283" y="1977366"/>
            <a:ext cx="3650483" cy="365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735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AC5FA-FBAB-0C4A-B00E-4BDA9C1E4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00" y="90590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/>
              <a:t>Step 5: in type this – select name as variable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FF128-0AA2-9E8F-5533-79904C1F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2" y="2011103"/>
            <a:ext cx="4383080" cy="2694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8239C-9C40-2A99-F323-560FF607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634" y="3803903"/>
            <a:ext cx="3879085" cy="208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27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D7277E-CE9C-5A6E-AC8B-180CAE799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225" y="1264428"/>
            <a:ext cx="5243551" cy="43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48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3C8B-436F-E323-1DBB-22D3ED39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In indicate target on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55DB4-4297-22A9-578E-F7840CE92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24" y="2374861"/>
            <a:ext cx="4793492" cy="250747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ECB9D75-1749-C1A7-C846-62B59F339A87}"/>
              </a:ext>
            </a:extLst>
          </p:cNvPr>
          <p:cNvSpPr/>
          <p:nvPr/>
        </p:nvSpPr>
        <p:spPr>
          <a:xfrm>
            <a:off x="2569191" y="3429000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</p:spTree>
    <p:extLst>
      <p:ext uri="{BB962C8B-B14F-4D97-AF65-F5344CB8AC3E}">
        <p14:creationId xmlns:p14="http://schemas.microsoft.com/office/powerpoint/2010/main" val="41315600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3A86-2FFC-2AC2-2D9E-E83826B9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/>
              <a:t>First, second (anchor) then Select confirm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0DA2A-1996-1A6B-EF12-0909121A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1" y="2175263"/>
            <a:ext cx="7286678" cy="250747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82F02C6-F672-9485-E4A0-9EA6F1158A73}"/>
              </a:ext>
            </a:extLst>
          </p:cNvPr>
          <p:cNvSpPr/>
          <p:nvPr/>
        </p:nvSpPr>
        <p:spPr>
          <a:xfrm>
            <a:off x="261747" y="4204364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91B9973-B7AB-6FF6-12E5-BBDA2CD4F98D}"/>
              </a:ext>
            </a:extLst>
          </p:cNvPr>
          <p:cNvSpPr/>
          <p:nvPr/>
        </p:nvSpPr>
        <p:spPr>
          <a:xfrm>
            <a:off x="329986" y="3790893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5C6C98-8A25-BAB2-92FF-5DC802DA6B96}"/>
              </a:ext>
            </a:extLst>
          </p:cNvPr>
          <p:cNvCxnSpPr/>
          <p:nvPr/>
        </p:nvCxnSpPr>
        <p:spPr>
          <a:xfrm>
            <a:off x="1233417" y="1798946"/>
            <a:ext cx="1172002" cy="240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D85C82-8EC4-B260-4A0E-84147BE1EF84}"/>
              </a:ext>
            </a:extLst>
          </p:cNvPr>
          <p:cNvCxnSpPr/>
          <p:nvPr/>
        </p:nvCxnSpPr>
        <p:spPr>
          <a:xfrm flipH="1">
            <a:off x="696889" y="1850125"/>
            <a:ext cx="1708529" cy="1878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5596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C16E-07FF-4A82-B6B4-D10233E73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Do the same for address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97F8A-27C7-18E6-1907-562BC2DA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19" y="2353143"/>
            <a:ext cx="7466162" cy="348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798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3DFFF-A4B6-7889-760D-0F0B1045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>
                <a:solidFill>
                  <a:srgbClr val="FF0000"/>
                </a:solidFill>
              </a:rPr>
              <a:t>Click</a:t>
            </a:r>
            <a:r>
              <a:rPr lang="en-SG" dirty="0"/>
              <a:t> - submit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EEBB8-00AD-3DC5-ABA0-D53EAB5C7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800" y="1187755"/>
            <a:ext cx="5336420" cy="1078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62209-9B07-8CFA-C2AD-CA0406E1E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" y="2715175"/>
            <a:ext cx="3446145" cy="1311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FD7922-9D54-4D7A-A6D5-D1A9834EF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61" y="3416307"/>
            <a:ext cx="4469160" cy="22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8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hat Is Robotics Process Automation - DridhOn">
            <a:extLst>
              <a:ext uri="{FF2B5EF4-FFF2-40B4-BE49-F238E27FC236}">
                <a16:creationId xmlns:a16="http://schemas.microsoft.com/office/drawing/2014/main" id="{98020ACA-A592-74DB-17D3-7B9C63413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38275"/>
            <a:ext cx="76200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1462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ED90-7DEF-3F79-8D0A-9DDB607B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dirty="0">
                <a:solidFill>
                  <a:srgbClr val="FF0000"/>
                </a:solidFill>
              </a:rPr>
              <a:t>Click</a:t>
            </a:r>
            <a:r>
              <a:rPr lang="en-SG" dirty="0"/>
              <a:t> – submit another form – </a:t>
            </a:r>
            <a:r>
              <a:rPr lang="en-SG" b="1" dirty="0">
                <a:solidFill>
                  <a:srgbClr val="FF0000"/>
                </a:solidFill>
              </a:rPr>
              <a:t>BEFORE YOU DO THIS, YOU NEED TO ENTER DUMMY DATA in form TO REACH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B6BF8-19EC-57FC-B54F-55F7847D8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16" y="2833715"/>
            <a:ext cx="7093796" cy="23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217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2497-32DE-B168-CBB3-D32D304B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Run and Check the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2BD41-04C8-9F3D-28D4-204FCE954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54" y="2397741"/>
            <a:ext cx="4265825" cy="33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108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B9C6-5559-4016-08B1-B601FFF0F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495DE-736F-80BB-9091-FA8B646F6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1251152"/>
          </a:xfrm>
        </p:spPr>
        <p:txBody>
          <a:bodyPr>
            <a:normAutofit fontScale="70000" lnSpcReduction="20000"/>
          </a:bodyPr>
          <a:lstStyle/>
          <a:p>
            <a:r>
              <a:rPr lang="en-SG" dirty="0"/>
              <a:t>Create a google form to accept : Name, Email, Hobbies, Education</a:t>
            </a:r>
          </a:p>
          <a:p>
            <a:r>
              <a:rPr lang="en-SG" dirty="0"/>
              <a:t>For google sheet: Either download csv or cut and paste into google form</a:t>
            </a:r>
          </a:p>
          <a:p>
            <a:r>
              <a:rPr lang="en-SG" dirty="0"/>
              <a:t>Automate the process of entering the 5 data from google sheet to google form using </a:t>
            </a:r>
            <a:r>
              <a:rPr lang="en-SG" dirty="0" err="1"/>
              <a:t>uipath</a:t>
            </a:r>
            <a:r>
              <a:rPr lang="en-SG"/>
              <a:t> cloud</a:t>
            </a:r>
            <a:endParaRPr lang="en-SG" dirty="0"/>
          </a:p>
          <a:p>
            <a:endParaRPr lang="en-SG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0E9DC15-5680-F366-D605-F5DEF9DBC198}"/>
              </a:ext>
            </a:extLst>
          </p:cNvPr>
          <p:cNvGraphicFramePr>
            <a:graphicFrameLocks noGrp="1"/>
          </p:cNvGraphicFramePr>
          <p:nvPr/>
        </p:nvGraphicFramePr>
        <p:xfrm>
          <a:off x="838412" y="4367133"/>
          <a:ext cx="7734016" cy="994170"/>
        </p:xfrm>
        <a:graphic>
          <a:graphicData uri="http://schemas.openxmlformats.org/drawingml/2006/table">
            <a:tbl>
              <a:tblPr/>
              <a:tblGrid>
                <a:gridCol w="745331">
                  <a:extLst>
                    <a:ext uri="{9D8B030D-6E8A-4147-A177-3AD203B41FA5}">
                      <a16:colId xmlns:a16="http://schemas.microsoft.com/office/drawing/2014/main" val="3426084761"/>
                    </a:ext>
                  </a:extLst>
                </a:gridCol>
                <a:gridCol w="1238991">
                  <a:extLst>
                    <a:ext uri="{9D8B030D-6E8A-4147-A177-3AD203B41FA5}">
                      <a16:colId xmlns:a16="http://schemas.microsoft.com/office/drawing/2014/main" val="4188974162"/>
                    </a:ext>
                  </a:extLst>
                </a:gridCol>
                <a:gridCol w="2874847">
                  <a:extLst>
                    <a:ext uri="{9D8B030D-6E8A-4147-A177-3AD203B41FA5}">
                      <a16:colId xmlns:a16="http://schemas.microsoft.com/office/drawing/2014/main" val="3975606381"/>
                    </a:ext>
                  </a:extLst>
                </a:gridCol>
                <a:gridCol w="2874847">
                  <a:extLst>
                    <a:ext uri="{9D8B030D-6E8A-4147-A177-3AD203B41FA5}">
                      <a16:colId xmlns:a16="http://schemas.microsoft.com/office/drawing/2014/main" val="3295636217"/>
                    </a:ext>
                  </a:extLst>
                </a:gridCol>
              </a:tblGrid>
              <a:tr h="165695"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Email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Hobbies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174256"/>
                  </a:ext>
                </a:extLst>
              </a:tr>
              <a:tr h="165695"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William Grayson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wgrayson94@fakemail.com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Mountain biking, photography, board games, reading sci-fi novels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B.A. in Communications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428908"/>
                  </a:ext>
                </a:extLst>
              </a:tr>
              <a:tr h="165695"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Mariah Vazquez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mariah.v88@fakemail.com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Gardening, yoga, and baking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BSN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187141"/>
                  </a:ext>
                </a:extLst>
              </a:tr>
              <a:tr h="165695"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Samuel Lipton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s.lipton75@fakemail.com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Chess, astronomy, and playing the saxophone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M.Ed. in Secondary Education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510381"/>
                  </a:ext>
                </a:extLst>
              </a:tr>
              <a:tr h="165695"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Ayesha Patel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ayesha.p99@fakemail.com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Painting, blogging, and hiking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B.Tech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Computer Science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082039"/>
                  </a:ext>
                </a:extLst>
              </a:tr>
              <a:tr h="165695"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Clara Gonzales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G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clara.g81@fakemail.com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Scuba diving, wildlife photography, and bird watching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Ph.D. in Marine Biology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9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3733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1216-C605-DCE8-7F56-7642965D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3702617"/>
            <a:ext cx="8229600" cy="1143000"/>
          </a:xfrm>
        </p:spPr>
        <p:txBody>
          <a:bodyPr/>
          <a:lstStyle/>
          <a:p>
            <a:r>
              <a:rPr lang="en-SG" dirty="0"/>
              <a:t>Example: Auto reply email – send from </a:t>
            </a:r>
            <a:r>
              <a:rPr lang="en-SG" dirty="0" err="1"/>
              <a:t>ntu</a:t>
            </a:r>
            <a:r>
              <a:rPr lang="en-SG" dirty="0"/>
              <a:t> to </a:t>
            </a:r>
            <a:r>
              <a:rPr lang="en-SG" dirty="0" err="1"/>
              <a:t>gmail</a:t>
            </a:r>
            <a:r>
              <a:rPr lang="en-SG" dirty="0"/>
              <a:t> for testing</a:t>
            </a:r>
          </a:p>
        </p:txBody>
      </p:sp>
    </p:spTree>
    <p:extLst>
      <p:ext uri="{BB962C8B-B14F-4D97-AF65-F5344CB8AC3E}">
        <p14:creationId xmlns:p14="http://schemas.microsoft.com/office/powerpoint/2010/main" val="40802582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6B188-B695-5F49-C8B7-FEDA38B1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3" y="690756"/>
            <a:ext cx="4343432" cy="516258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E5D92E7-8F7A-B737-FCCD-59C859ACA06D}"/>
              </a:ext>
            </a:extLst>
          </p:cNvPr>
          <p:cNvSpPr/>
          <p:nvPr/>
        </p:nvSpPr>
        <p:spPr>
          <a:xfrm>
            <a:off x="3227696" y="2013045"/>
            <a:ext cx="388961" cy="402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E9087-73D3-95A4-463F-2A638AD7B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231" y="371626"/>
            <a:ext cx="3941927" cy="232522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0A2499D-632D-513C-5A35-4ED7039A132E}"/>
              </a:ext>
            </a:extLst>
          </p:cNvPr>
          <p:cNvSpPr/>
          <p:nvPr/>
        </p:nvSpPr>
        <p:spPr>
          <a:xfrm>
            <a:off x="4572000" y="1032681"/>
            <a:ext cx="388961" cy="402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D6E425-6EC3-0E2C-B3B1-6BBC63C71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955" y="3015976"/>
            <a:ext cx="4177096" cy="160537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E5005A-47BD-5C71-28C9-811C664F4CD7}"/>
              </a:ext>
            </a:extLst>
          </p:cNvPr>
          <p:cNvCxnSpPr/>
          <p:nvPr/>
        </p:nvCxnSpPr>
        <p:spPr>
          <a:xfrm flipV="1">
            <a:off x="2122227" y="3910084"/>
            <a:ext cx="2879677" cy="54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7F7FCE0-1997-7E20-D177-C49607D8E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090" y="4720153"/>
            <a:ext cx="2746208" cy="20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9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F09FB1-B16B-1DC5-B893-8651FEA40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17" y="823399"/>
            <a:ext cx="5753142" cy="441963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6A8554B-7493-67B7-54F0-DC025A36B235}"/>
              </a:ext>
            </a:extLst>
          </p:cNvPr>
          <p:cNvSpPr/>
          <p:nvPr/>
        </p:nvSpPr>
        <p:spPr>
          <a:xfrm>
            <a:off x="1399409" y="400561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605B9BD-6984-A837-DA7E-3C27E57666C0}"/>
              </a:ext>
            </a:extLst>
          </p:cNvPr>
          <p:cNvSpPr/>
          <p:nvPr/>
        </p:nvSpPr>
        <p:spPr>
          <a:xfrm>
            <a:off x="1399409" y="462432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3213CC7-668C-B037-72C5-2ED64C4C3689}"/>
              </a:ext>
            </a:extLst>
          </p:cNvPr>
          <p:cNvSpPr/>
          <p:nvPr/>
        </p:nvSpPr>
        <p:spPr>
          <a:xfrm>
            <a:off x="1476747" y="3186684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2479F-2A93-491A-60A8-7F32239C69C8}"/>
              </a:ext>
            </a:extLst>
          </p:cNvPr>
          <p:cNvSpPr txBox="1"/>
          <p:nvPr/>
        </p:nvSpPr>
        <p:spPr>
          <a:xfrm>
            <a:off x="18591" y="2683278"/>
            <a:ext cx="243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No double code needed</a:t>
            </a:r>
          </a:p>
        </p:txBody>
      </p:sp>
    </p:spTree>
    <p:extLst>
      <p:ext uri="{BB962C8B-B14F-4D97-AF65-F5344CB8AC3E}">
        <p14:creationId xmlns:p14="http://schemas.microsoft.com/office/powerpoint/2010/main" val="33993118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1216-C605-DCE8-7F56-7642965D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3702617"/>
            <a:ext cx="8229600" cy="1143000"/>
          </a:xfrm>
        </p:spPr>
        <p:txBody>
          <a:bodyPr/>
          <a:lstStyle/>
          <a:p>
            <a:r>
              <a:rPr lang="en-SG" dirty="0"/>
              <a:t>Example: Auto scrap for exchange rate from website</a:t>
            </a:r>
          </a:p>
        </p:txBody>
      </p:sp>
    </p:spTree>
    <p:extLst>
      <p:ext uri="{BB962C8B-B14F-4D97-AF65-F5344CB8AC3E}">
        <p14:creationId xmlns:p14="http://schemas.microsoft.com/office/powerpoint/2010/main" val="29049104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87A1BE-2476-FB46-FEC3-3D5BCEA48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50" y="1097702"/>
            <a:ext cx="5928129" cy="42907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A675CF-47BB-27A4-5982-A5814D07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14" y="0"/>
            <a:ext cx="8229600" cy="1143000"/>
          </a:xfrm>
        </p:spPr>
        <p:txBody>
          <a:bodyPr/>
          <a:lstStyle/>
          <a:p>
            <a:r>
              <a:rPr lang="en-SG" dirty="0"/>
              <a:t>HTTP request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E9686-A411-944D-D947-3C14296C8A7F}"/>
              </a:ext>
            </a:extLst>
          </p:cNvPr>
          <p:cNvSpPr txBox="1"/>
          <p:nvPr/>
        </p:nvSpPr>
        <p:spPr>
          <a:xfrm>
            <a:off x="2040340" y="576029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https://open.er-api.com/v6/latest/USD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4E1100-6BF6-6DCE-394E-49272627AF74}"/>
              </a:ext>
            </a:extLst>
          </p:cNvPr>
          <p:cNvCxnSpPr/>
          <p:nvPr/>
        </p:nvCxnSpPr>
        <p:spPr>
          <a:xfrm flipH="1" flipV="1">
            <a:off x="2040340" y="3343701"/>
            <a:ext cx="1166884" cy="24165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4829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4436-8ED0-D92B-0231-6E1A3827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09" y="297500"/>
            <a:ext cx="8229600" cy="1143000"/>
          </a:xfrm>
        </p:spPr>
        <p:txBody>
          <a:bodyPr/>
          <a:lstStyle/>
          <a:p>
            <a:r>
              <a:rPr lang="en-SG" dirty="0"/>
              <a:t>Print Response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1F35B-BBF1-0541-D379-2BAA4729F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89" y="1503258"/>
            <a:ext cx="6429422" cy="47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428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34BF-7F7D-A8DE-741B-4153525AE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9" y="51841"/>
            <a:ext cx="8229600" cy="1143000"/>
          </a:xfrm>
        </p:spPr>
        <p:txBody>
          <a:bodyPr/>
          <a:lstStyle/>
          <a:p>
            <a:r>
              <a:rPr lang="en-SG" dirty="0"/>
              <a:t>content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5706D-8DAA-01F9-2EF4-D934AD9248E6}"/>
              </a:ext>
            </a:extLst>
          </p:cNvPr>
          <p:cNvSpPr txBox="1"/>
          <p:nvPr/>
        </p:nvSpPr>
        <p:spPr>
          <a:xfrm>
            <a:off x="156949" y="1194841"/>
            <a:ext cx="864585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2023-12-13 21:54:32.189 GMT+8:	Information: {"</a:t>
            </a:r>
            <a:r>
              <a:rPr lang="en-SG" sz="1200" dirty="0" err="1"/>
              <a:t>result":"success","provider":"https</a:t>
            </a:r>
            <a:r>
              <a:rPr lang="en-SG" sz="1200" dirty="0"/>
              <a:t>://www.exchangerate-api.com","documentation":"https://www.exchangerate-api.com/docs/free","terms_of_use":"https://www.exchangerate-api.com/terms","time_last_update_unix":1702425751,"time_last_update_utc":"Wed, 13 Dec 2023 00:02:31 +0000","time_next_update_unix":1702513261,"time_next_update_utc":"Thu, 14 Dec 2023 00:21:01 +0000","time_eol_unix":0,"base_code":"USD","rates":{"USD":1,"AED":3.6725,"AFN":71.280422,"ALL":96.192913,"AMD":403.470612,"ANG":1.79,"AOA":841.73436,"ARS":366.5,"AUD":1.523006,"AWG":1.79,"AZN":1.700806,"BAM":1.811856,"BBD":2,"BDT":109.842606,"BGN":1.811684,"BHD":0.376,"BIF":2841.761575,"BMD":1,"BND":1.341725,"BOB":6.84533,"BRL":4.938201,"BSD":1,"BTN":83.40877,"BWP":13.739394,"BYN":3.235241,"BZD":2,"CAD":1.357927,"CDF":2664.270546,"CHF":0.875612,"CLP":887.211046,"CNY":7.181712,"COP":4023.890336,"CRC":524.289192,"CUP":24,"CVE":102.148088,"CZK":22.668214,"DJF":177.721,"DKK":6.909112,"DOP":56.342439,"DZD":134.332574,"EGP":30.946935,"ERN":15,"ETB":56.230219,"EUR":0.926388,"FJD":2.235688,"FKP":0.795821,"FOK":6.909146,"GBP":0.795815,"GEL":2.671775,"GGP":0.795821,"GHS":12.142088,"GIP":0.795821,"GMD":65.772437,"GNF":8580.77539,"GTQ":7.752235,"GYD":209.327575,"HKD":7.810027,"HNL":24.428821,"HRK":6.979865,"HTG":132.595453,"HUF":353.993711,"IDR":15601.429795,"ILS":3.706346,"IMP":0.795821,"INR":83.408795,"IQD":1311.17148,"IRR":42019.379333,"ISK":139.820168,"JEP":0.795821,"JMD":155.618232,"JOD":0.709,"JPY":145.396249,"KES":154.079468,"KGS":89.429271,"KHR":4108.49693,"KID":1.523063,"KMF":455.752639,"KRW":1313.02684,"KWD":0.306272,"KYD":0.833333,"KZT":457.152477,"LAK":20404.285142,"LBP":15000,"LKR":326.189124,"LRD":189.002342,"LSL":18.952426,"LYD":4.833262,"MAD":10.164441,"MDL":17.802562,"MGA":4569.638709,"MKD":57.163731,"MMK":2076.572624,"MNT":3454.116483,"MOP":8.044328,"MRU":39.542229,"MUR":43.966956,"MVR":15.434875,"MWK":1692.912653,"MXN":17.318622,"MYR":4.6843,"MZN":63.885257,"NAD":18.952426,"NGN":815.987448,"NIO":36.223608,"NOK":10.958153,"NPR":133.454032,"NZD":1.629714,"OMR":0.384497,"PAB":1,"PEN":3.778295,"PGK":3.678984,"PHP":55.566958,"PKR":284.027615,"PLN":4.013089,"PYG":7304.112307,"QAR":3.64,"RON":4.604853,"RSD":108.589315,"RUB":90.27073,"RWF":1245.621421,"SAR":3.75,"SBD":8.507918,"SCR":14.150424,"SDG":540.525386,"SEK":10.44447,"SGD":1.341725,"SHP":0.795821,"SLE":22.966952,"SLL":22966.951817,"SOS":571.672478,"SRD":37.49794,"SSP":1072.915593,"STN":22.696487,"SYP":12781.595228,"SZL":18.952426,"THB":35.692649,"TJS":10.934679,"TMT":3.49986,"TND":3.130705,"TOP":2.361182,"TRY":29.037819,"TTD":6.724636,"TVD":1.523063,"TWD":31.44195,"TZS":2512.016349,"UAH":36.973849,"UGX":3804.100911,"UYU":39.198111,"UZS":12325.23569,"VES":35.5724,"VND":24216.251801,"VUV":119.171326,"WST":2.738564,"XAF":607.670186,"XCD":2.7,"XDR":0.751771,"XOF":607.670186,"XPF":110.547641,"YER":247.628429,"ZAR":18.952451,"ZMW":24.425847,"ZWL":5840.820637}}</a:t>
            </a:r>
          </a:p>
        </p:txBody>
      </p:sp>
    </p:spTree>
    <p:extLst>
      <p:ext uri="{BB962C8B-B14F-4D97-AF65-F5344CB8AC3E}">
        <p14:creationId xmlns:p14="http://schemas.microsoft.com/office/powerpoint/2010/main" val="20705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b="10336"/>
          <a:stretch/>
        </p:blipFill>
        <p:spPr>
          <a:xfrm>
            <a:off x="1139047" y="1698551"/>
            <a:ext cx="6861953" cy="3460898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D0DF2-4DC1-EFEF-8893-2EF43F1B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23" y="294902"/>
            <a:ext cx="5469111" cy="354694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77793FE-4329-DDC6-B255-3C1AD88D5B82}"/>
              </a:ext>
            </a:extLst>
          </p:cNvPr>
          <p:cNvSpPr/>
          <p:nvPr/>
        </p:nvSpPr>
        <p:spPr>
          <a:xfrm>
            <a:off x="155359" y="216317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78E96-9762-1824-3390-5662D3861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448" y="4133624"/>
            <a:ext cx="4337747" cy="1767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F267F2-3160-E1B9-068A-0CF55C19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640" y="401197"/>
            <a:ext cx="3289110" cy="555484"/>
          </a:xfrm>
        </p:spPr>
        <p:txBody>
          <a:bodyPr>
            <a:normAutofit fontScale="90000"/>
          </a:bodyPr>
          <a:lstStyle/>
          <a:p>
            <a:r>
              <a:rPr lang="en-SG" dirty="0"/>
              <a:t>Deserialize </a:t>
            </a:r>
            <a:r>
              <a:rPr lang="en-SG" dirty="0" err="1"/>
              <a:t>json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606333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F4015E-60C6-F6C9-2819-12515433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12" y="415038"/>
            <a:ext cx="8376660" cy="3672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BD2D12-8858-FF17-C5CC-7FEF878F7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127" y="4087504"/>
            <a:ext cx="3257574" cy="149543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B4F4B-2D6F-4306-D8AC-4A934EA40D0B}"/>
              </a:ext>
            </a:extLst>
          </p:cNvPr>
          <p:cNvCxnSpPr/>
          <p:nvPr/>
        </p:nvCxnSpPr>
        <p:spPr>
          <a:xfrm>
            <a:off x="2033516" y="1890215"/>
            <a:ext cx="2538484" cy="26340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9325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AC6A5-4E44-89B5-5F83-00AF8E0D3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Create a variable to store the exchange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E69C3-14CA-4B3D-56B4-5C9BE28CC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941" y="2475479"/>
            <a:ext cx="7410734" cy="321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915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237AB0-CC13-7612-7799-8DDF25DBA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01" y="1156925"/>
            <a:ext cx="8498028" cy="2684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C6A3FD-F121-5665-EBCB-8ABA5F585696}"/>
              </a:ext>
            </a:extLst>
          </p:cNvPr>
          <p:cNvSpPr txBox="1"/>
          <p:nvPr/>
        </p:nvSpPr>
        <p:spPr>
          <a:xfrm>
            <a:off x="4244453" y="4203253"/>
            <a:ext cx="39373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 err="1"/>
              <a:t>Convert.ToDouble</a:t>
            </a:r>
            <a:r>
              <a:rPr lang="en-SG" dirty="0"/>
              <a:t>(_out_DeserializeJson_Generic_1_1__JsonObject.SelectToken("rates").</a:t>
            </a:r>
            <a:r>
              <a:rPr lang="en-SG" dirty="0" err="1"/>
              <a:t>SelectToken</a:t>
            </a:r>
            <a:r>
              <a:rPr lang="en-SG" dirty="0"/>
              <a:t>("EUR").</a:t>
            </a:r>
            <a:r>
              <a:rPr lang="en-SG" dirty="0" err="1"/>
              <a:t>ToString</a:t>
            </a:r>
            <a:r>
              <a:rPr lang="en-SG" dirty="0"/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DB17AD-132B-1F69-921A-58BD1D57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46" y="126904"/>
            <a:ext cx="8229600" cy="1143000"/>
          </a:xfrm>
        </p:spPr>
        <p:txBody>
          <a:bodyPr/>
          <a:lstStyle/>
          <a:p>
            <a:r>
              <a:rPr lang="en-SG" dirty="0"/>
              <a:t>Set variable – </a:t>
            </a:r>
            <a:r>
              <a:rPr lang="en-SG" dirty="0">
                <a:solidFill>
                  <a:srgbClr val="FF0000"/>
                </a:solidFill>
              </a:rPr>
              <a:t>CUT and PASTE to Set value</a:t>
            </a:r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4A666D-A039-7119-DD07-7AA9432A9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6" y="3793180"/>
            <a:ext cx="3220872" cy="240732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A748739-2D0E-CB10-A778-7924420DDF19}"/>
              </a:ext>
            </a:extLst>
          </p:cNvPr>
          <p:cNvCxnSpPr/>
          <p:nvPr/>
        </p:nvCxnSpPr>
        <p:spPr>
          <a:xfrm flipV="1">
            <a:off x="2770496" y="2654490"/>
            <a:ext cx="1132764" cy="17332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0981BAC-10B2-4A3B-1757-D6CE19F1AB9F}"/>
              </a:ext>
            </a:extLst>
          </p:cNvPr>
          <p:cNvSpPr/>
          <p:nvPr/>
        </p:nvSpPr>
        <p:spPr>
          <a:xfrm>
            <a:off x="2279176" y="2217761"/>
            <a:ext cx="3916908" cy="43672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74658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07DDF-9C0C-2A9E-29B4-CDF873A56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1" y="1440052"/>
            <a:ext cx="7574507" cy="2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539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9E60-D1F1-6429-24BB-1019F449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17" y="24606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SG" dirty="0"/>
              <a:t>Data Extraction</a:t>
            </a:r>
            <a:br>
              <a:rPr lang="en-SG" dirty="0"/>
            </a:br>
            <a:br>
              <a:rPr lang="en-SG" dirty="0"/>
            </a:br>
            <a:r>
              <a:rPr lang="en-SG" dirty="0"/>
              <a:t>1. use browser</a:t>
            </a:r>
            <a:br>
              <a:rPr lang="en-SG" dirty="0"/>
            </a:br>
            <a:r>
              <a:rPr lang="en-SG" dirty="0"/>
              <a:t>2. Extract data table</a:t>
            </a:r>
            <a:br>
              <a:rPr lang="en-SG" dirty="0"/>
            </a:br>
            <a:r>
              <a:rPr lang="en-SG" dirty="0"/>
              <a:t>3. Create google sheet</a:t>
            </a:r>
            <a:br>
              <a:rPr lang="en-SG" dirty="0"/>
            </a:br>
            <a:r>
              <a:rPr lang="en-SG" dirty="0"/>
              <a:t>4. write range</a:t>
            </a:r>
            <a:br>
              <a:rPr lang="en-SG" dirty="0"/>
            </a:br>
            <a:br>
              <a:rPr lang="en-SG" dirty="0"/>
            </a:br>
            <a:r>
              <a:rPr lang="en-SG" dirty="0"/>
              <a:t>Sample data:</a:t>
            </a:r>
            <a:br>
              <a:rPr lang="en-SG" dirty="0"/>
            </a:br>
            <a:r>
              <a:rPr lang="en-SG" dirty="0"/>
              <a:t>https://www.rpasamples.com/opportunities</a:t>
            </a:r>
            <a:br>
              <a:rPr lang="en-SG" dirty="0"/>
            </a:b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480042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C1D1-C452-819F-ACE1-14D8B6C15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Use browser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65486A-79E4-835A-AAD3-9F3C638A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39" y="1433498"/>
            <a:ext cx="6391322" cy="39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759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F84B-4580-491A-B953-472D06EC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Extract data table, select data to export then point to export, and store in variable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6E63A-129B-AC72-5C1F-1C6F148A8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82" y="2082626"/>
            <a:ext cx="3976498" cy="2692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C5DB44-E18D-6274-A8CC-126337CB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722" y="2165862"/>
            <a:ext cx="3192251" cy="25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11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FFD8-EDAE-DE85-9839-F015DAE94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Highlight all columns header – indicate 9 columns and 18 rows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8EC7C-0151-F037-B80E-4F9D349C9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04940"/>
            <a:ext cx="5019487" cy="378002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86CF45-FAC6-0735-1287-66F79C696D5C}"/>
              </a:ext>
            </a:extLst>
          </p:cNvPr>
          <p:cNvCxnSpPr/>
          <p:nvPr/>
        </p:nvCxnSpPr>
        <p:spPr>
          <a:xfrm flipH="1">
            <a:off x="3452884" y="1207827"/>
            <a:ext cx="4469641" cy="22211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0686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8F06D-C089-8419-9BCD-F2B99439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Create a variable data table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D08F4-9922-CCA5-F9E1-28827B9E6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2" y="1561311"/>
            <a:ext cx="4120012" cy="1236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26A668-4C2A-00EF-776B-73C0D420A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415" y="1901370"/>
            <a:ext cx="3375390" cy="2921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7554E1-30C9-C488-DCED-6B493163D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13" y="4453483"/>
            <a:ext cx="4349038" cy="144090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AA0D58-1492-0A32-2571-7C7C2984367F}"/>
              </a:ext>
            </a:extLst>
          </p:cNvPr>
          <p:cNvCxnSpPr/>
          <p:nvPr/>
        </p:nvCxnSpPr>
        <p:spPr>
          <a:xfrm flipH="1">
            <a:off x="1808328" y="3889612"/>
            <a:ext cx="3241344" cy="1284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58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b="9436"/>
          <a:stretch/>
        </p:blipFill>
        <p:spPr>
          <a:xfrm>
            <a:off x="1143000" y="1500187"/>
            <a:ext cx="6772799" cy="3450206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8F06D-C089-8419-9BCD-F2B99439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Create google spreadsheet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D5023F4-1751-B778-83D2-320248CEE3A2}"/>
              </a:ext>
            </a:extLst>
          </p:cNvPr>
          <p:cNvSpPr/>
          <p:nvPr/>
        </p:nvSpPr>
        <p:spPr>
          <a:xfrm>
            <a:off x="1235123" y="305331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35BF7A6-CD35-25DC-7C1C-22DA22717B77}"/>
              </a:ext>
            </a:extLst>
          </p:cNvPr>
          <p:cNvSpPr/>
          <p:nvPr/>
        </p:nvSpPr>
        <p:spPr>
          <a:xfrm>
            <a:off x="1128214" y="415460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A139B2-3008-6EF2-9B80-2ACB4EE4D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54" y="1466407"/>
            <a:ext cx="4714909" cy="455298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9E2DEDE-9A02-63DE-1BEC-F1AF2DBDF107}"/>
              </a:ext>
            </a:extLst>
          </p:cNvPr>
          <p:cNvSpPr/>
          <p:nvPr/>
        </p:nvSpPr>
        <p:spPr>
          <a:xfrm>
            <a:off x="1181546" y="479756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97930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8F06D-C089-8419-9BCD-F2B99439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Write range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2D300-35B1-F887-573F-8C7D20BBC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91" y="1852601"/>
            <a:ext cx="5896018" cy="31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841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8F06D-C089-8419-9BCD-F2B99439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Range select sheet1, what to write select the variable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CAB3A-FDD9-A6B6-4611-E5D7EAD6B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92" y="1936530"/>
            <a:ext cx="4829210" cy="378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954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1679-39CE-67AC-8715-2E3A20D56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35" y="3975572"/>
            <a:ext cx="8229600" cy="1143000"/>
          </a:xfrm>
        </p:spPr>
        <p:txBody>
          <a:bodyPr/>
          <a:lstStyle/>
          <a:p>
            <a:r>
              <a:rPr lang="en-SG" dirty="0"/>
              <a:t>Try………………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9861225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1216-C605-DCE8-7F56-7642965D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3702617"/>
            <a:ext cx="8229600" cy="1143000"/>
          </a:xfrm>
        </p:spPr>
        <p:txBody>
          <a:bodyPr/>
          <a:lstStyle/>
          <a:p>
            <a:r>
              <a:rPr lang="en-SG" dirty="0"/>
              <a:t>Example: Save word file (use one drive as google </a:t>
            </a:r>
            <a:r>
              <a:rPr lang="en-SG"/>
              <a:t>drive document not ready) </a:t>
            </a:r>
            <a:r>
              <a:rPr lang="en-SG" dirty="0"/>
              <a:t>to pdf</a:t>
            </a:r>
          </a:p>
        </p:txBody>
      </p:sp>
    </p:spTree>
    <p:extLst>
      <p:ext uri="{BB962C8B-B14F-4D97-AF65-F5344CB8AC3E}">
        <p14:creationId xmlns:p14="http://schemas.microsoft.com/office/powerpoint/2010/main" val="2057503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B04EDD-F50B-EB42-550C-E7CB813B9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21" y="1228299"/>
            <a:ext cx="7288615" cy="42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619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ECB4-C18E-72A8-DC09-D5885575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86" y="4507835"/>
            <a:ext cx="8229600" cy="1143000"/>
          </a:xfrm>
        </p:spPr>
        <p:txBody>
          <a:bodyPr/>
          <a:lstStyle/>
          <a:p>
            <a:r>
              <a:rPr lang="en-SG" dirty="0"/>
              <a:t>Merge pdf</a:t>
            </a:r>
          </a:p>
        </p:txBody>
      </p:sp>
    </p:spTree>
    <p:extLst>
      <p:ext uri="{BB962C8B-B14F-4D97-AF65-F5344CB8AC3E}">
        <p14:creationId xmlns:p14="http://schemas.microsoft.com/office/powerpoint/2010/main" val="23573725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708A3-EE37-0B9A-96A1-7AAB7D169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66" y="178683"/>
            <a:ext cx="4783412" cy="63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542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5CD40-6FEA-BDF4-4FDA-C6981B4A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90" y="426334"/>
            <a:ext cx="7265182" cy="53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59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8E816AC679FF4C86C22834E825BD05" ma:contentTypeVersion="1" ma:contentTypeDescription="Create a new document." ma:contentTypeScope="" ma:versionID="066e42d507d75a122d0db91dd470f30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C2C9DE-C811-4406-9A96-B5F84A419B8F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33E57A-4545-40EE-B846-546C23E605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42CDD3-2BBD-46F1-929C-F92F3B4EA860}">
  <ds:schemaRefs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10908</TotalTime>
  <Words>3175</Words>
  <Application>Microsoft Office PowerPoint</Application>
  <PresentationFormat>On-screen Show (4:3)</PresentationFormat>
  <Paragraphs>281</Paragraphs>
  <Slides>98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5" baseType="lpstr">
      <vt:lpstr>Arial</vt:lpstr>
      <vt:lpstr>Calibri</vt:lpstr>
      <vt:lpstr>Consolas</vt:lpstr>
      <vt:lpstr>Google Sans</vt:lpstr>
      <vt:lpstr>Google Sans Mono</vt:lpstr>
      <vt:lpstr>Roboto</vt:lpstr>
      <vt:lpstr>Office Theme</vt:lpstr>
      <vt:lpstr>Robotic Process Automation</vt:lpstr>
      <vt:lpstr>Recording:  https://1drv.ms/v/s!Aik2a4x7tvLyi6xHOOZ2Mrv7Sa1LBA?e=fLNNyf</vt:lpstr>
      <vt:lpstr>Youtube:  RPA: https://youtu.be/9URSbTOE4YI?si=MQli4rNKDdE1egbs UiPath https://youtu.be/S8vyutaQgZ8?si=RX470cHY4eHFhqSg https://youtu.be/5i5CJsFnEj0?si=JoM1o_Bm6RFpWiHG https://youtu.be/5i5CJsFnEj0?si=k2QEKuaKPcbAV5d3 https://youtu.be/5i5CJsFnEj0?si=Bqv7r0ONIdnYp958 https://youtu.be/IejDU8U63mY?si=J1sREYIMo2wjiVm- login https://youtu.be/pYdnE6dc_Bk?si=erejKRgnD2DY3Q6t   Recording: https://1drv.ms/v/s!Aik2a4x7tvLyi6xHOOZ2Mrv7Sa1LBA?e=fLNNyf</vt:lpstr>
      <vt:lpstr>Objective</vt:lpstr>
      <vt:lpstr>Agenda</vt:lpstr>
      <vt:lpstr>Why RPA</vt:lpstr>
      <vt:lpstr>PowerPoint Presentation</vt:lpstr>
      <vt:lpstr>PowerPoint Presentation</vt:lpstr>
      <vt:lpstr>PowerPoint Presentation</vt:lpstr>
      <vt:lpstr>Used Case in RPA</vt:lpstr>
      <vt:lpstr>Processes can be automated with RPA</vt:lpstr>
      <vt:lpstr>PowerPoint Presentation</vt:lpstr>
      <vt:lpstr>PowerPoint Presentation</vt:lpstr>
      <vt:lpstr>Why we choose UiPATH (Rank #2 by G2)</vt:lpstr>
      <vt:lpstr>RPA Studio Web</vt:lpstr>
      <vt:lpstr>Basic programming – Only application to certain function</vt:lpstr>
      <vt:lpstr>Set variable – string use “”</vt:lpstr>
      <vt:lpstr>Practise</vt:lpstr>
      <vt:lpstr>Number operator +-/*</vt:lpstr>
      <vt:lpstr>For log (same as write line) – use Info</vt:lpstr>
      <vt:lpstr>Write lines give you the same effect</vt:lpstr>
      <vt:lpstr>Practise 1+2=3 (sum)</vt:lpstr>
      <vt:lpstr>Practise</vt:lpstr>
      <vt:lpstr>If then else</vt:lpstr>
      <vt:lpstr>If you wanted more condition</vt:lpstr>
      <vt:lpstr>Practise</vt:lpstr>
      <vt:lpstr>Practise</vt:lpstr>
      <vt:lpstr>PowerPoint Presentation</vt:lpstr>
      <vt:lpstr>While loop</vt:lpstr>
      <vt:lpstr>Practise</vt:lpstr>
      <vt:lpstr>PowerPoint Presentation</vt:lpstr>
      <vt:lpstr>Example: Google sheet</vt:lpstr>
      <vt:lpstr>Create</vt:lpstr>
      <vt:lpstr>Write cell</vt:lpstr>
      <vt:lpstr>Read range</vt:lpstr>
      <vt:lpstr>Example : Web simple calculator  https://www.calculatorsoup.com/calculators/math/basic.php</vt:lpstr>
      <vt:lpstr>PowerPoint Presentation</vt:lpstr>
      <vt:lpstr>Example: Key into google form</vt:lpstr>
      <vt:lpstr>PowerPoint Presentation</vt:lpstr>
      <vt:lpstr>PowerPoint Presentation</vt:lpstr>
      <vt:lpstr>Example : Read from google sheet and write to google form  </vt:lpstr>
      <vt:lpstr>Practise - Simple Task</vt:lpstr>
      <vt:lpstr>PowerPoint Presentation</vt:lpstr>
      <vt:lpstr>Create googlesheet - https://docs.google.com/spreadsheets (IT SHOULD BE SAVED IN GOOGLE DRIVE)</vt:lpstr>
      <vt:lpstr>Register https://cloud.uipath.com/ select studio -&gt; Project -&gt; New Project</vt:lpstr>
      <vt:lpstr>PowerPoint Presentation</vt:lpstr>
      <vt:lpstr>UiPath Steps</vt:lpstr>
      <vt:lpstr>PowerPoint Presentation</vt:lpstr>
      <vt:lpstr>(1) Use browser</vt:lpstr>
      <vt:lpstr>In Work in Scope -&gt; Select tab -&gt; make sure the link end with viewform</vt:lpstr>
      <vt:lpstr>click on + -&gt; (2) Read range – google workspace</vt:lpstr>
      <vt:lpstr>PowerPoint Presentation</vt:lpstr>
      <vt:lpstr>PowerPoint Presentation</vt:lpstr>
      <vt:lpstr>List of items -&gt; read range -&gt; Use rows </vt:lpstr>
      <vt:lpstr>PowerPoint Presentation</vt:lpstr>
      <vt:lpstr>4. Set variable value Set Value – use variable -&gt; for each -&gt; currentDataRow -&gt; Name To variable -&gt; create new variable</vt:lpstr>
      <vt:lpstr>PowerPoint Presentation</vt:lpstr>
      <vt:lpstr>Save as variable</vt:lpstr>
      <vt:lpstr>PowerPoint Presentation</vt:lpstr>
      <vt:lpstr>Write line</vt:lpstr>
      <vt:lpstr>DO the same for address</vt:lpstr>
      <vt:lpstr>2xSet variable (name and address) in with for each</vt:lpstr>
      <vt:lpstr>Step 5 type into MUST BE INSIDE of for each</vt:lpstr>
      <vt:lpstr>Step 5: in type this – select name as variable</vt:lpstr>
      <vt:lpstr>PowerPoint Presentation</vt:lpstr>
      <vt:lpstr>In indicate target on screen</vt:lpstr>
      <vt:lpstr>First, second (anchor) then Select confirm</vt:lpstr>
      <vt:lpstr>Do the same for address</vt:lpstr>
      <vt:lpstr>Click - submit</vt:lpstr>
      <vt:lpstr>Click – submit another form – BEFORE YOU DO THIS, YOU NEED TO ENTER DUMMY DATA in form TO REACH HERE</vt:lpstr>
      <vt:lpstr>Run and Check the result</vt:lpstr>
      <vt:lpstr>Exercise</vt:lpstr>
      <vt:lpstr>Example: Auto reply email – send from ntu to gmail for testing</vt:lpstr>
      <vt:lpstr>PowerPoint Presentation</vt:lpstr>
      <vt:lpstr>PowerPoint Presentation</vt:lpstr>
      <vt:lpstr>Example: Auto scrap for exchange rate from website</vt:lpstr>
      <vt:lpstr>HTTP request</vt:lpstr>
      <vt:lpstr>Print Response content</vt:lpstr>
      <vt:lpstr>content</vt:lpstr>
      <vt:lpstr>Deserialize json</vt:lpstr>
      <vt:lpstr>PowerPoint Presentation</vt:lpstr>
      <vt:lpstr>Create a variable to store the exchange rate</vt:lpstr>
      <vt:lpstr>Set variable – CUT and PASTE to Set value</vt:lpstr>
      <vt:lpstr>PowerPoint Presentation</vt:lpstr>
      <vt:lpstr>Data Extraction  1. use browser 2. Extract data table 3. Create google sheet 4. write range  Sample data: https://www.rpasamples.com/opportunities </vt:lpstr>
      <vt:lpstr>Use browser</vt:lpstr>
      <vt:lpstr>Extract data table, select data to export then point to export, and store in variable</vt:lpstr>
      <vt:lpstr>Highlight all columns header – indicate 9 columns and 18 rows</vt:lpstr>
      <vt:lpstr>Create a variable data table</vt:lpstr>
      <vt:lpstr>Create google spreadsheet</vt:lpstr>
      <vt:lpstr>Write range</vt:lpstr>
      <vt:lpstr>Range select sheet1, what to write select the variable</vt:lpstr>
      <vt:lpstr>Try………………</vt:lpstr>
      <vt:lpstr>Example: Save word file (use one drive as google drive document not ready) to pdf</vt:lpstr>
      <vt:lpstr>PowerPoint Presentation</vt:lpstr>
      <vt:lpstr>Merge pdf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goes on  these lines</dc:title>
  <dc:creator>User</dc:creator>
  <cp:lastModifiedBy>Teik Toe Teoh</cp:lastModifiedBy>
  <cp:revision>5</cp:revision>
  <dcterms:created xsi:type="dcterms:W3CDTF">2017-05-14T01:29:56Z</dcterms:created>
  <dcterms:modified xsi:type="dcterms:W3CDTF">2024-01-24T12:01:05Z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0x010100E28E816AC679FF4C86C22834E825BD05</vt:lpwstr>
  </property>
</Properties>
</file>