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56"/>
  </p:notesMasterIdLst>
  <p:sldIdLst>
    <p:sldId id="951" r:id="rId2"/>
    <p:sldId id="1900" r:id="rId3"/>
    <p:sldId id="1554" r:id="rId4"/>
    <p:sldId id="1886" r:id="rId5"/>
    <p:sldId id="258" r:id="rId6"/>
    <p:sldId id="261" r:id="rId7"/>
    <p:sldId id="1544" r:id="rId8"/>
    <p:sldId id="1547" r:id="rId9"/>
    <p:sldId id="1888" r:id="rId10"/>
    <p:sldId id="1119" r:id="rId11"/>
    <p:sldId id="256" r:id="rId12"/>
    <p:sldId id="1686" r:id="rId13"/>
    <p:sldId id="1510" r:id="rId14"/>
    <p:sldId id="1890" r:id="rId15"/>
    <p:sldId id="272" r:id="rId16"/>
    <p:sldId id="1420" r:id="rId17"/>
    <p:sldId id="1513" r:id="rId18"/>
    <p:sldId id="1896" r:id="rId19"/>
    <p:sldId id="1893" r:id="rId20"/>
    <p:sldId id="1892" r:id="rId21"/>
    <p:sldId id="1897" r:id="rId22"/>
    <p:sldId id="1898" r:id="rId23"/>
    <p:sldId id="1515" r:id="rId24"/>
    <p:sldId id="1899" r:id="rId25"/>
    <p:sldId id="1493" r:id="rId26"/>
    <p:sldId id="1543" r:id="rId27"/>
    <p:sldId id="269" r:id="rId28"/>
    <p:sldId id="1550" r:id="rId29"/>
    <p:sldId id="1552" r:id="rId30"/>
    <p:sldId id="1889" r:id="rId31"/>
    <p:sldId id="1555" r:id="rId32"/>
    <p:sldId id="1549" r:id="rId33"/>
    <p:sldId id="1553" r:id="rId34"/>
    <p:sldId id="1891" r:id="rId35"/>
    <p:sldId id="1905" r:id="rId36"/>
    <p:sldId id="1533" r:id="rId37"/>
    <p:sldId id="1523" r:id="rId38"/>
    <p:sldId id="1528" r:id="rId39"/>
    <p:sldId id="1531" r:id="rId40"/>
    <p:sldId id="1672" r:id="rId41"/>
    <p:sldId id="1685" r:id="rId42"/>
    <p:sldId id="1536" r:id="rId43"/>
    <p:sldId id="1525" r:id="rId44"/>
    <p:sldId id="1535" r:id="rId45"/>
    <p:sldId id="1521" r:id="rId46"/>
    <p:sldId id="1906" r:id="rId47"/>
    <p:sldId id="278" r:id="rId48"/>
    <p:sldId id="276" r:id="rId49"/>
    <p:sldId id="277" r:id="rId50"/>
    <p:sldId id="1527" r:id="rId51"/>
    <p:sldId id="1903" r:id="rId52"/>
    <p:sldId id="385" r:id="rId53"/>
    <p:sldId id="386" r:id="rId54"/>
    <p:sldId id="190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C627F3-A53B-4999-AE6D-BEB2711D9C15}" v="41" dt="2024-02-15T08:16:47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73" y="48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42" y="159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oh Teik Toe" userId="04285961-8f1d-4dac-83a4-2cd896b4506a" providerId="ADAL" clId="{5332DDFC-BD1C-4843-AAA5-FEE39F2FD50F}"/>
    <pc:docChg chg="custSel addSld delSld modSld sldOrd">
      <pc:chgData name="Teoh Teik Toe" userId="04285961-8f1d-4dac-83a4-2cd896b4506a" providerId="ADAL" clId="{5332DDFC-BD1C-4843-AAA5-FEE39F2FD50F}" dt="2023-09-04T01:12:09.825" v="23" actId="1076"/>
      <pc:docMkLst>
        <pc:docMk/>
      </pc:docMkLst>
      <pc:sldChg chg="modSp add mod">
        <pc:chgData name="Teoh Teik Toe" userId="04285961-8f1d-4dac-83a4-2cd896b4506a" providerId="ADAL" clId="{5332DDFC-BD1C-4843-AAA5-FEE39F2FD50F}" dt="2023-09-04T01:11:29.176" v="5" actId="27636"/>
        <pc:sldMkLst>
          <pc:docMk/>
          <pc:sldMk cId="2890510869" sldId="256"/>
        </pc:sldMkLst>
        <pc:spChg chg="mod">
          <ac:chgData name="Teoh Teik Toe" userId="04285961-8f1d-4dac-83a4-2cd896b4506a" providerId="ADAL" clId="{5332DDFC-BD1C-4843-AAA5-FEE39F2FD50F}" dt="2023-09-04T01:11:29.176" v="5" actId="27636"/>
          <ac:spMkLst>
            <pc:docMk/>
            <pc:sldMk cId="2890510869" sldId="256"/>
            <ac:spMk id="2" creationId="{FAF59AEE-AF86-8878-6958-1246F25B5989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734333460" sldId="258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1253088" sldId="261"/>
        </pc:sldMkLst>
      </pc:sldChg>
      <pc:sldChg chg="modSp add mod">
        <pc:chgData name="Teoh Teik Toe" userId="04285961-8f1d-4dac-83a4-2cd896b4506a" providerId="ADAL" clId="{5332DDFC-BD1C-4843-AAA5-FEE39F2FD50F}" dt="2023-09-04T01:11:29.206" v="6" actId="27636"/>
        <pc:sldMkLst>
          <pc:docMk/>
          <pc:sldMk cId="1492875520" sldId="262"/>
        </pc:sldMkLst>
        <pc:spChg chg="mod">
          <ac:chgData name="Teoh Teik Toe" userId="04285961-8f1d-4dac-83a4-2cd896b4506a" providerId="ADAL" clId="{5332DDFC-BD1C-4843-AAA5-FEE39F2FD50F}" dt="2023-09-04T01:11:29.206" v="6" actId="27636"/>
          <ac:spMkLst>
            <pc:docMk/>
            <pc:sldMk cId="1492875520" sldId="262"/>
            <ac:spMk id="3" creationId="{9CB3D8C4-8F8C-BBA6-2292-99FCE5F50CA3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16235330" sldId="265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595173229" sldId="267"/>
        </pc:sldMkLst>
      </pc:sldChg>
      <pc:sldChg chg="add del">
        <pc:chgData name="Teoh Teik Toe" userId="04285961-8f1d-4dac-83a4-2cd896b4506a" providerId="ADAL" clId="{5332DDFC-BD1C-4843-AAA5-FEE39F2FD50F}" dt="2023-09-04T01:11:29.095" v="4"/>
        <pc:sldMkLst>
          <pc:docMk/>
          <pc:sldMk cId="3444229207" sldId="269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907080427" sldId="270"/>
        </pc:sldMkLst>
      </pc:sldChg>
      <pc:sldChg chg="add ord">
        <pc:chgData name="Teoh Teik Toe" userId="04285961-8f1d-4dac-83a4-2cd896b4506a" providerId="ADAL" clId="{5332DDFC-BD1C-4843-AAA5-FEE39F2FD50F}" dt="2023-09-04T01:11:39.732" v="13"/>
        <pc:sldMkLst>
          <pc:docMk/>
          <pc:sldMk cId="3454433208" sldId="271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084619207" sldId="272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1547581656" sldId="276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522999123" sldId="277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388166950" sldId="278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1592011186" sldId="363"/>
        </pc:sldMkLst>
      </pc:sldChg>
      <pc:sldChg chg="modSp mod">
        <pc:chgData name="Teoh Teik Toe" userId="04285961-8f1d-4dac-83a4-2cd896b4506a" providerId="ADAL" clId="{5332DDFC-BD1C-4843-AAA5-FEE39F2FD50F}" dt="2023-09-04T01:11:12.571" v="3" actId="20577"/>
        <pc:sldMkLst>
          <pc:docMk/>
          <pc:sldMk cId="614160243" sldId="951"/>
        </pc:sldMkLst>
        <pc:spChg chg="mod">
          <ac:chgData name="Teoh Teik Toe" userId="04285961-8f1d-4dac-83a4-2cd896b4506a" providerId="ADAL" clId="{5332DDFC-BD1C-4843-AAA5-FEE39F2FD50F}" dt="2023-09-04T01:11:12.571" v="3" actId="20577"/>
          <ac:spMkLst>
            <pc:docMk/>
            <pc:sldMk cId="614160243" sldId="951"/>
            <ac:spMk id="3" creationId="{06B5DA32-2738-4C1A-949B-A81C28AE093E}"/>
          </ac:spMkLst>
        </pc:spChg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1545019970" sldId="952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581838585" sldId="953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3028372918" sldId="978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427817143" sldId="1011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925884930" sldId="1012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261331853" sldId="1014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3813560546" sldId="1065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1217657711" sldId="1067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517358198" sldId="1420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3464220296" sldId="1433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886349610" sldId="1434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4149044901" sldId="1435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2322067300" sldId="1492"/>
        </pc:sldMkLst>
      </pc:sldChg>
      <pc:sldChg chg="modSp add del mod">
        <pc:chgData name="Teoh Teik Toe" userId="04285961-8f1d-4dac-83a4-2cd896b4506a" providerId="ADAL" clId="{5332DDFC-BD1C-4843-AAA5-FEE39F2FD50F}" dt="2023-09-04T01:12:09.825" v="23" actId="1076"/>
        <pc:sldMkLst>
          <pc:docMk/>
          <pc:sldMk cId="1679876609" sldId="1493"/>
        </pc:sldMkLst>
        <pc:spChg chg="mod">
          <ac:chgData name="Teoh Teik Toe" userId="04285961-8f1d-4dac-83a4-2cd896b4506a" providerId="ADAL" clId="{5332DDFC-BD1C-4843-AAA5-FEE39F2FD50F}" dt="2023-09-04T01:12:04.617" v="19" actId="14100"/>
          <ac:spMkLst>
            <pc:docMk/>
            <pc:sldMk cId="1679876609" sldId="1493"/>
            <ac:spMk id="2" creationId="{C7D13EC3-72B5-C835-AC26-C16C7A0E2E05}"/>
          </ac:spMkLst>
        </pc:spChg>
        <pc:picChg chg="mod">
          <ac:chgData name="Teoh Teik Toe" userId="04285961-8f1d-4dac-83a4-2cd896b4506a" providerId="ADAL" clId="{5332DDFC-BD1C-4843-AAA5-FEE39F2FD50F}" dt="2023-09-04T01:12:08.760" v="22" actId="1076"/>
          <ac:picMkLst>
            <pc:docMk/>
            <pc:sldMk cId="1679876609" sldId="1493"/>
            <ac:picMk id="5" creationId="{FB38FA23-B8EA-0240-BEA8-CDB07FB98188}"/>
          </ac:picMkLst>
        </pc:picChg>
        <pc:picChg chg="mod">
          <ac:chgData name="Teoh Teik Toe" userId="04285961-8f1d-4dac-83a4-2cd896b4506a" providerId="ADAL" clId="{5332DDFC-BD1C-4843-AAA5-FEE39F2FD50F}" dt="2023-09-04T01:12:09.825" v="23" actId="1076"/>
          <ac:picMkLst>
            <pc:docMk/>
            <pc:sldMk cId="1679876609" sldId="1493"/>
            <ac:picMk id="7" creationId="{F9773A64-0B6E-A61D-F968-8968BDAE109A}"/>
          </ac:picMkLst>
        </pc:picChg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2600352031" sldId="1494"/>
        </pc:sldMkLst>
      </pc:sldChg>
      <pc:sldChg chg="modSp add mod">
        <pc:chgData name="Teoh Teik Toe" userId="04285961-8f1d-4dac-83a4-2cd896b4506a" providerId="ADAL" clId="{5332DDFC-BD1C-4843-AAA5-FEE39F2FD50F}" dt="2023-09-04T01:11:29.237" v="9" actId="27636"/>
        <pc:sldMkLst>
          <pc:docMk/>
          <pc:sldMk cId="3289833673" sldId="1494"/>
        </pc:sldMkLst>
        <pc:spChg chg="mod">
          <ac:chgData name="Teoh Teik Toe" userId="04285961-8f1d-4dac-83a4-2cd896b4506a" providerId="ADAL" clId="{5332DDFC-BD1C-4843-AAA5-FEE39F2FD50F}" dt="2023-09-04T01:11:29.237" v="9" actId="27636"/>
          <ac:spMkLst>
            <pc:docMk/>
            <pc:sldMk cId="3289833673" sldId="1494"/>
            <ac:spMk id="6" creationId="{ACAB35DF-D92E-EC86-AD2E-19B50635DF06}"/>
          </ac:spMkLst>
        </pc:spChg>
      </pc:sldChg>
      <pc:sldChg chg="modSp add mod">
        <pc:chgData name="Teoh Teik Toe" userId="04285961-8f1d-4dac-83a4-2cd896b4506a" providerId="ADAL" clId="{5332DDFC-BD1C-4843-AAA5-FEE39F2FD50F}" dt="2023-09-04T01:11:29.213" v="7" actId="27636"/>
        <pc:sldMkLst>
          <pc:docMk/>
          <pc:sldMk cId="3396357977" sldId="1510"/>
        </pc:sldMkLst>
        <pc:spChg chg="mod">
          <ac:chgData name="Teoh Teik Toe" userId="04285961-8f1d-4dac-83a4-2cd896b4506a" providerId="ADAL" clId="{5332DDFC-BD1C-4843-AAA5-FEE39F2FD50F}" dt="2023-09-04T01:11:29.213" v="7" actId="27636"/>
          <ac:spMkLst>
            <pc:docMk/>
            <pc:sldMk cId="3396357977" sldId="1510"/>
            <ac:spMk id="3" creationId="{3325D8A5-37C1-47D5-125E-5C9031F4F616}"/>
          </ac:spMkLst>
        </pc:spChg>
      </pc:sldChg>
      <pc:sldChg chg="modSp add mod">
        <pc:chgData name="Teoh Teik Toe" userId="04285961-8f1d-4dac-83a4-2cd896b4506a" providerId="ADAL" clId="{5332DDFC-BD1C-4843-AAA5-FEE39F2FD50F}" dt="2023-09-04T01:11:54.624" v="15" actId="1076"/>
        <pc:sldMkLst>
          <pc:docMk/>
          <pc:sldMk cId="3183208755" sldId="1513"/>
        </pc:sldMkLst>
        <pc:spChg chg="mod">
          <ac:chgData name="Teoh Teik Toe" userId="04285961-8f1d-4dac-83a4-2cd896b4506a" providerId="ADAL" clId="{5332DDFC-BD1C-4843-AAA5-FEE39F2FD50F}" dt="2023-09-04T01:11:29.230" v="8" actId="27636"/>
          <ac:spMkLst>
            <pc:docMk/>
            <pc:sldMk cId="3183208755" sldId="1513"/>
            <ac:spMk id="3" creationId="{1721FA72-91DA-CB09-D81E-369BCEE230C3}"/>
          </ac:spMkLst>
        </pc:spChg>
        <pc:picChg chg="mod">
          <ac:chgData name="Teoh Teik Toe" userId="04285961-8f1d-4dac-83a4-2cd896b4506a" providerId="ADAL" clId="{5332DDFC-BD1C-4843-AAA5-FEE39F2FD50F}" dt="2023-09-04T01:11:54.624" v="15" actId="1076"/>
          <ac:picMkLst>
            <pc:docMk/>
            <pc:sldMk cId="3183208755" sldId="1513"/>
            <ac:picMk id="9" creationId="{A31EE0B5-AC0B-FD2C-A3DA-8582ED3F6DEA}"/>
          </ac:picMkLst>
        </pc:picChg>
      </pc:sldChg>
      <pc:sldChg chg="add del">
        <pc:chgData name="Teoh Teik Toe" userId="04285961-8f1d-4dac-83a4-2cd896b4506a" providerId="ADAL" clId="{5332DDFC-BD1C-4843-AAA5-FEE39F2FD50F}" dt="2023-09-04T01:11:50.329" v="14" actId="47"/>
        <pc:sldMkLst>
          <pc:docMk/>
          <pc:sldMk cId="3934331044" sldId="1514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650067315" sldId="1515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123851096" sldId="1521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188845062" sldId="1522"/>
        </pc:sldMkLst>
      </pc:sldChg>
      <pc:sldChg chg="modSp add mod">
        <pc:chgData name="Teoh Teik Toe" userId="04285961-8f1d-4dac-83a4-2cd896b4506a" providerId="ADAL" clId="{5332DDFC-BD1C-4843-AAA5-FEE39F2FD50F}" dt="2023-09-04T01:11:29.241" v="10" actId="27636"/>
        <pc:sldMkLst>
          <pc:docMk/>
          <pc:sldMk cId="1679104270" sldId="1523"/>
        </pc:sldMkLst>
        <pc:spChg chg="mod">
          <ac:chgData name="Teoh Teik Toe" userId="04285961-8f1d-4dac-83a4-2cd896b4506a" providerId="ADAL" clId="{5332DDFC-BD1C-4843-AAA5-FEE39F2FD50F}" dt="2023-09-04T01:11:29.241" v="10" actId="27636"/>
          <ac:spMkLst>
            <pc:docMk/>
            <pc:sldMk cId="1679104270" sldId="1523"/>
            <ac:spMk id="2" creationId="{DAC68F6E-29C9-A533-325E-EC34598ABE10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602400766" sldId="1524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100345156" sldId="1525"/>
        </pc:sldMkLst>
      </pc:sldChg>
      <pc:sldChg chg="modSp add mod">
        <pc:chgData name="Teoh Teik Toe" userId="04285961-8f1d-4dac-83a4-2cd896b4506a" providerId="ADAL" clId="{5332DDFC-BD1C-4843-AAA5-FEE39F2FD50F}" dt="2023-09-04T01:11:29.257" v="11" actId="27636"/>
        <pc:sldMkLst>
          <pc:docMk/>
          <pc:sldMk cId="604857374" sldId="1527"/>
        </pc:sldMkLst>
        <pc:spChg chg="mod">
          <ac:chgData name="Teoh Teik Toe" userId="04285961-8f1d-4dac-83a4-2cd896b4506a" providerId="ADAL" clId="{5332DDFC-BD1C-4843-AAA5-FEE39F2FD50F}" dt="2023-09-04T01:11:29.257" v="11" actId="27636"/>
          <ac:spMkLst>
            <pc:docMk/>
            <pc:sldMk cId="604857374" sldId="1527"/>
            <ac:spMk id="2" creationId="{784F0A1D-F53C-33F6-631E-70BB8DC3CDEE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9172692" sldId="1528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821041123" sldId="1529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302366035" sldId="1531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860303905" sldId="1532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253196182" sldId="1533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1819158846" sldId="1535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101949929" sldId="1536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57158976" sldId="1537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1172350190" sldId="1542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600352031" sldId="1543"/>
        </pc:sldMkLst>
      </pc:sldChg>
    </pc:docChg>
  </pc:docChgLst>
  <pc:docChgLst>
    <pc:chgData name="Teik Toe Teoh" userId="f2f2b67b8c6b3629" providerId="LiveId" clId="{C1C627F3-A53B-4999-AE6D-BEB2711D9C15}"/>
    <pc:docChg chg="undo custSel addSld delSld modSld sldOrd">
      <pc:chgData name="Teik Toe Teoh" userId="f2f2b67b8c6b3629" providerId="LiveId" clId="{C1C627F3-A53B-4999-AE6D-BEB2711D9C15}" dt="2024-02-15T08:16:47.783" v="2128"/>
      <pc:docMkLst>
        <pc:docMk/>
      </pc:docMkLst>
      <pc:sldChg chg="addSp modSp add mod">
        <pc:chgData name="Teik Toe Teoh" userId="f2f2b67b8c6b3629" providerId="LiveId" clId="{C1C627F3-A53B-4999-AE6D-BEB2711D9C15}" dt="2023-10-20T00:40:17.325" v="774" actId="20577"/>
        <pc:sldMkLst>
          <pc:docMk/>
          <pc:sldMk cId="820944971" sldId="256"/>
        </pc:sldMkLst>
        <pc:spChg chg="add mod">
          <ac:chgData name="Teik Toe Teoh" userId="f2f2b67b8c6b3629" providerId="LiveId" clId="{C1C627F3-A53B-4999-AE6D-BEB2711D9C15}" dt="2023-10-20T00:40:17.325" v="774" actId="20577"/>
          <ac:spMkLst>
            <pc:docMk/>
            <pc:sldMk cId="820944971" sldId="256"/>
            <ac:spMk id="8" creationId="{50EC3E72-9C79-BA59-B248-CB83C98ED778}"/>
          </ac:spMkLst>
        </pc:spChg>
      </pc:sldChg>
      <pc:sldChg chg="del">
        <pc:chgData name="Teik Toe Teoh" userId="f2f2b67b8c6b3629" providerId="LiveId" clId="{C1C627F3-A53B-4999-AE6D-BEB2711D9C15}" dt="2023-09-27T01:25:22.905" v="21" actId="47"/>
        <pc:sldMkLst>
          <pc:docMk/>
          <pc:sldMk cId="2890510869" sldId="256"/>
        </pc:sldMkLst>
      </pc:sldChg>
      <pc:sldChg chg="ord">
        <pc:chgData name="Teik Toe Teoh" userId="f2f2b67b8c6b3629" providerId="LiveId" clId="{C1C627F3-A53B-4999-AE6D-BEB2711D9C15}" dt="2023-11-03T06:07:18.515" v="974"/>
        <pc:sldMkLst>
          <pc:docMk/>
          <pc:sldMk cId="734333460" sldId="258"/>
        </pc:sldMkLst>
      </pc:sldChg>
      <pc:sldChg chg="ord">
        <pc:chgData name="Teik Toe Teoh" userId="f2f2b67b8c6b3629" providerId="LiveId" clId="{C1C627F3-A53B-4999-AE6D-BEB2711D9C15}" dt="2023-11-03T06:06:06.870" v="964"/>
        <pc:sldMkLst>
          <pc:docMk/>
          <pc:sldMk cId="41253088" sldId="261"/>
        </pc:sldMkLst>
      </pc:sldChg>
      <pc:sldChg chg="del">
        <pc:chgData name="Teik Toe Teoh" userId="f2f2b67b8c6b3629" providerId="LiveId" clId="{C1C627F3-A53B-4999-AE6D-BEB2711D9C15}" dt="2023-09-22T00:48:36.941" v="18" actId="47"/>
        <pc:sldMkLst>
          <pc:docMk/>
          <pc:sldMk cId="1492875520" sldId="262"/>
        </pc:sldMkLst>
      </pc:sldChg>
      <pc:sldChg chg="delSp del mod">
        <pc:chgData name="Teik Toe Teoh" userId="f2f2b67b8c6b3629" providerId="LiveId" clId="{C1C627F3-A53B-4999-AE6D-BEB2711D9C15}" dt="2023-10-29T23:43:02.313" v="813" actId="47"/>
        <pc:sldMkLst>
          <pc:docMk/>
          <pc:sldMk cId="216235330" sldId="265"/>
        </pc:sldMkLst>
        <pc:picChg chg="del">
          <ac:chgData name="Teik Toe Teoh" userId="f2f2b67b8c6b3629" providerId="LiveId" clId="{C1C627F3-A53B-4999-AE6D-BEB2711D9C15}" dt="2023-10-08T01:43:33.691" v="214" actId="478"/>
          <ac:picMkLst>
            <pc:docMk/>
            <pc:sldMk cId="216235330" sldId="265"/>
            <ac:picMk id="5" creationId="{D6E906DF-71C2-B3A3-2F46-928ABB2E8C61}"/>
          </ac:picMkLst>
        </pc:picChg>
      </pc:sldChg>
      <pc:sldChg chg="modSp del mod ord">
        <pc:chgData name="Teik Toe Teoh" userId="f2f2b67b8c6b3629" providerId="LiveId" clId="{C1C627F3-A53B-4999-AE6D-BEB2711D9C15}" dt="2023-12-12T02:47:31.886" v="1477" actId="47"/>
        <pc:sldMkLst>
          <pc:docMk/>
          <pc:sldMk cId="2595173229" sldId="267"/>
        </pc:sldMkLst>
        <pc:spChg chg="mod">
          <ac:chgData name="Teik Toe Teoh" userId="f2f2b67b8c6b3629" providerId="LiveId" clId="{C1C627F3-A53B-4999-AE6D-BEB2711D9C15}" dt="2023-10-08T09:04:52.745" v="454" actId="20577"/>
          <ac:spMkLst>
            <pc:docMk/>
            <pc:sldMk cId="2595173229" sldId="267"/>
            <ac:spMk id="5" creationId="{DA02A91F-40C3-A7C0-8A06-2BFA39EDD142}"/>
          </ac:spMkLst>
        </pc:spChg>
      </pc:sldChg>
      <pc:sldChg chg="addSp delSp modSp mod">
        <pc:chgData name="Teik Toe Teoh" userId="f2f2b67b8c6b3629" providerId="LiveId" clId="{C1C627F3-A53B-4999-AE6D-BEB2711D9C15}" dt="2023-12-24T02:51:48.136" v="1671" actId="1076"/>
        <pc:sldMkLst>
          <pc:docMk/>
          <pc:sldMk cId="3444229207" sldId="269"/>
        </pc:sldMkLst>
        <pc:spChg chg="mod">
          <ac:chgData name="Teik Toe Teoh" userId="f2f2b67b8c6b3629" providerId="LiveId" clId="{C1C627F3-A53B-4999-AE6D-BEB2711D9C15}" dt="2023-12-12T02:35:26.621" v="1339" actId="20577"/>
          <ac:spMkLst>
            <pc:docMk/>
            <pc:sldMk cId="3444229207" sldId="269"/>
            <ac:spMk id="2" creationId="{94965172-0C34-9D9A-10A6-F0387D954D48}"/>
          </ac:spMkLst>
        </pc:spChg>
        <pc:spChg chg="add mod">
          <ac:chgData name="Teik Toe Teoh" userId="f2f2b67b8c6b3629" providerId="LiveId" clId="{C1C627F3-A53B-4999-AE6D-BEB2711D9C15}" dt="2023-12-24T02:51:48.136" v="1671" actId="1076"/>
          <ac:spMkLst>
            <pc:docMk/>
            <pc:sldMk cId="3444229207" sldId="269"/>
            <ac:spMk id="4" creationId="{2DCD0638-A3E1-E4F5-DC3A-8B177C61CCF0}"/>
          </ac:spMkLst>
        </pc:spChg>
        <pc:spChg chg="mod">
          <ac:chgData name="Teik Toe Teoh" userId="f2f2b67b8c6b3629" providerId="LiveId" clId="{C1C627F3-A53B-4999-AE6D-BEB2711D9C15}" dt="2023-12-24T02:51:01.846" v="1668"/>
          <ac:spMkLst>
            <pc:docMk/>
            <pc:sldMk cId="3444229207" sldId="269"/>
            <ac:spMk id="5" creationId="{CCD7BB67-2C91-3050-DBFC-814B8BEB6A31}"/>
          </ac:spMkLst>
        </pc:spChg>
        <pc:spChg chg="del mod">
          <ac:chgData name="Teik Toe Teoh" userId="f2f2b67b8c6b3629" providerId="LiveId" clId="{C1C627F3-A53B-4999-AE6D-BEB2711D9C15}" dt="2023-10-29T23:57:07.794" v="827" actId="478"/>
          <ac:spMkLst>
            <pc:docMk/>
            <pc:sldMk cId="3444229207" sldId="269"/>
            <ac:spMk id="6" creationId="{F5D4B93C-3B9C-47E6-419E-F98752DF5888}"/>
          </ac:spMkLst>
        </pc:spChg>
        <pc:spChg chg="add del mod">
          <ac:chgData name="Teik Toe Teoh" userId="f2f2b67b8c6b3629" providerId="LiveId" clId="{C1C627F3-A53B-4999-AE6D-BEB2711D9C15}" dt="2023-12-24T02:51:08.857" v="1669" actId="21"/>
          <ac:spMkLst>
            <pc:docMk/>
            <pc:sldMk cId="3444229207" sldId="269"/>
            <ac:spMk id="7" creationId="{C823BFB2-B79F-B455-3F0E-1036E5A00C94}"/>
          </ac:spMkLst>
        </pc:spChg>
        <pc:picChg chg="del">
          <ac:chgData name="Teik Toe Teoh" userId="f2f2b67b8c6b3629" providerId="LiveId" clId="{C1C627F3-A53B-4999-AE6D-BEB2711D9C15}" dt="2023-10-29T23:56:56.186" v="822" actId="478"/>
          <ac:picMkLst>
            <pc:docMk/>
            <pc:sldMk cId="3444229207" sldId="269"/>
            <ac:picMk id="4" creationId="{3821A7D5-B89C-F56F-D54B-20D324ECCF2B}"/>
          </ac:picMkLst>
        </pc:picChg>
        <pc:picChg chg="del">
          <ac:chgData name="Teik Toe Teoh" userId="f2f2b67b8c6b3629" providerId="LiveId" clId="{C1C627F3-A53B-4999-AE6D-BEB2711D9C15}" dt="2023-10-29T23:57:09.581" v="828" actId="478"/>
          <ac:picMkLst>
            <pc:docMk/>
            <pc:sldMk cId="3444229207" sldId="269"/>
            <ac:picMk id="8" creationId="{957FF528-BEE6-E192-DB53-0412E7BE7109}"/>
          </ac:picMkLst>
        </pc:picChg>
        <pc:cxnChg chg="del">
          <ac:chgData name="Teik Toe Teoh" userId="f2f2b67b8c6b3629" providerId="LiveId" clId="{C1C627F3-A53B-4999-AE6D-BEB2711D9C15}" dt="2023-10-29T23:56:54.440" v="821" actId="478"/>
          <ac:cxnSpMkLst>
            <pc:docMk/>
            <pc:sldMk cId="3444229207" sldId="269"/>
            <ac:cxnSpMk id="9" creationId="{1E0147DD-F867-ECE3-F6EB-31156207E268}"/>
          </ac:cxnSpMkLst>
        </pc:cxnChg>
      </pc:sldChg>
      <pc:sldChg chg="modSp del mod">
        <pc:chgData name="Teik Toe Teoh" userId="f2f2b67b8c6b3629" providerId="LiveId" clId="{C1C627F3-A53B-4999-AE6D-BEB2711D9C15}" dt="2023-12-12T02:47:32.917" v="1478" actId="47"/>
        <pc:sldMkLst>
          <pc:docMk/>
          <pc:sldMk cId="907080427" sldId="270"/>
        </pc:sldMkLst>
        <pc:spChg chg="mod">
          <ac:chgData name="Teik Toe Teoh" userId="f2f2b67b8c6b3629" providerId="LiveId" clId="{C1C627F3-A53B-4999-AE6D-BEB2711D9C15}" dt="2023-10-09T01:04:36.067" v="602" actId="1076"/>
          <ac:spMkLst>
            <pc:docMk/>
            <pc:sldMk cId="907080427" sldId="270"/>
            <ac:spMk id="2" creationId="{1CEC803F-D64F-536C-4100-BC1C49933EFF}"/>
          </ac:spMkLst>
        </pc:spChg>
      </pc:sldChg>
      <pc:sldChg chg="modSp del mod ord">
        <pc:chgData name="Teik Toe Teoh" userId="f2f2b67b8c6b3629" providerId="LiveId" clId="{C1C627F3-A53B-4999-AE6D-BEB2711D9C15}" dt="2023-10-29T23:42:06.146" v="807" actId="47"/>
        <pc:sldMkLst>
          <pc:docMk/>
          <pc:sldMk cId="3454433208" sldId="271"/>
        </pc:sldMkLst>
        <pc:spChg chg="mod">
          <ac:chgData name="Teik Toe Teoh" userId="f2f2b67b8c6b3629" providerId="LiveId" clId="{C1C627F3-A53B-4999-AE6D-BEB2711D9C15}" dt="2023-10-08T01:43:00.440" v="208" actId="5793"/>
          <ac:spMkLst>
            <pc:docMk/>
            <pc:sldMk cId="3454433208" sldId="271"/>
            <ac:spMk id="3" creationId="{42A24FEF-DD4F-D18C-0647-CB3C7CFECBCC}"/>
          </ac:spMkLst>
        </pc:spChg>
      </pc:sldChg>
      <pc:sldChg chg="addSp delSp modSp mod">
        <pc:chgData name="Teik Toe Teoh" userId="f2f2b67b8c6b3629" providerId="LiveId" clId="{C1C627F3-A53B-4999-AE6D-BEB2711D9C15}" dt="2023-11-03T01:24:06.035" v="941"/>
        <pc:sldMkLst>
          <pc:docMk/>
          <pc:sldMk cId="4084619207" sldId="272"/>
        </pc:sldMkLst>
        <pc:spChg chg="mod">
          <ac:chgData name="Teik Toe Teoh" userId="f2f2b67b8c6b3629" providerId="LiveId" clId="{C1C627F3-A53B-4999-AE6D-BEB2711D9C15}" dt="2023-11-03T01:24:06.035" v="941"/>
          <ac:spMkLst>
            <pc:docMk/>
            <pc:sldMk cId="4084619207" sldId="272"/>
            <ac:spMk id="2" creationId="{AF59FA68-FACD-54BA-1FC4-4E01EB499412}"/>
          </ac:spMkLst>
        </pc:spChg>
        <pc:picChg chg="del">
          <ac:chgData name="Teik Toe Teoh" userId="f2f2b67b8c6b3629" providerId="LiveId" clId="{C1C627F3-A53B-4999-AE6D-BEB2711D9C15}" dt="2023-11-03T01:23:21.231" v="902" actId="478"/>
          <ac:picMkLst>
            <pc:docMk/>
            <pc:sldMk cId="4084619207" sldId="272"/>
            <ac:picMk id="4" creationId="{1F305C90-F8C6-D720-2E76-B884CD9C78EB}"/>
          </ac:picMkLst>
        </pc:picChg>
        <pc:picChg chg="add mod">
          <ac:chgData name="Teik Toe Teoh" userId="f2f2b67b8c6b3629" providerId="LiveId" clId="{C1C627F3-A53B-4999-AE6D-BEB2711D9C15}" dt="2023-11-03T01:23:27.405" v="905" actId="1076"/>
          <ac:picMkLst>
            <pc:docMk/>
            <pc:sldMk cId="4084619207" sldId="272"/>
            <ac:picMk id="5" creationId="{7B7F82FB-F708-D485-2D05-65944BE0A79D}"/>
          </ac:picMkLst>
        </pc:picChg>
      </pc:sldChg>
      <pc:sldChg chg="addSp modSp mod">
        <pc:chgData name="Teik Toe Teoh" userId="f2f2b67b8c6b3629" providerId="LiveId" clId="{C1C627F3-A53B-4999-AE6D-BEB2711D9C15}" dt="2024-02-15T08:16:47.783" v="2128"/>
        <pc:sldMkLst>
          <pc:docMk/>
          <pc:sldMk cId="1547581656" sldId="276"/>
        </pc:sldMkLst>
        <pc:spChg chg="add mod">
          <ac:chgData name="Teik Toe Teoh" userId="f2f2b67b8c6b3629" providerId="LiveId" clId="{C1C627F3-A53B-4999-AE6D-BEB2711D9C15}" dt="2024-02-15T08:16:47.783" v="2128"/>
          <ac:spMkLst>
            <pc:docMk/>
            <pc:sldMk cId="1547581656" sldId="276"/>
            <ac:spMk id="3" creationId="{716BD1FF-FC6E-8639-7D37-4B5B86000CAD}"/>
          </ac:spMkLst>
        </pc:spChg>
        <pc:spChg chg="add mod">
          <ac:chgData name="Teik Toe Teoh" userId="f2f2b67b8c6b3629" providerId="LiveId" clId="{C1C627F3-A53B-4999-AE6D-BEB2711D9C15}" dt="2023-10-30T23:26:50.829" v="853" actId="14100"/>
          <ac:spMkLst>
            <pc:docMk/>
            <pc:sldMk cId="1547581656" sldId="276"/>
            <ac:spMk id="4" creationId="{2BBD9C46-3A92-4208-31D5-6CF0CE08B4C3}"/>
          </ac:spMkLst>
        </pc:spChg>
        <pc:spChg chg="mod">
          <ac:chgData name="Teik Toe Teoh" userId="f2f2b67b8c6b3629" providerId="LiveId" clId="{C1C627F3-A53B-4999-AE6D-BEB2711D9C15}" dt="2023-10-30T23:26:54.681" v="854" actId="1076"/>
          <ac:spMkLst>
            <pc:docMk/>
            <pc:sldMk cId="1547581656" sldId="276"/>
            <ac:spMk id="5" creationId="{3B007CA3-1FEC-B620-C7BE-6E7EB52B80AB}"/>
          </ac:spMkLst>
        </pc:spChg>
      </pc:sldChg>
      <pc:sldChg chg="addSp modSp mod">
        <pc:chgData name="Teik Toe Teoh" userId="f2f2b67b8c6b3629" providerId="LiveId" clId="{C1C627F3-A53B-4999-AE6D-BEB2711D9C15}" dt="2024-02-15T08:16:32.349" v="2127" actId="11529"/>
        <pc:sldMkLst>
          <pc:docMk/>
          <pc:sldMk cId="2388166950" sldId="278"/>
        </pc:sldMkLst>
        <pc:spChg chg="mod">
          <ac:chgData name="Teik Toe Teoh" userId="f2f2b67b8c6b3629" providerId="LiveId" clId="{C1C627F3-A53B-4999-AE6D-BEB2711D9C15}" dt="2023-12-24T02:53:53.519" v="1673" actId="20577"/>
          <ac:spMkLst>
            <pc:docMk/>
            <pc:sldMk cId="2388166950" sldId="278"/>
            <ac:spMk id="2" creationId="{2C350567-DE51-E4A7-9BA3-746169E57C3C}"/>
          </ac:spMkLst>
        </pc:spChg>
        <pc:spChg chg="add">
          <ac:chgData name="Teik Toe Teoh" userId="f2f2b67b8c6b3629" providerId="LiveId" clId="{C1C627F3-A53B-4999-AE6D-BEB2711D9C15}" dt="2024-02-15T08:16:32.349" v="2127" actId="11529"/>
          <ac:spMkLst>
            <pc:docMk/>
            <pc:sldMk cId="2388166950" sldId="278"/>
            <ac:spMk id="3" creationId="{E73BF701-0ED7-4CD2-B76A-50B320854D5E}"/>
          </ac:spMkLst>
        </pc:spChg>
        <pc:spChg chg="add mod">
          <ac:chgData name="Teik Toe Teoh" userId="f2f2b67b8c6b3629" providerId="LiveId" clId="{C1C627F3-A53B-4999-AE6D-BEB2711D9C15}" dt="2023-10-29T23:48:56.324" v="820" actId="1076"/>
          <ac:spMkLst>
            <pc:docMk/>
            <pc:sldMk cId="2388166950" sldId="278"/>
            <ac:spMk id="4" creationId="{2C87D12D-B238-D9DC-260F-2C256CA6AE2B}"/>
          </ac:spMkLst>
        </pc:spChg>
        <pc:spChg chg="mod">
          <ac:chgData name="Teik Toe Teoh" userId="f2f2b67b8c6b3629" providerId="LiveId" clId="{C1C627F3-A53B-4999-AE6D-BEB2711D9C15}" dt="2024-02-15T01:48:07.897" v="2051"/>
          <ac:spMkLst>
            <pc:docMk/>
            <pc:sldMk cId="2388166950" sldId="278"/>
            <ac:spMk id="5" creationId="{318BD030-184C-6E11-15D0-A2920CFD37A8}"/>
          </ac:spMkLst>
        </pc:spChg>
      </pc:sldChg>
      <pc:sldChg chg="modSp add mod">
        <pc:chgData name="Teik Toe Teoh" userId="f2f2b67b8c6b3629" providerId="LiveId" clId="{C1C627F3-A53B-4999-AE6D-BEB2711D9C15}" dt="2024-02-13T01:17:57.117" v="1960" actId="1076"/>
        <pc:sldMkLst>
          <pc:docMk/>
          <pc:sldMk cId="2414219053" sldId="385"/>
        </pc:sldMkLst>
        <pc:spChg chg="mod">
          <ac:chgData name="Teik Toe Teoh" userId="f2f2b67b8c6b3629" providerId="LiveId" clId="{C1C627F3-A53B-4999-AE6D-BEB2711D9C15}" dt="2024-02-13T01:17:52.922" v="1958" actId="14100"/>
          <ac:spMkLst>
            <pc:docMk/>
            <pc:sldMk cId="2414219053" sldId="385"/>
            <ac:spMk id="2" creationId="{C21CF42B-A7A2-6D1A-802F-2EB3D3F87B9E}"/>
          </ac:spMkLst>
        </pc:spChg>
        <pc:spChg chg="mod">
          <ac:chgData name="Teik Toe Teoh" userId="f2f2b67b8c6b3629" providerId="LiveId" clId="{C1C627F3-A53B-4999-AE6D-BEB2711D9C15}" dt="2024-02-13T01:17:57.117" v="1960" actId="1076"/>
          <ac:spMkLst>
            <pc:docMk/>
            <pc:sldMk cId="2414219053" sldId="385"/>
            <ac:spMk id="4" creationId="{07F72652-D2FA-5333-1DDC-C9FFD8431135}"/>
          </ac:spMkLst>
        </pc:spChg>
      </pc:sldChg>
      <pc:sldChg chg="add">
        <pc:chgData name="Teik Toe Teoh" userId="f2f2b67b8c6b3629" providerId="LiveId" clId="{C1C627F3-A53B-4999-AE6D-BEB2711D9C15}" dt="2024-02-12T07:46:43.712" v="1950"/>
        <pc:sldMkLst>
          <pc:docMk/>
          <pc:sldMk cId="2329483987" sldId="386"/>
        </pc:sldMkLst>
      </pc:sldChg>
      <pc:sldChg chg="addSp modSp add mod">
        <pc:chgData name="Teik Toe Teoh" userId="f2f2b67b8c6b3629" providerId="LiveId" clId="{C1C627F3-A53B-4999-AE6D-BEB2711D9C15}" dt="2023-10-08T01:43:24.001" v="212" actId="1076"/>
        <pc:sldMkLst>
          <pc:docMk/>
          <pc:sldMk cId="2934165430" sldId="1119"/>
        </pc:sldMkLst>
        <pc:picChg chg="add mod">
          <ac:chgData name="Teik Toe Teoh" userId="f2f2b67b8c6b3629" providerId="LiveId" clId="{C1C627F3-A53B-4999-AE6D-BEB2711D9C15}" dt="2023-10-08T01:43:24.001" v="212" actId="1076"/>
          <ac:picMkLst>
            <pc:docMk/>
            <pc:sldMk cId="2934165430" sldId="1119"/>
            <ac:picMk id="3" creationId="{0CCAA49A-CCA1-4F5F-40B2-6EAFCAED176D}"/>
          </ac:picMkLst>
        </pc:picChg>
        <pc:picChg chg="mod">
          <ac:chgData name="Teik Toe Teoh" userId="f2f2b67b8c6b3629" providerId="LiveId" clId="{C1C627F3-A53B-4999-AE6D-BEB2711D9C15}" dt="2023-10-08T01:43:15.415" v="210" actId="14100"/>
          <ac:picMkLst>
            <pc:docMk/>
            <pc:sldMk cId="2934165430" sldId="1119"/>
            <ac:picMk id="9" creationId="{588A33D1-FDDF-C147-0AD5-2C0761AD136C}"/>
          </ac:picMkLst>
        </pc:picChg>
      </pc:sldChg>
      <pc:sldChg chg="modSp mod">
        <pc:chgData name="Teik Toe Teoh" userId="f2f2b67b8c6b3629" providerId="LiveId" clId="{C1C627F3-A53B-4999-AE6D-BEB2711D9C15}" dt="2023-10-08T01:44:08.295" v="217" actId="1076"/>
        <pc:sldMkLst>
          <pc:docMk/>
          <pc:sldMk cId="3517358198" sldId="1420"/>
        </pc:sldMkLst>
        <pc:spChg chg="mod">
          <ac:chgData name="Teik Toe Teoh" userId="f2f2b67b8c6b3629" providerId="LiveId" clId="{C1C627F3-A53B-4999-AE6D-BEB2711D9C15}" dt="2023-10-08T01:44:08.295" v="217" actId="1076"/>
          <ac:spMkLst>
            <pc:docMk/>
            <pc:sldMk cId="3517358198" sldId="1420"/>
            <ac:spMk id="2" creationId="{E3DFC2D4-CD0F-49AB-911E-6AF22090BE14}"/>
          </ac:spMkLst>
        </pc:spChg>
      </pc:sldChg>
      <pc:sldChg chg="modSp mod">
        <pc:chgData name="Teik Toe Teoh" userId="f2f2b67b8c6b3629" providerId="LiveId" clId="{C1C627F3-A53B-4999-AE6D-BEB2711D9C15}" dt="2023-10-08T01:47:29.479" v="233" actId="14100"/>
        <pc:sldMkLst>
          <pc:docMk/>
          <pc:sldMk cId="1679876609" sldId="1493"/>
        </pc:sldMkLst>
        <pc:picChg chg="mod">
          <ac:chgData name="Teik Toe Teoh" userId="f2f2b67b8c6b3629" providerId="LiveId" clId="{C1C627F3-A53B-4999-AE6D-BEB2711D9C15}" dt="2023-10-08T01:47:26.247" v="232" actId="1076"/>
          <ac:picMkLst>
            <pc:docMk/>
            <pc:sldMk cId="1679876609" sldId="1493"/>
            <ac:picMk id="5" creationId="{FB38FA23-B8EA-0240-BEA8-CDB07FB98188}"/>
          </ac:picMkLst>
        </pc:picChg>
        <pc:picChg chg="mod">
          <ac:chgData name="Teik Toe Teoh" userId="f2f2b67b8c6b3629" providerId="LiveId" clId="{C1C627F3-A53B-4999-AE6D-BEB2711D9C15}" dt="2023-10-08T01:47:29.479" v="233" actId="14100"/>
          <ac:picMkLst>
            <pc:docMk/>
            <pc:sldMk cId="1679876609" sldId="1493"/>
            <ac:picMk id="7" creationId="{F9773A64-0B6E-A61D-F968-8968BDAE109A}"/>
          </ac:picMkLst>
        </pc:picChg>
      </pc:sldChg>
      <pc:sldChg chg="modSp del mod ord">
        <pc:chgData name="Teik Toe Teoh" userId="f2f2b67b8c6b3629" providerId="LiveId" clId="{C1C627F3-A53B-4999-AE6D-BEB2711D9C15}" dt="2023-12-12T02:46:09.377" v="1443" actId="47"/>
        <pc:sldMkLst>
          <pc:docMk/>
          <pc:sldMk cId="3289833673" sldId="1494"/>
        </pc:sldMkLst>
        <pc:spChg chg="mod">
          <ac:chgData name="Teik Toe Teoh" userId="f2f2b67b8c6b3629" providerId="LiveId" clId="{C1C627F3-A53B-4999-AE6D-BEB2711D9C15}" dt="2023-10-08T01:48:10.898" v="248" actId="20577"/>
          <ac:spMkLst>
            <pc:docMk/>
            <pc:sldMk cId="3289833673" sldId="1494"/>
            <ac:spMk id="6" creationId="{ACAB35DF-D92E-EC86-AD2E-19B50635DF06}"/>
          </ac:spMkLst>
        </pc:spChg>
      </pc:sldChg>
      <pc:sldChg chg="add">
        <pc:chgData name="Teik Toe Teoh" userId="f2f2b67b8c6b3629" providerId="LiveId" clId="{C1C627F3-A53B-4999-AE6D-BEB2711D9C15}" dt="2023-12-24T02:31:22.235" v="1585"/>
        <pc:sldMkLst>
          <pc:docMk/>
          <pc:sldMk cId="2076408507" sldId="1510"/>
        </pc:sldMkLst>
      </pc:sldChg>
      <pc:sldChg chg="del ord">
        <pc:chgData name="Teik Toe Teoh" userId="f2f2b67b8c6b3629" providerId="LiveId" clId="{C1C627F3-A53B-4999-AE6D-BEB2711D9C15}" dt="2023-12-24T02:31:17.572" v="1584" actId="2696"/>
        <pc:sldMkLst>
          <pc:docMk/>
          <pc:sldMk cId="3396357977" sldId="1510"/>
        </pc:sldMkLst>
      </pc:sldChg>
      <pc:sldChg chg="addSp modSp mod">
        <pc:chgData name="Teik Toe Teoh" userId="f2f2b67b8c6b3629" providerId="LiveId" clId="{C1C627F3-A53B-4999-AE6D-BEB2711D9C15}" dt="2023-10-09T01:02:49.452" v="594" actId="14100"/>
        <pc:sldMkLst>
          <pc:docMk/>
          <pc:sldMk cId="3183208755" sldId="1513"/>
        </pc:sldMkLst>
        <pc:spChg chg="mod">
          <ac:chgData name="Teik Toe Teoh" userId="f2f2b67b8c6b3629" providerId="LiveId" clId="{C1C627F3-A53B-4999-AE6D-BEB2711D9C15}" dt="2023-10-09T01:02:29.813" v="588" actId="1076"/>
          <ac:spMkLst>
            <pc:docMk/>
            <pc:sldMk cId="3183208755" sldId="1513"/>
            <ac:spMk id="2" creationId="{2931611E-EE8B-ABF1-BB23-8E970A03E841}"/>
          </ac:spMkLst>
        </pc:spChg>
        <pc:spChg chg="mod">
          <ac:chgData name="Teik Toe Teoh" userId="f2f2b67b8c6b3629" providerId="LiveId" clId="{C1C627F3-A53B-4999-AE6D-BEB2711D9C15}" dt="2023-10-09T01:02:32.549" v="589" actId="1076"/>
          <ac:spMkLst>
            <pc:docMk/>
            <pc:sldMk cId="3183208755" sldId="1513"/>
            <ac:spMk id="3" creationId="{1721FA72-91DA-CB09-D81E-369BCEE230C3}"/>
          </ac:spMkLst>
        </pc:spChg>
        <pc:spChg chg="mod">
          <ac:chgData name="Teik Toe Teoh" userId="f2f2b67b8c6b3629" providerId="LiveId" clId="{C1C627F3-A53B-4999-AE6D-BEB2711D9C15}" dt="2023-10-09T01:02:46.099" v="592" actId="1076"/>
          <ac:spMkLst>
            <pc:docMk/>
            <pc:sldMk cId="3183208755" sldId="1513"/>
            <ac:spMk id="7" creationId="{E0FD326C-6977-03A1-8C4E-E1689275328A}"/>
          </ac:spMkLst>
        </pc:spChg>
        <pc:spChg chg="mod">
          <ac:chgData name="Teik Toe Teoh" userId="f2f2b67b8c6b3629" providerId="LiveId" clId="{C1C627F3-A53B-4999-AE6D-BEB2711D9C15}" dt="2023-10-09T01:02:46.099" v="592" actId="1076"/>
          <ac:spMkLst>
            <pc:docMk/>
            <pc:sldMk cId="3183208755" sldId="1513"/>
            <ac:spMk id="11" creationId="{94FE8B73-1259-00A2-64D0-697B2698ADD1}"/>
          </ac:spMkLst>
        </pc:spChg>
        <pc:picChg chg="add mod">
          <ac:chgData name="Teik Toe Teoh" userId="f2f2b67b8c6b3629" providerId="LiveId" clId="{C1C627F3-A53B-4999-AE6D-BEB2711D9C15}" dt="2023-10-09T01:02:41.399" v="591" actId="1076"/>
          <ac:picMkLst>
            <pc:docMk/>
            <pc:sldMk cId="3183208755" sldId="1513"/>
            <ac:picMk id="4" creationId="{C5D0F003-ABDA-D65F-A590-8D4982FEBF65}"/>
          </ac:picMkLst>
        </pc:picChg>
        <pc:picChg chg="mod">
          <ac:chgData name="Teik Toe Teoh" userId="f2f2b67b8c6b3629" providerId="LiveId" clId="{C1C627F3-A53B-4999-AE6D-BEB2711D9C15}" dt="2023-10-09T01:02:49.452" v="594" actId="14100"/>
          <ac:picMkLst>
            <pc:docMk/>
            <pc:sldMk cId="3183208755" sldId="1513"/>
            <ac:picMk id="9" creationId="{A31EE0B5-AC0B-FD2C-A3DA-8582ED3F6DEA}"/>
          </ac:picMkLst>
        </pc:picChg>
      </pc:sldChg>
      <pc:sldChg chg="del">
        <pc:chgData name="Teik Toe Teoh" userId="f2f2b67b8c6b3629" providerId="LiveId" clId="{C1C627F3-A53B-4999-AE6D-BEB2711D9C15}" dt="2023-10-09T13:25:28.848" v="714" actId="47"/>
        <pc:sldMkLst>
          <pc:docMk/>
          <pc:sldMk cId="347516912" sldId="1522"/>
        </pc:sldMkLst>
      </pc:sldChg>
      <pc:sldChg chg="modSp del mod">
        <pc:chgData name="Teik Toe Teoh" userId="f2f2b67b8c6b3629" providerId="LiveId" clId="{C1C627F3-A53B-4999-AE6D-BEB2711D9C15}" dt="2023-10-09T13:21:08.632" v="711" actId="2696"/>
        <pc:sldMkLst>
          <pc:docMk/>
          <pc:sldMk cId="4188845062" sldId="1522"/>
        </pc:sldMkLst>
        <pc:spChg chg="mod">
          <ac:chgData name="Teik Toe Teoh" userId="f2f2b67b8c6b3629" providerId="LiveId" clId="{C1C627F3-A53B-4999-AE6D-BEB2711D9C15}" dt="2023-10-09T04:24:18.296" v="709" actId="20577"/>
          <ac:spMkLst>
            <pc:docMk/>
            <pc:sldMk cId="4188845062" sldId="1522"/>
            <ac:spMk id="2" creationId="{2C350567-DE51-E4A7-9BA3-746169E57C3C}"/>
          </ac:spMkLst>
        </pc:spChg>
        <pc:spChg chg="mod">
          <ac:chgData name="Teik Toe Teoh" userId="f2f2b67b8c6b3629" providerId="LiveId" clId="{C1C627F3-A53B-4999-AE6D-BEB2711D9C15}" dt="2023-10-09T04:24:10.530" v="697" actId="1076"/>
          <ac:spMkLst>
            <pc:docMk/>
            <pc:sldMk cId="4188845062" sldId="1522"/>
            <ac:spMk id="4" creationId="{840DA88F-2C70-E20E-9CCC-25B93A07DDB3}"/>
          </ac:spMkLst>
        </pc:spChg>
        <pc:spChg chg="mod">
          <ac:chgData name="Teik Toe Teoh" userId="f2f2b67b8c6b3629" providerId="LiveId" clId="{C1C627F3-A53B-4999-AE6D-BEB2711D9C15}" dt="2023-10-09T13:19:42.154" v="710" actId="1076"/>
          <ac:spMkLst>
            <pc:docMk/>
            <pc:sldMk cId="4188845062" sldId="1522"/>
            <ac:spMk id="5" creationId="{318BD030-184C-6E11-15D0-A2920CFD37A8}"/>
          </ac:spMkLst>
        </pc:spChg>
      </pc:sldChg>
      <pc:sldChg chg="add">
        <pc:chgData name="Teik Toe Teoh" userId="f2f2b67b8c6b3629" providerId="LiveId" clId="{C1C627F3-A53B-4999-AE6D-BEB2711D9C15}" dt="2023-12-12T02:46:50.310" v="1447"/>
        <pc:sldMkLst>
          <pc:docMk/>
          <pc:sldMk cId="1415584807" sldId="1523"/>
        </pc:sldMkLst>
      </pc:sldChg>
      <pc:sldChg chg="modSp del mod ord">
        <pc:chgData name="Teik Toe Teoh" userId="f2f2b67b8c6b3629" providerId="LiveId" clId="{C1C627F3-A53B-4999-AE6D-BEB2711D9C15}" dt="2023-12-12T02:46:45.295" v="1446" actId="2696"/>
        <pc:sldMkLst>
          <pc:docMk/>
          <pc:sldMk cId="1679104270" sldId="1523"/>
        </pc:sldMkLst>
        <pc:spChg chg="mod">
          <ac:chgData name="Teik Toe Teoh" userId="f2f2b67b8c6b3629" providerId="LiveId" clId="{C1C627F3-A53B-4999-AE6D-BEB2711D9C15}" dt="2023-10-08T01:50:16.220" v="251" actId="1076"/>
          <ac:spMkLst>
            <pc:docMk/>
            <pc:sldMk cId="1679104270" sldId="1523"/>
            <ac:spMk id="2" creationId="{DAC68F6E-29C9-A533-325E-EC34598ABE10}"/>
          </ac:spMkLst>
        </pc:spChg>
      </pc:sldChg>
      <pc:sldChg chg="del ord">
        <pc:chgData name="Teik Toe Teoh" userId="f2f2b67b8c6b3629" providerId="LiveId" clId="{C1C627F3-A53B-4999-AE6D-BEB2711D9C15}" dt="2023-12-12T02:46:36.845" v="1445" actId="47"/>
        <pc:sldMkLst>
          <pc:docMk/>
          <pc:sldMk cId="2602400766" sldId="1524"/>
        </pc:sldMkLst>
      </pc:sldChg>
      <pc:sldChg chg="addSp modSp mod">
        <pc:chgData name="Teik Toe Teoh" userId="f2f2b67b8c6b3629" providerId="LiveId" clId="{C1C627F3-A53B-4999-AE6D-BEB2711D9C15}" dt="2023-12-12T02:48:37.851" v="1507" actId="1076"/>
        <pc:sldMkLst>
          <pc:docMk/>
          <pc:sldMk cId="604857374" sldId="1527"/>
        </pc:sldMkLst>
        <pc:spChg chg="mod">
          <ac:chgData name="Teik Toe Teoh" userId="f2f2b67b8c6b3629" providerId="LiveId" clId="{C1C627F3-A53B-4999-AE6D-BEB2711D9C15}" dt="2023-12-12T02:48:11.073" v="1479" actId="1076"/>
          <ac:spMkLst>
            <pc:docMk/>
            <pc:sldMk cId="604857374" sldId="1527"/>
            <ac:spMk id="2" creationId="{784F0A1D-F53C-33F6-631E-70BB8DC3CDEE}"/>
          </ac:spMkLst>
        </pc:spChg>
        <pc:spChg chg="add mod">
          <ac:chgData name="Teik Toe Teoh" userId="f2f2b67b8c6b3629" providerId="LiveId" clId="{C1C627F3-A53B-4999-AE6D-BEB2711D9C15}" dt="2023-12-12T02:48:37.851" v="1507" actId="1076"/>
          <ac:spMkLst>
            <pc:docMk/>
            <pc:sldMk cId="604857374" sldId="1527"/>
            <ac:spMk id="3" creationId="{6E49A107-E9A3-FAC8-1A01-07BB008352B9}"/>
          </ac:spMkLst>
        </pc:spChg>
      </pc:sldChg>
      <pc:sldChg chg="del">
        <pc:chgData name="Teik Toe Teoh" userId="f2f2b67b8c6b3629" providerId="LiveId" clId="{C1C627F3-A53B-4999-AE6D-BEB2711D9C15}" dt="2023-12-12T02:48:53.957" v="1509" actId="2696"/>
        <pc:sldMkLst>
          <pc:docMk/>
          <pc:sldMk cId="29172692" sldId="1528"/>
        </pc:sldMkLst>
      </pc:sldChg>
      <pc:sldChg chg="modSp add mod">
        <pc:chgData name="Teik Toe Teoh" userId="f2f2b67b8c6b3629" providerId="LiveId" clId="{C1C627F3-A53B-4999-AE6D-BEB2711D9C15}" dt="2023-12-12T02:49:20.603" v="1531" actId="20577"/>
        <pc:sldMkLst>
          <pc:docMk/>
          <pc:sldMk cId="1859454588" sldId="1528"/>
        </pc:sldMkLst>
        <pc:spChg chg="mod">
          <ac:chgData name="Teik Toe Teoh" userId="f2f2b67b8c6b3629" providerId="LiveId" clId="{C1C627F3-A53B-4999-AE6D-BEB2711D9C15}" dt="2023-12-12T02:49:20.603" v="1531" actId="20577"/>
          <ac:spMkLst>
            <pc:docMk/>
            <pc:sldMk cId="1859454588" sldId="1528"/>
            <ac:spMk id="2" creationId="{3EFFF289-3DBB-A1CA-3471-7626FDA7E634}"/>
          </ac:spMkLst>
        </pc:spChg>
      </pc:sldChg>
      <pc:sldChg chg="modSp del mod">
        <pc:chgData name="Teik Toe Teoh" userId="f2f2b67b8c6b3629" providerId="LiveId" clId="{C1C627F3-A53B-4999-AE6D-BEB2711D9C15}" dt="2023-10-20T04:13:59.374" v="781" actId="47"/>
        <pc:sldMkLst>
          <pc:docMk/>
          <pc:sldMk cId="821041123" sldId="1529"/>
        </pc:sldMkLst>
        <pc:spChg chg="mod">
          <ac:chgData name="Teik Toe Teoh" userId="f2f2b67b8c6b3629" providerId="LiveId" clId="{C1C627F3-A53B-4999-AE6D-BEB2711D9C15}" dt="2023-10-20T04:00:55.268" v="778" actId="255"/>
          <ac:spMkLst>
            <pc:docMk/>
            <pc:sldMk cId="821041123" sldId="1529"/>
            <ac:spMk id="2" creationId="{77C12BF9-59F8-A409-4935-4405CF8484BC}"/>
          </ac:spMkLst>
        </pc:spChg>
      </pc:sldChg>
      <pc:sldChg chg="del">
        <pc:chgData name="Teik Toe Teoh" userId="f2f2b67b8c6b3629" providerId="LiveId" clId="{C1C627F3-A53B-4999-AE6D-BEB2711D9C15}" dt="2023-12-12T02:48:53.957" v="1509" actId="2696"/>
        <pc:sldMkLst>
          <pc:docMk/>
          <pc:sldMk cId="2302366035" sldId="1531"/>
        </pc:sldMkLst>
      </pc:sldChg>
      <pc:sldChg chg="add">
        <pc:chgData name="Teik Toe Teoh" userId="f2f2b67b8c6b3629" providerId="LiveId" clId="{C1C627F3-A53B-4999-AE6D-BEB2711D9C15}" dt="2023-12-12T02:49:06.882" v="1510"/>
        <pc:sldMkLst>
          <pc:docMk/>
          <pc:sldMk cId="3719156271" sldId="1531"/>
        </pc:sldMkLst>
      </pc:sldChg>
      <pc:sldChg chg="modSp del mod">
        <pc:chgData name="Teik Toe Teoh" userId="f2f2b67b8c6b3629" providerId="LiveId" clId="{C1C627F3-A53B-4999-AE6D-BEB2711D9C15}" dt="2023-12-12T02:48:40.667" v="1508" actId="47"/>
        <pc:sldMkLst>
          <pc:docMk/>
          <pc:sldMk cId="860303905" sldId="1532"/>
        </pc:sldMkLst>
        <pc:spChg chg="mod">
          <ac:chgData name="Teik Toe Teoh" userId="f2f2b67b8c6b3629" providerId="LiveId" clId="{C1C627F3-A53B-4999-AE6D-BEB2711D9C15}" dt="2023-11-09T01:05:08.797" v="1191" actId="1076"/>
          <ac:spMkLst>
            <pc:docMk/>
            <pc:sldMk cId="860303905" sldId="1532"/>
            <ac:spMk id="5" creationId="{1DFE2E31-6F07-D25B-3D37-F1C65D8AB9BB}"/>
          </ac:spMkLst>
        </pc:spChg>
      </pc:sldChg>
      <pc:sldChg chg="modSp add mod">
        <pc:chgData name="Teik Toe Teoh" userId="f2f2b67b8c6b3629" providerId="LiveId" clId="{C1C627F3-A53B-4999-AE6D-BEB2711D9C15}" dt="2023-12-12T02:46:56.678" v="1460" actId="20577"/>
        <pc:sldMkLst>
          <pc:docMk/>
          <pc:sldMk cId="2913132487" sldId="1533"/>
        </pc:sldMkLst>
        <pc:spChg chg="mod">
          <ac:chgData name="Teik Toe Teoh" userId="f2f2b67b8c6b3629" providerId="LiveId" clId="{C1C627F3-A53B-4999-AE6D-BEB2711D9C15}" dt="2023-12-12T02:46:56.678" v="1460" actId="20577"/>
          <ac:spMkLst>
            <pc:docMk/>
            <pc:sldMk cId="2913132487" sldId="1533"/>
            <ac:spMk id="2" creationId="{E697162E-4856-189C-DA3C-EFB3F7CA2EE2}"/>
          </ac:spMkLst>
        </pc:spChg>
      </pc:sldChg>
      <pc:sldChg chg="addSp delSp modSp del mod">
        <pc:chgData name="Teik Toe Teoh" userId="f2f2b67b8c6b3629" providerId="LiveId" clId="{C1C627F3-A53B-4999-AE6D-BEB2711D9C15}" dt="2023-12-12T02:46:45.295" v="1446" actId="2696"/>
        <pc:sldMkLst>
          <pc:docMk/>
          <pc:sldMk cId="3253196182" sldId="1533"/>
        </pc:sldMkLst>
        <pc:spChg chg="add mod">
          <ac:chgData name="Teik Toe Teoh" userId="f2f2b67b8c6b3629" providerId="LiveId" clId="{C1C627F3-A53B-4999-AE6D-BEB2711D9C15}" dt="2023-10-08T01:51:42.489" v="275" actId="20577"/>
          <ac:spMkLst>
            <pc:docMk/>
            <pc:sldMk cId="3253196182" sldId="1533"/>
            <ac:spMk id="2" creationId="{E697162E-4856-189C-DA3C-EFB3F7CA2EE2}"/>
          </ac:spMkLst>
        </pc:spChg>
        <pc:picChg chg="add del">
          <ac:chgData name="Teik Toe Teoh" userId="f2f2b67b8c6b3629" providerId="LiveId" clId="{C1C627F3-A53B-4999-AE6D-BEB2711D9C15}" dt="2023-10-08T01:50:33.464" v="253"/>
          <ac:picMkLst>
            <pc:docMk/>
            <pc:sldMk cId="3253196182" sldId="1533"/>
            <ac:picMk id="1026" creationId="{92CBD249-9771-7E94-A5A3-C3AADC5EE2C6}"/>
          </ac:picMkLst>
        </pc:picChg>
      </pc:sldChg>
      <pc:sldChg chg="addSp delSp modSp del mod">
        <pc:chgData name="Teik Toe Teoh" userId="f2f2b67b8c6b3629" providerId="LiveId" clId="{C1C627F3-A53B-4999-AE6D-BEB2711D9C15}" dt="2023-12-12T02:46:45.295" v="1446" actId="2696"/>
        <pc:sldMkLst>
          <pc:docMk/>
          <pc:sldMk cId="2101949929" sldId="1536"/>
        </pc:sldMkLst>
        <pc:spChg chg="add mod">
          <ac:chgData name="Teik Toe Teoh" userId="f2f2b67b8c6b3629" providerId="LiveId" clId="{C1C627F3-A53B-4999-AE6D-BEB2711D9C15}" dt="2023-12-12T02:39:26.399" v="1376" actId="1076"/>
          <ac:spMkLst>
            <pc:docMk/>
            <pc:sldMk cId="2101949929" sldId="1536"/>
            <ac:spMk id="4" creationId="{F8FC68FA-50DA-FEFB-0152-73DBBB14576E}"/>
          </ac:spMkLst>
        </pc:spChg>
        <pc:spChg chg="del">
          <ac:chgData name="Teik Toe Teoh" userId="f2f2b67b8c6b3629" providerId="LiveId" clId="{C1C627F3-A53B-4999-AE6D-BEB2711D9C15}" dt="2023-12-12T02:36:37.880" v="1349" actId="21"/>
          <ac:spMkLst>
            <pc:docMk/>
            <pc:sldMk cId="2101949929" sldId="1536"/>
            <ac:spMk id="7" creationId="{2969755A-1073-D4C3-6BC9-A72248774ED2}"/>
          </ac:spMkLst>
        </pc:spChg>
      </pc:sldChg>
      <pc:sldChg chg="modSp add mod">
        <pc:chgData name="Teik Toe Teoh" userId="f2f2b67b8c6b3629" providerId="LiveId" clId="{C1C627F3-A53B-4999-AE6D-BEB2711D9C15}" dt="2023-12-12T02:49:46.573" v="1532" actId="20577"/>
        <pc:sldMkLst>
          <pc:docMk/>
          <pc:sldMk cId="2863309052" sldId="1536"/>
        </pc:sldMkLst>
        <pc:spChg chg="mod">
          <ac:chgData name="Teik Toe Teoh" userId="f2f2b67b8c6b3629" providerId="LiveId" clId="{C1C627F3-A53B-4999-AE6D-BEB2711D9C15}" dt="2023-12-12T02:47:10.123" v="1475" actId="20577"/>
          <ac:spMkLst>
            <pc:docMk/>
            <pc:sldMk cId="2863309052" sldId="1536"/>
            <ac:spMk id="2" creationId="{A9F6805B-07FD-CE14-B6DE-3A3C21737909}"/>
          </ac:spMkLst>
        </pc:spChg>
        <pc:spChg chg="mod">
          <ac:chgData name="Teik Toe Teoh" userId="f2f2b67b8c6b3629" providerId="LiveId" clId="{C1C627F3-A53B-4999-AE6D-BEB2711D9C15}" dt="2023-12-12T02:49:46.573" v="1532" actId="20577"/>
          <ac:spMkLst>
            <pc:docMk/>
            <pc:sldMk cId="2863309052" sldId="1536"/>
            <ac:spMk id="4" creationId="{F8FC68FA-50DA-FEFB-0152-73DBBB14576E}"/>
          </ac:spMkLst>
        </pc:spChg>
      </pc:sldChg>
      <pc:sldChg chg="del ord">
        <pc:chgData name="Teik Toe Teoh" userId="f2f2b67b8c6b3629" providerId="LiveId" clId="{C1C627F3-A53B-4999-AE6D-BEB2711D9C15}" dt="2023-12-12T02:36:19.237" v="1348" actId="47"/>
        <pc:sldMkLst>
          <pc:docMk/>
          <pc:sldMk cId="457158976" sldId="1537"/>
        </pc:sldMkLst>
      </pc:sldChg>
      <pc:sldChg chg="modSp del mod ord">
        <pc:chgData name="Teik Toe Teoh" userId="f2f2b67b8c6b3629" providerId="LiveId" clId="{C1C627F3-A53B-4999-AE6D-BEB2711D9C15}" dt="2023-10-09T01:10:42.055" v="613" actId="47"/>
        <pc:sldMkLst>
          <pc:docMk/>
          <pc:sldMk cId="1172350190" sldId="1542"/>
        </pc:sldMkLst>
        <pc:spChg chg="mod">
          <ac:chgData name="Teik Toe Teoh" userId="f2f2b67b8c6b3629" providerId="LiveId" clId="{C1C627F3-A53B-4999-AE6D-BEB2711D9C15}" dt="2023-10-08T01:58:07.549" v="319" actId="5793"/>
          <ac:spMkLst>
            <pc:docMk/>
            <pc:sldMk cId="1172350190" sldId="1542"/>
            <ac:spMk id="2" creationId="{E47A3E1E-7CFB-F742-9B55-2E4071E1CA4B}"/>
          </ac:spMkLst>
        </pc:spChg>
        <pc:spChg chg="mod">
          <ac:chgData name="Teik Toe Teoh" userId="f2f2b67b8c6b3629" providerId="LiveId" clId="{C1C627F3-A53B-4999-AE6D-BEB2711D9C15}" dt="2023-10-09T01:10:14.223" v="609"/>
          <ac:spMkLst>
            <pc:docMk/>
            <pc:sldMk cId="1172350190" sldId="1542"/>
            <ac:spMk id="3" creationId="{145FF31A-E248-4E49-CC2A-D334A68AC60E}"/>
          </ac:spMkLst>
        </pc:spChg>
      </pc:sldChg>
      <pc:sldChg chg="modSp mod">
        <pc:chgData name="Teik Toe Teoh" userId="f2f2b67b8c6b3629" providerId="LiveId" clId="{C1C627F3-A53B-4999-AE6D-BEB2711D9C15}" dt="2023-10-08T01:47:44.786" v="235" actId="14100"/>
        <pc:sldMkLst>
          <pc:docMk/>
          <pc:sldMk cId="2600352031" sldId="1543"/>
        </pc:sldMkLst>
        <pc:picChg chg="mod">
          <ac:chgData name="Teik Toe Teoh" userId="f2f2b67b8c6b3629" providerId="LiveId" clId="{C1C627F3-A53B-4999-AE6D-BEB2711D9C15}" dt="2023-10-08T01:47:44.786" v="235" actId="14100"/>
          <ac:picMkLst>
            <pc:docMk/>
            <pc:sldMk cId="2600352031" sldId="1543"/>
            <ac:picMk id="5" creationId="{102CD82D-C456-29E2-B555-CDF37402837E}"/>
          </ac:picMkLst>
        </pc:picChg>
      </pc:sldChg>
      <pc:sldChg chg="addSp delSp modSp new mod">
        <pc:chgData name="Teik Toe Teoh" userId="f2f2b67b8c6b3629" providerId="LiveId" clId="{C1C627F3-A53B-4999-AE6D-BEB2711D9C15}" dt="2023-09-21T06:46:30.988" v="17" actId="1076"/>
        <pc:sldMkLst>
          <pc:docMk/>
          <pc:sldMk cId="1343131028" sldId="1544"/>
        </pc:sldMkLst>
        <pc:spChg chg="del">
          <ac:chgData name="Teik Toe Teoh" userId="f2f2b67b8c6b3629" providerId="LiveId" clId="{C1C627F3-A53B-4999-AE6D-BEB2711D9C15}" dt="2023-09-21T06:45:28.899" v="10" actId="478"/>
          <ac:spMkLst>
            <pc:docMk/>
            <pc:sldMk cId="1343131028" sldId="1544"/>
            <ac:spMk id="2" creationId="{D757EDDF-FEAB-4FEE-AF87-501762DD4596}"/>
          </ac:spMkLst>
        </pc:spChg>
        <pc:spChg chg="del">
          <ac:chgData name="Teik Toe Teoh" userId="f2f2b67b8c6b3629" providerId="LiveId" clId="{C1C627F3-A53B-4999-AE6D-BEB2711D9C15}" dt="2023-09-21T06:45:30.120" v="11" actId="478"/>
          <ac:spMkLst>
            <pc:docMk/>
            <pc:sldMk cId="1343131028" sldId="1544"/>
            <ac:spMk id="3" creationId="{3ED5F1FD-B19B-2C10-66A8-756950B88DFB}"/>
          </ac:spMkLst>
        </pc:spChg>
        <pc:spChg chg="add mod">
          <ac:chgData name="Teik Toe Teoh" userId="f2f2b67b8c6b3629" providerId="LiveId" clId="{C1C627F3-A53B-4999-AE6D-BEB2711D9C15}" dt="2023-09-21T06:45:36.881" v="14" actId="1076"/>
          <ac:spMkLst>
            <pc:docMk/>
            <pc:sldMk cId="1343131028" sldId="1544"/>
            <ac:spMk id="5" creationId="{B2FF61DF-25CC-03CD-A6B7-301D54FE3DB5}"/>
          </ac:spMkLst>
        </pc:spChg>
        <pc:picChg chg="add mod">
          <ac:chgData name="Teik Toe Teoh" userId="f2f2b67b8c6b3629" providerId="LiveId" clId="{C1C627F3-A53B-4999-AE6D-BEB2711D9C15}" dt="2023-09-21T06:46:30.988" v="17" actId="1076"/>
          <ac:picMkLst>
            <pc:docMk/>
            <pc:sldMk cId="1343131028" sldId="1544"/>
            <ac:picMk id="7" creationId="{2E58F86A-645F-7A97-2359-70EB723914F7}"/>
          </ac:picMkLst>
        </pc:picChg>
      </pc:sldChg>
      <pc:sldChg chg="add del">
        <pc:chgData name="Teik Toe Teoh" userId="f2f2b67b8c6b3629" providerId="LiveId" clId="{C1C627F3-A53B-4999-AE6D-BEB2711D9C15}" dt="2023-10-08T01:43:26.232" v="213" actId="47"/>
        <pc:sldMkLst>
          <pc:docMk/>
          <pc:sldMk cId="3268355412" sldId="1545"/>
        </pc:sldMkLst>
      </pc:sldChg>
      <pc:sldChg chg="new del">
        <pc:chgData name="Teik Toe Teoh" userId="f2f2b67b8c6b3629" providerId="LiveId" clId="{C1C627F3-A53B-4999-AE6D-BEB2711D9C15}" dt="2023-09-30T00:14:37.034" v="29" actId="47"/>
        <pc:sldMkLst>
          <pc:docMk/>
          <pc:sldMk cId="2593348027" sldId="1546"/>
        </pc:sldMkLst>
      </pc:sldChg>
      <pc:sldChg chg="addSp delSp modSp new mod">
        <pc:chgData name="Teik Toe Teoh" userId="f2f2b67b8c6b3629" providerId="LiveId" clId="{C1C627F3-A53B-4999-AE6D-BEB2711D9C15}" dt="2023-09-30T00:14:26.298" v="28" actId="1076"/>
        <pc:sldMkLst>
          <pc:docMk/>
          <pc:sldMk cId="2220499052" sldId="1547"/>
        </pc:sldMkLst>
        <pc:spChg chg="mod">
          <ac:chgData name="Teik Toe Teoh" userId="f2f2b67b8c6b3629" providerId="LiveId" clId="{C1C627F3-A53B-4999-AE6D-BEB2711D9C15}" dt="2023-09-30T00:14:24.790" v="27" actId="26606"/>
          <ac:spMkLst>
            <pc:docMk/>
            <pc:sldMk cId="2220499052" sldId="1547"/>
            <ac:spMk id="2" creationId="{174E31DD-803B-CCCE-75F8-C3B07578E5B7}"/>
          </ac:spMkLst>
        </pc:spChg>
        <pc:spChg chg="del">
          <ac:chgData name="Teik Toe Teoh" userId="f2f2b67b8c6b3629" providerId="LiveId" clId="{C1C627F3-A53B-4999-AE6D-BEB2711D9C15}" dt="2023-09-30T00:14:01.603" v="25" actId="478"/>
          <ac:spMkLst>
            <pc:docMk/>
            <pc:sldMk cId="2220499052" sldId="1547"/>
            <ac:spMk id="3" creationId="{813E0EE1-BF12-F0CB-49FF-CF9DAE9764A7}"/>
          </ac:spMkLst>
        </pc:spChg>
        <pc:picChg chg="add mod">
          <ac:chgData name="Teik Toe Teoh" userId="f2f2b67b8c6b3629" providerId="LiveId" clId="{C1C627F3-A53B-4999-AE6D-BEB2711D9C15}" dt="2023-09-30T00:14:26.298" v="28" actId="1076"/>
          <ac:picMkLst>
            <pc:docMk/>
            <pc:sldMk cId="2220499052" sldId="1547"/>
            <ac:picMk id="5" creationId="{08391966-FAA6-64ED-DBFA-165CDEA40ABD}"/>
          </ac:picMkLst>
        </pc:picChg>
      </pc:sldChg>
      <pc:sldChg chg="addSp delSp modSp new del mod ord">
        <pc:chgData name="Teik Toe Teoh" userId="f2f2b67b8c6b3629" providerId="LiveId" clId="{C1C627F3-A53B-4999-AE6D-BEB2711D9C15}" dt="2023-12-24T02:36:15.629" v="1624" actId="47"/>
        <pc:sldMkLst>
          <pc:docMk/>
          <pc:sldMk cId="1448775840" sldId="1548"/>
        </pc:sldMkLst>
        <pc:spChg chg="mod">
          <ac:chgData name="Teik Toe Teoh" userId="f2f2b67b8c6b3629" providerId="LiveId" clId="{C1C627F3-A53B-4999-AE6D-BEB2711D9C15}" dt="2023-12-24T02:28:44.913" v="1559" actId="20577"/>
          <ac:spMkLst>
            <pc:docMk/>
            <pc:sldMk cId="1448775840" sldId="1548"/>
            <ac:spMk id="2" creationId="{89039D56-A0E9-F688-7CDC-C0BEF5F8C68A}"/>
          </ac:spMkLst>
        </pc:spChg>
        <pc:spChg chg="add mod">
          <ac:chgData name="Teik Toe Teoh" userId="f2f2b67b8c6b3629" providerId="LiveId" clId="{C1C627F3-A53B-4999-AE6D-BEB2711D9C15}" dt="2023-12-24T02:29:57.654" v="1582" actId="20577"/>
          <ac:spMkLst>
            <pc:docMk/>
            <pc:sldMk cId="1448775840" sldId="1548"/>
            <ac:spMk id="3" creationId="{1780C21F-195B-721F-CF95-264385C9BD01}"/>
          </ac:spMkLst>
        </pc:spChg>
        <pc:spChg chg="del">
          <ac:chgData name="Teik Toe Teoh" userId="f2f2b67b8c6b3629" providerId="LiveId" clId="{C1C627F3-A53B-4999-AE6D-BEB2711D9C15}" dt="2023-10-06T05:00:59.299" v="43" actId="478"/>
          <ac:spMkLst>
            <pc:docMk/>
            <pc:sldMk cId="1448775840" sldId="1548"/>
            <ac:spMk id="3" creationId="{BA62E1EE-F706-48FF-71FD-ABA0C286DDFF}"/>
          </ac:spMkLst>
        </pc:spChg>
      </pc:sldChg>
      <pc:sldChg chg="addSp delSp modSp new mod">
        <pc:chgData name="Teik Toe Teoh" userId="f2f2b67b8c6b3629" providerId="LiveId" clId="{C1C627F3-A53B-4999-AE6D-BEB2711D9C15}" dt="2023-11-01T07:23:15.204" v="880" actId="20577"/>
        <pc:sldMkLst>
          <pc:docMk/>
          <pc:sldMk cId="1236694255" sldId="1549"/>
        </pc:sldMkLst>
        <pc:spChg chg="mod">
          <ac:chgData name="Teik Toe Teoh" userId="f2f2b67b8c6b3629" providerId="LiveId" clId="{C1C627F3-A53B-4999-AE6D-BEB2711D9C15}" dt="2023-10-08T05:59:14.887" v="432" actId="20577"/>
          <ac:spMkLst>
            <pc:docMk/>
            <pc:sldMk cId="1236694255" sldId="1549"/>
            <ac:spMk id="2" creationId="{A2FCBA3B-E639-C6CD-9B52-607F263E9954}"/>
          </ac:spMkLst>
        </pc:spChg>
        <pc:spChg chg="del">
          <ac:chgData name="Teik Toe Teoh" userId="f2f2b67b8c6b3629" providerId="LiveId" clId="{C1C627F3-A53B-4999-AE6D-BEB2711D9C15}" dt="2023-10-06T06:10:13.806" v="71" actId="478"/>
          <ac:spMkLst>
            <pc:docMk/>
            <pc:sldMk cId="1236694255" sldId="1549"/>
            <ac:spMk id="3" creationId="{2935EED9-E964-B86A-D694-C9AFE435A1DC}"/>
          </ac:spMkLst>
        </pc:spChg>
        <pc:spChg chg="add mod">
          <ac:chgData name="Teik Toe Teoh" userId="f2f2b67b8c6b3629" providerId="LiveId" clId="{C1C627F3-A53B-4999-AE6D-BEB2711D9C15}" dt="2023-10-08T02:01:33.679" v="358" actId="1076"/>
          <ac:spMkLst>
            <pc:docMk/>
            <pc:sldMk cId="1236694255" sldId="1549"/>
            <ac:spMk id="4" creationId="{D31A42A8-B81B-D25F-5986-D8A553258693}"/>
          </ac:spMkLst>
        </pc:spChg>
        <pc:spChg chg="add mod">
          <ac:chgData name="Teik Toe Teoh" userId="f2f2b67b8c6b3629" providerId="LiveId" clId="{C1C627F3-A53B-4999-AE6D-BEB2711D9C15}" dt="2023-11-01T07:23:15.204" v="880" actId="20577"/>
          <ac:spMkLst>
            <pc:docMk/>
            <pc:sldMk cId="1236694255" sldId="1549"/>
            <ac:spMk id="5" creationId="{67877057-FBA9-B632-A97A-18E39CFDB508}"/>
          </ac:spMkLst>
        </pc:spChg>
        <pc:spChg chg="add mod">
          <ac:chgData name="Teik Toe Teoh" userId="f2f2b67b8c6b3629" providerId="LiveId" clId="{C1C627F3-A53B-4999-AE6D-BEB2711D9C15}" dt="2023-10-08T09:19:20.122" v="467" actId="1076"/>
          <ac:spMkLst>
            <pc:docMk/>
            <pc:sldMk cId="1236694255" sldId="1549"/>
            <ac:spMk id="6" creationId="{28783E54-3B16-4BE1-54E5-F4F7E5743F08}"/>
          </ac:spMkLst>
        </pc:spChg>
        <pc:spChg chg="add mod">
          <ac:chgData name="Teik Toe Teoh" userId="f2f2b67b8c6b3629" providerId="LiveId" clId="{C1C627F3-A53B-4999-AE6D-BEB2711D9C15}" dt="2023-10-08T02:01:26.416" v="350" actId="20577"/>
          <ac:spMkLst>
            <pc:docMk/>
            <pc:sldMk cId="1236694255" sldId="1549"/>
            <ac:spMk id="7" creationId="{3AAF90E0-B851-987E-948C-B2471DB2B384}"/>
          </ac:spMkLst>
        </pc:spChg>
        <pc:picChg chg="add mod">
          <ac:chgData name="Teik Toe Teoh" userId="f2f2b67b8c6b3629" providerId="LiveId" clId="{C1C627F3-A53B-4999-AE6D-BEB2711D9C15}" dt="2023-10-08T09:20:11.393" v="472" actId="1076"/>
          <ac:picMkLst>
            <pc:docMk/>
            <pc:sldMk cId="1236694255" sldId="1549"/>
            <ac:picMk id="8" creationId="{CA552C26-A1B5-3D5E-84AA-3250A7890983}"/>
          </ac:picMkLst>
        </pc:picChg>
      </pc:sldChg>
      <pc:sldChg chg="addSp delSp modSp new mod ord">
        <pc:chgData name="Teik Toe Teoh" userId="f2f2b67b8c6b3629" providerId="LiveId" clId="{C1C627F3-A53B-4999-AE6D-BEB2711D9C15}" dt="2023-12-24T02:36:09.777" v="1623" actId="20577"/>
        <pc:sldMkLst>
          <pc:docMk/>
          <pc:sldMk cId="2773868536" sldId="1550"/>
        </pc:sldMkLst>
        <pc:spChg chg="mod">
          <ac:chgData name="Teik Toe Teoh" userId="f2f2b67b8c6b3629" providerId="LiveId" clId="{C1C627F3-A53B-4999-AE6D-BEB2711D9C15}" dt="2023-10-09T01:23:51.846" v="682" actId="20577"/>
          <ac:spMkLst>
            <pc:docMk/>
            <pc:sldMk cId="2773868536" sldId="1550"/>
            <ac:spMk id="2" creationId="{E21A5731-313C-ABA1-92DE-4AE534D87772}"/>
          </ac:spMkLst>
        </pc:spChg>
        <pc:spChg chg="del">
          <ac:chgData name="Teik Toe Teoh" userId="f2f2b67b8c6b3629" providerId="LiveId" clId="{C1C627F3-A53B-4999-AE6D-BEB2711D9C15}" dt="2023-10-06T06:14:59.895" v="115" actId="478"/>
          <ac:spMkLst>
            <pc:docMk/>
            <pc:sldMk cId="2773868536" sldId="1550"/>
            <ac:spMk id="3" creationId="{6DEE054D-AB32-EF29-B7CB-93E639C87B92}"/>
          </ac:spMkLst>
        </pc:spChg>
        <pc:spChg chg="add mod">
          <ac:chgData name="Teik Toe Teoh" userId="f2f2b67b8c6b3629" providerId="LiveId" clId="{C1C627F3-A53B-4999-AE6D-BEB2711D9C15}" dt="2023-10-08T09:12:35.466" v="461" actId="20577"/>
          <ac:spMkLst>
            <pc:docMk/>
            <pc:sldMk cId="2773868536" sldId="1550"/>
            <ac:spMk id="5" creationId="{5F91B887-1F48-F780-78A8-A5056483D190}"/>
          </ac:spMkLst>
        </pc:spChg>
        <pc:spChg chg="add mod">
          <ac:chgData name="Teik Toe Teoh" userId="f2f2b67b8c6b3629" providerId="LiveId" clId="{C1C627F3-A53B-4999-AE6D-BEB2711D9C15}" dt="2023-12-24T02:36:09.777" v="1623" actId="20577"/>
          <ac:spMkLst>
            <pc:docMk/>
            <pc:sldMk cId="2773868536" sldId="1550"/>
            <ac:spMk id="8" creationId="{E806C8C4-1299-0039-07DD-275B932A6F76}"/>
          </ac:spMkLst>
        </pc:spChg>
        <pc:picChg chg="add del mod">
          <ac:chgData name="Teik Toe Teoh" userId="f2f2b67b8c6b3629" providerId="LiveId" clId="{C1C627F3-A53B-4999-AE6D-BEB2711D9C15}" dt="2023-10-09T01:10:30.980" v="610" actId="21"/>
          <ac:picMkLst>
            <pc:docMk/>
            <pc:sldMk cId="2773868536" sldId="1550"/>
            <ac:picMk id="3" creationId="{EB58CEDF-D768-5747-374D-D2421C3A5C2C}"/>
          </ac:picMkLst>
        </pc:picChg>
        <pc:picChg chg="add del mod">
          <ac:chgData name="Teik Toe Teoh" userId="f2f2b67b8c6b3629" providerId="LiveId" clId="{C1C627F3-A53B-4999-AE6D-BEB2711D9C15}" dt="2023-10-09T01:11:27.698" v="614" actId="478"/>
          <ac:picMkLst>
            <pc:docMk/>
            <pc:sldMk cId="2773868536" sldId="1550"/>
            <ac:picMk id="4" creationId="{4B4C0B75-713E-2311-ACDB-2C3168267F0A}"/>
          </ac:picMkLst>
        </pc:picChg>
        <pc:picChg chg="add del mod">
          <ac:chgData name="Teik Toe Teoh" userId="f2f2b67b8c6b3629" providerId="LiveId" clId="{C1C627F3-A53B-4999-AE6D-BEB2711D9C15}" dt="2023-10-09T01:12:16.849" v="618" actId="21"/>
          <ac:picMkLst>
            <pc:docMk/>
            <pc:sldMk cId="2773868536" sldId="1550"/>
            <ac:picMk id="6" creationId="{BC4F2E7B-B303-5EC1-C0DD-7E05E2727E03}"/>
          </ac:picMkLst>
        </pc:picChg>
      </pc:sldChg>
      <pc:sldChg chg="new del">
        <pc:chgData name="Teik Toe Teoh" userId="f2f2b67b8c6b3629" providerId="LiveId" clId="{C1C627F3-A53B-4999-AE6D-BEB2711D9C15}" dt="2023-10-06T06:26:21.109" v="150" actId="47"/>
        <pc:sldMkLst>
          <pc:docMk/>
          <pc:sldMk cId="817487187" sldId="1551"/>
        </pc:sldMkLst>
      </pc:sldChg>
      <pc:sldChg chg="addSp delSp modSp new add del mod ord">
        <pc:chgData name="Teik Toe Teoh" userId="f2f2b67b8c6b3629" providerId="LiveId" clId="{C1C627F3-A53B-4999-AE6D-BEB2711D9C15}" dt="2023-10-08T02:09:22.934" v="418" actId="47"/>
        <pc:sldMkLst>
          <pc:docMk/>
          <pc:sldMk cId="3584739661" sldId="1551"/>
        </pc:sldMkLst>
        <pc:spChg chg="mod">
          <ac:chgData name="Teik Toe Teoh" userId="f2f2b67b8c6b3629" providerId="LiveId" clId="{C1C627F3-A53B-4999-AE6D-BEB2711D9C15}" dt="2023-10-08T01:58:12.316" v="326" actId="20577"/>
          <ac:spMkLst>
            <pc:docMk/>
            <pc:sldMk cId="3584739661" sldId="1551"/>
            <ac:spMk id="2" creationId="{AB696E71-49E6-5624-64FF-26B17737C98D}"/>
          </ac:spMkLst>
        </pc:spChg>
        <pc:spChg chg="del">
          <ac:chgData name="Teik Toe Teoh" userId="f2f2b67b8c6b3629" providerId="LiveId" clId="{C1C627F3-A53B-4999-AE6D-BEB2711D9C15}" dt="2023-10-06T06:27:26.924" v="155" actId="478"/>
          <ac:spMkLst>
            <pc:docMk/>
            <pc:sldMk cId="3584739661" sldId="1551"/>
            <ac:spMk id="3" creationId="{E9EF5865-D6F7-2002-9CCA-EB033BB2C157}"/>
          </ac:spMkLst>
        </pc:spChg>
        <pc:spChg chg="add del mod">
          <ac:chgData name="Teik Toe Teoh" userId="f2f2b67b8c6b3629" providerId="LiveId" clId="{C1C627F3-A53B-4999-AE6D-BEB2711D9C15}" dt="2023-10-08T02:09:21.200" v="417" actId="21"/>
          <ac:spMkLst>
            <pc:docMk/>
            <pc:sldMk cId="3584739661" sldId="1551"/>
            <ac:spMk id="4" creationId="{0486FFB9-898F-42E2-7450-761135E4C471}"/>
          </ac:spMkLst>
        </pc:spChg>
        <pc:spChg chg="add mod">
          <ac:chgData name="Teik Toe Teoh" userId="f2f2b67b8c6b3629" providerId="LiveId" clId="{C1C627F3-A53B-4999-AE6D-BEB2711D9C15}" dt="2023-10-08T02:08:32.786" v="410" actId="20577"/>
          <ac:spMkLst>
            <pc:docMk/>
            <pc:sldMk cId="3584739661" sldId="1551"/>
            <ac:spMk id="5" creationId="{774C7837-D711-40F0-F439-4ABC34239D93}"/>
          </ac:spMkLst>
        </pc:spChg>
      </pc:sldChg>
      <pc:sldChg chg="addSp delSp modSp new mod ord">
        <pc:chgData name="Teik Toe Teoh" userId="f2f2b67b8c6b3629" providerId="LiveId" clId="{C1C627F3-A53B-4999-AE6D-BEB2711D9C15}" dt="2023-11-03T06:08:57.407" v="976"/>
        <pc:sldMkLst>
          <pc:docMk/>
          <pc:sldMk cId="2217812018" sldId="1552"/>
        </pc:sldMkLst>
        <pc:spChg chg="mod">
          <ac:chgData name="Teik Toe Teoh" userId="f2f2b67b8c6b3629" providerId="LiveId" clId="{C1C627F3-A53B-4999-AE6D-BEB2711D9C15}" dt="2023-10-09T01:22:50.413" v="671" actId="20577"/>
          <ac:spMkLst>
            <pc:docMk/>
            <pc:sldMk cId="2217812018" sldId="1552"/>
            <ac:spMk id="2" creationId="{4536F641-B69B-B234-F013-ADEF171F9D23}"/>
          </ac:spMkLst>
        </pc:spChg>
        <pc:spChg chg="del">
          <ac:chgData name="Teik Toe Teoh" userId="f2f2b67b8c6b3629" providerId="LiveId" clId="{C1C627F3-A53B-4999-AE6D-BEB2711D9C15}" dt="2023-10-08T02:06:12.652" v="364" actId="478"/>
          <ac:spMkLst>
            <pc:docMk/>
            <pc:sldMk cId="2217812018" sldId="1552"/>
            <ac:spMk id="3" creationId="{CDAD0A55-4ADC-C8CA-7893-80FE544055BB}"/>
          </ac:spMkLst>
        </pc:spChg>
        <pc:spChg chg="add mod">
          <ac:chgData name="Teik Toe Teoh" userId="f2f2b67b8c6b3629" providerId="LiveId" clId="{C1C627F3-A53B-4999-AE6D-BEB2711D9C15}" dt="2023-10-08T09:12:22.772" v="459" actId="20577"/>
          <ac:spMkLst>
            <pc:docMk/>
            <pc:sldMk cId="2217812018" sldId="1552"/>
            <ac:spMk id="5" creationId="{6507B767-6BC7-7CCB-19E6-077833FC5732}"/>
          </ac:spMkLst>
        </pc:spChg>
      </pc:sldChg>
      <pc:sldChg chg="addSp delSp modSp new mod">
        <pc:chgData name="Teik Toe Teoh" userId="f2f2b67b8c6b3629" providerId="LiveId" clId="{C1C627F3-A53B-4999-AE6D-BEB2711D9C15}" dt="2023-11-03T23:31:58.311" v="985" actId="20577"/>
        <pc:sldMkLst>
          <pc:docMk/>
          <pc:sldMk cId="123024781" sldId="1553"/>
        </pc:sldMkLst>
        <pc:spChg chg="del">
          <ac:chgData name="Teik Toe Teoh" userId="f2f2b67b8c6b3629" providerId="LiveId" clId="{C1C627F3-A53B-4999-AE6D-BEB2711D9C15}" dt="2023-10-08T05:59:02.277" v="427" actId="478"/>
          <ac:spMkLst>
            <pc:docMk/>
            <pc:sldMk cId="123024781" sldId="1553"/>
            <ac:spMk id="2" creationId="{08872ACD-1F40-67E9-648B-95194AC0E713}"/>
          </ac:spMkLst>
        </pc:spChg>
        <pc:spChg chg="del">
          <ac:chgData name="Teik Toe Teoh" userId="f2f2b67b8c6b3629" providerId="LiveId" clId="{C1C627F3-A53B-4999-AE6D-BEB2711D9C15}" dt="2023-10-08T05:59:04.361" v="428" actId="478"/>
          <ac:spMkLst>
            <pc:docMk/>
            <pc:sldMk cId="123024781" sldId="1553"/>
            <ac:spMk id="3" creationId="{EDEE3301-830C-9BA3-DB50-033E7B041918}"/>
          </ac:spMkLst>
        </pc:spChg>
        <pc:spChg chg="add mod">
          <ac:chgData name="Teik Toe Teoh" userId="f2f2b67b8c6b3629" providerId="LiveId" clId="{C1C627F3-A53B-4999-AE6D-BEB2711D9C15}" dt="2023-10-08T05:59:00.395" v="426" actId="14100"/>
          <ac:spMkLst>
            <pc:docMk/>
            <pc:sldMk cId="123024781" sldId="1553"/>
            <ac:spMk id="5" creationId="{AC92DF5A-E2E9-5A69-3D92-9292661940FD}"/>
          </ac:spMkLst>
        </pc:spChg>
        <pc:spChg chg="add mod">
          <ac:chgData name="Teik Toe Teoh" userId="f2f2b67b8c6b3629" providerId="LiveId" clId="{C1C627F3-A53B-4999-AE6D-BEB2711D9C15}" dt="2023-11-03T23:31:58.311" v="985" actId="20577"/>
          <ac:spMkLst>
            <pc:docMk/>
            <pc:sldMk cId="123024781" sldId="1553"/>
            <ac:spMk id="6" creationId="{26E51DDA-D8E2-DF30-FF7E-6466F82725E5}"/>
          </ac:spMkLst>
        </pc:spChg>
      </pc:sldChg>
      <pc:sldChg chg="modSp new mod ord">
        <pc:chgData name="Teik Toe Teoh" userId="f2f2b67b8c6b3629" providerId="LiveId" clId="{C1C627F3-A53B-4999-AE6D-BEB2711D9C15}" dt="2024-01-16T01:18:39.149" v="1732" actId="27636"/>
        <pc:sldMkLst>
          <pc:docMk/>
          <pc:sldMk cId="227940334" sldId="1554"/>
        </pc:sldMkLst>
        <pc:spChg chg="mod">
          <ac:chgData name="Teik Toe Teoh" userId="f2f2b67b8c6b3629" providerId="LiveId" clId="{C1C627F3-A53B-4999-AE6D-BEB2711D9C15}" dt="2023-10-09T00:49:47.110" v="483" actId="20577"/>
          <ac:spMkLst>
            <pc:docMk/>
            <pc:sldMk cId="227940334" sldId="1554"/>
            <ac:spMk id="2" creationId="{7512F520-FFA6-89D3-B139-A82996F6E2FE}"/>
          </ac:spMkLst>
        </pc:spChg>
        <pc:spChg chg="mod">
          <ac:chgData name="Teik Toe Teoh" userId="f2f2b67b8c6b3629" providerId="LiveId" clId="{C1C627F3-A53B-4999-AE6D-BEB2711D9C15}" dt="2024-01-16T01:18:39.149" v="1732" actId="27636"/>
          <ac:spMkLst>
            <pc:docMk/>
            <pc:sldMk cId="227940334" sldId="1554"/>
            <ac:spMk id="3" creationId="{850D91FE-D4E6-168B-A9BD-DC43A4714B11}"/>
          </ac:spMkLst>
        </pc:spChg>
      </pc:sldChg>
      <pc:sldChg chg="new del">
        <pc:chgData name="Teik Toe Teoh" userId="f2f2b67b8c6b3629" providerId="LiveId" clId="{C1C627F3-A53B-4999-AE6D-BEB2711D9C15}" dt="2023-10-08T09:05:03.851" v="455" actId="47"/>
        <pc:sldMkLst>
          <pc:docMk/>
          <pc:sldMk cId="2079727209" sldId="1554"/>
        </pc:sldMkLst>
      </pc:sldChg>
      <pc:sldChg chg="new del">
        <pc:chgData name="Teik Toe Teoh" userId="f2f2b67b8c6b3629" providerId="LiveId" clId="{C1C627F3-A53B-4999-AE6D-BEB2711D9C15}" dt="2023-10-09T00:49:38.348" v="474" actId="47"/>
        <pc:sldMkLst>
          <pc:docMk/>
          <pc:sldMk cId="2325397500" sldId="1554"/>
        </pc:sldMkLst>
      </pc:sldChg>
      <pc:sldChg chg="addSp delSp modSp new mod">
        <pc:chgData name="Teik Toe Teoh" userId="f2f2b67b8c6b3629" providerId="LiveId" clId="{C1C627F3-A53B-4999-AE6D-BEB2711D9C15}" dt="2023-10-09T01:23:03.390" v="674" actId="1076"/>
        <pc:sldMkLst>
          <pc:docMk/>
          <pc:sldMk cId="866061835" sldId="1555"/>
        </pc:sldMkLst>
        <pc:spChg chg="mod">
          <ac:chgData name="Teik Toe Teoh" userId="f2f2b67b8c6b3629" providerId="LiveId" clId="{C1C627F3-A53B-4999-AE6D-BEB2711D9C15}" dt="2023-10-09T01:18:47.185" v="632" actId="20577"/>
          <ac:spMkLst>
            <pc:docMk/>
            <pc:sldMk cId="866061835" sldId="1555"/>
            <ac:spMk id="2" creationId="{FB511923-FDA8-F681-8F2D-216F546B7777}"/>
          </ac:spMkLst>
        </pc:spChg>
        <pc:spChg chg="del">
          <ac:chgData name="Teik Toe Teoh" userId="f2f2b67b8c6b3629" providerId="LiveId" clId="{C1C627F3-A53B-4999-AE6D-BEB2711D9C15}" dt="2023-10-09T01:18:54.169" v="635" actId="478"/>
          <ac:spMkLst>
            <pc:docMk/>
            <pc:sldMk cId="866061835" sldId="1555"/>
            <ac:spMk id="3" creationId="{6F9C7A53-C946-5D8C-E7C5-12770CC33BB6}"/>
          </ac:spMkLst>
        </pc:spChg>
        <pc:spChg chg="add mod">
          <ac:chgData name="Teik Toe Teoh" userId="f2f2b67b8c6b3629" providerId="LiveId" clId="{C1C627F3-A53B-4999-AE6D-BEB2711D9C15}" dt="2023-10-09T01:23:02.071" v="673" actId="1076"/>
          <ac:spMkLst>
            <pc:docMk/>
            <pc:sldMk cId="866061835" sldId="1555"/>
            <ac:spMk id="6" creationId="{80C237DF-37A1-7BD2-5AEA-9E9C6DD44F43}"/>
          </ac:spMkLst>
        </pc:spChg>
        <pc:picChg chg="add mod">
          <ac:chgData name="Teik Toe Teoh" userId="f2f2b67b8c6b3629" providerId="LiveId" clId="{C1C627F3-A53B-4999-AE6D-BEB2711D9C15}" dt="2023-10-09T01:23:03.390" v="674" actId="1076"/>
          <ac:picMkLst>
            <pc:docMk/>
            <pc:sldMk cId="866061835" sldId="1555"/>
            <ac:picMk id="4" creationId="{AC1766DF-C8CB-2AC2-2132-6D9F0438FBAD}"/>
          </ac:picMkLst>
        </pc:picChg>
      </pc:sldChg>
      <pc:sldChg chg="new del">
        <pc:chgData name="Teik Toe Teoh" userId="f2f2b67b8c6b3629" providerId="LiveId" clId="{C1C627F3-A53B-4999-AE6D-BEB2711D9C15}" dt="2023-10-09T13:21:18.133" v="713" actId="680"/>
        <pc:sldMkLst>
          <pc:docMk/>
          <pc:sldMk cId="1041984822" sldId="1556"/>
        </pc:sldMkLst>
      </pc:sldChg>
      <pc:sldChg chg="addSp delSp new del">
        <pc:chgData name="Teik Toe Teoh" userId="f2f2b67b8c6b3629" providerId="LiveId" clId="{C1C627F3-A53B-4999-AE6D-BEB2711D9C15}" dt="2023-10-20T00:39:58.703" v="759" actId="47"/>
        <pc:sldMkLst>
          <pc:docMk/>
          <pc:sldMk cId="3996816433" sldId="1556"/>
        </pc:sldMkLst>
        <pc:picChg chg="add del">
          <ac:chgData name="Teik Toe Teoh" userId="f2f2b67b8c6b3629" providerId="LiveId" clId="{C1C627F3-A53B-4999-AE6D-BEB2711D9C15}" dt="2023-10-20T00:39:53.830" v="757"/>
          <ac:picMkLst>
            <pc:docMk/>
            <pc:sldMk cId="3996816433" sldId="1556"/>
            <ac:picMk id="4" creationId="{A92DB54D-5968-DDCD-F822-0BEB907D9E0D}"/>
          </ac:picMkLst>
        </pc:picChg>
      </pc:sldChg>
      <pc:sldChg chg="add del">
        <pc:chgData name="Teik Toe Teoh" userId="f2f2b67b8c6b3629" providerId="LiveId" clId="{C1C627F3-A53B-4999-AE6D-BEB2711D9C15}" dt="2023-12-12T02:48:53.957" v="1509" actId="2696"/>
        <pc:sldMkLst>
          <pc:docMk/>
          <pc:sldMk cId="1743934729" sldId="1672"/>
        </pc:sldMkLst>
      </pc:sldChg>
      <pc:sldChg chg="add">
        <pc:chgData name="Teik Toe Teoh" userId="f2f2b67b8c6b3629" providerId="LiveId" clId="{C1C627F3-A53B-4999-AE6D-BEB2711D9C15}" dt="2023-12-12T02:49:06.882" v="1510"/>
        <pc:sldMkLst>
          <pc:docMk/>
          <pc:sldMk cId="1786430579" sldId="1672"/>
        </pc:sldMkLst>
      </pc:sldChg>
      <pc:sldChg chg="modSp add del">
        <pc:chgData name="Teik Toe Teoh" userId="f2f2b67b8c6b3629" providerId="LiveId" clId="{C1C627F3-A53B-4999-AE6D-BEB2711D9C15}" dt="2023-12-12T02:48:53.957" v="1509" actId="2696"/>
        <pc:sldMkLst>
          <pc:docMk/>
          <pc:sldMk cId="1242292412" sldId="1685"/>
        </pc:sldMkLst>
        <pc:spChg chg="mod">
          <ac:chgData name="Teik Toe Teoh" userId="f2f2b67b8c6b3629" providerId="LiveId" clId="{C1C627F3-A53B-4999-AE6D-BEB2711D9C15}" dt="2023-10-20T04:03:09.988" v="779"/>
          <ac:spMkLst>
            <pc:docMk/>
            <pc:sldMk cId="1242292412" sldId="1685"/>
            <ac:spMk id="4" creationId="{70CB8C35-AC8A-B0E6-0D89-80DC1586C680}"/>
          </ac:spMkLst>
        </pc:spChg>
      </pc:sldChg>
      <pc:sldChg chg="add">
        <pc:chgData name="Teik Toe Teoh" userId="f2f2b67b8c6b3629" providerId="LiveId" clId="{C1C627F3-A53B-4999-AE6D-BEB2711D9C15}" dt="2023-12-12T02:49:06.882" v="1510"/>
        <pc:sldMkLst>
          <pc:docMk/>
          <pc:sldMk cId="4119714402" sldId="1685"/>
        </pc:sldMkLst>
      </pc:sldChg>
      <pc:sldChg chg="add">
        <pc:chgData name="Teik Toe Teoh" userId="f2f2b67b8c6b3629" providerId="LiveId" clId="{C1C627F3-A53B-4999-AE6D-BEB2711D9C15}" dt="2023-12-24T02:31:22.235" v="1585"/>
        <pc:sldMkLst>
          <pc:docMk/>
          <pc:sldMk cId="2503571955" sldId="1686"/>
        </pc:sldMkLst>
      </pc:sldChg>
      <pc:sldChg chg="addSp delSp modSp new del mod">
        <pc:chgData name="Teik Toe Teoh" userId="f2f2b67b8c6b3629" providerId="LiveId" clId="{C1C627F3-A53B-4999-AE6D-BEB2711D9C15}" dt="2023-12-24T02:31:17.572" v="1584" actId="2696"/>
        <pc:sldMkLst>
          <pc:docMk/>
          <pc:sldMk cId="3035195362" sldId="1686"/>
        </pc:sldMkLst>
        <pc:spChg chg="del">
          <ac:chgData name="Teik Toe Teoh" userId="f2f2b67b8c6b3629" providerId="LiveId" clId="{C1C627F3-A53B-4999-AE6D-BEB2711D9C15}" dt="2023-10-22T00:32:51.069" v="790" actId="478"/>
          <ac:spMkLst>
            <pc:docMk/>
            <pc:sldMk cId="3035195362" sldId="1686"/>
            <ac:spMk id="2" creationId="{43311DA6-046B-F62F-80A9-4C7798204556}"/>
          </ac:spMkLst>
        </pc:spChg>
        <pc:spChg chg="del">
          <ac:chgData name="Teik Toe Teoh" userId="f2f2b67b8c6b3629" providerId="LiveId" clId="{C1C627F3-A53B-4999-AE6D-BEB2711D9C15}" dt="2023-10-22T00:32:11.270" v="786" actId="478"/>
          <ac:spMkLst>
            <pc:docMk/>
            <pc:sldMk cId="3035195362" sldId="1686"/>
            <ac:spMk id="3" creationId="{6194C5C2-726F-8F2C-F487-956150BF915E}"/>
          </ac:spMkLst>
        </pc:spChg>
        <pc:spChg chg="add mod">
          <ac:chgData name="Teik Toe Teoh" userId="f2f2b67b8c6b3629" providerId="LiveId" clId="{C1C627F3-A53B-4999-AE6D-BEB2711D9C15}" dt="2023-10-22T00:32:13.914" v="787" actId="1076"/>
          <ac:spMkLst>
            <pc:docMk/>
            <pc:sldMk cId="3035195362" sldId="1686"/>
            <ac:spMk id="5" creationId="{4DAF71E8-F134-BDEC-BD86-DB03E77DCF3B}"/>
          </ac:spMkLst>
        </pc:spChg>
        <pc:picChg chg="add mod">
          <ac:chgData name="Teik Toe Teoh" userId="f2f2b67b8c6b3629" providerId="LiveId" clId="{C1C627F3-A53B-4999-AE6D-BEB2711D9C15}" dt="2023-10-22T00:32:52.454" v="791" actId="1076"/>
          <ac:picMkLst>
            <pc:docMk/>
            <pc:sldMk cId="3035195362" sldId="1686"/>
            <ac:picMk id="7" creationId="{83802C14-FAD8-1BE7-B3D3-0454DD6890C3}"/>
          </ac:picMkLst>
        </pc:picChg>
      </pc:sldChg>
      <pc:sldChg chg="new del">
        <pc:chgData name="Teik Toe Teoh" userId="f2f2b67b8c6b3629" providerId="LiveId" clId="{C1C627F3-A53B-4999-AE6D-BEB2711D9C15}" dt="2023-10-28T00:05:53.136" v="795" actId="47"/>
        <pc:sldMkLst>
          <pc:docMk/>
          <pc:sldMk cId="2838956467" sldId="1687"/>
        </pc:sldMkLst>
      </pc:sldChg>
      <pc:sldChg chg="new del">
        <pc:chgData name="Teik Toe Teoh" userId="f2f2b67b8c6b3629" providerId="LiveId" clId="{C1C627F3-A53B-4999-AE6D-BEB2711D9C15}" dt="2023-10-28T00:05:46.388" v="793" actId="2696"/>
        <pc:sldMkLst>
          <pc:docMk/>
          <pc:sldMk cId="3690646007" sldId="1687"/>
        </pc:sldMkLst>
      </pc:sldChg>
      <pc:sldChg chg="modSp add del ord">
        <pc:chgData name="Teik Toe Teoh" userId="f2f2b67b8c6b3629" providerId="LiveId" clId="{C1C627F3-A53B-4999-AE6D-BEB2711D9C15}" dt="2023-12-24T02:30:02.006" v="1583" actId="47"/>
        <pc:sldMkLst>
          <pc:docMk/>
          <pc:sldMk cId="3715341926" sldId="1772"/>
        </pc:sldMkLst>
        <pc:spChg chg="mod">
          <ac:chgData name="Teik Toe Teoh" userId="f2f2b67b8c6b3629" providerId="LiveId" clId="{C1C627F3-A53B-4999-AE6D-BEB2711D9C15}" dt="2023-10-28T23:10:42.585" v="796"/>
          <ac:spMkLst>
            <pc:docMk/>
            <pc:sldMk cId="3715341926" sldId="1772"/>
            <ac:spMk id="4" creationId="{9516C54A-E0B2-9154-0FCC-448AD9AFA0DA}"/>
          </ac:spMkLst>
        </pc:spChg>
      </pc:sldChg>
      <pc:sldChg chg="modSp mod">
        <pc:chgData name="Teik Toe Teoh" userId="f2f2b67b8c6b3629" providerId="LiveId" clId="{C1C627F3-A53B-4999-AE6D-BEB2711D9C15}" dt="2023-12-24T02:29:40.272" v="1576" actId="20577"/>
        <pc:sldMkLst>
          <pc:docMk/>
          <pc:sldMk cId="1837900390" sldId="1886"/>
        </pc:sldMkLst>
        <pc:spChg chg="mod">
          <ac:chgData name="Teik Toe Teoh" userId="f2f2b67b8c6b3629" providerId="LiveId" clId="{C1C627F3-A53B-4999-AE6D-BEB2711D9C15}" dt="2023-12-24T02:29:40.272" v="1576" actId="20577"/>
          <ac:spMkLst>
            <pc:docMk/>
            <pc:sldMk cId="1837900390" sldId="1886"/>
            <ac:spMk id="2" creationId="{EA71ECAA-1D51-2454-07C9-35736F91693D}"/>
          </ac:spMkLst>
        </pc:spChg>
        <pc:spChg chg="mod">
          <ac:chgData name="Teik Toe Teoh" userId="f2f2b67b8c6b3629" providerId="LiveId" clId="{C1C627F3-A53B-4999-AE6D-BEB2711D9C15}" dt="2023-12-24T02:29:36.694" v="1571"/>
          <ac:spMkLst>
            <pc:docMk/>
            <pc:sldMk cId="1837900390" sldId="1886"/>
            <ac:spMk id="3" creationId="{3A390F04-B211-EDF7-2E93-A7AC01C58033}"/>
          </ac:spMkLst>
        </pc:spChg>
      </pc:sldChg>
      <pc:sldChg chg="del">
        <pc:chgData name="Teik Toe Teoh" userId="f2f2b67b8c6b3629" providerId="LiveId" clId="{C1C627F3-A53B-4999-AE6D-BEB2711D9C15}" dt="2023-11-03T06:05:13.358" v="942" actId="47"/>
        <pc:sldMkLst>
          <pc:docMk/>
          <pc:sldMk cId="1914394376" sldId="1887"/>
        </pc:sldMkLst>
      </pc:sldChg>
      <pc:sldChg chg="addSp modSp new mod ord">
        <pc:chgData name="Teik Toe Teoh" userId="f2f2b67b8c6b3629" providerId="LiveId" clId="{C1C627F3-A53B-4999-AE6D-BEB2711D9C15}" dt="2023-10-29T23:42:54.710" v="812" actId="1076"/>
        <pc:sldMkLst>
          <pc:docMk/>
          <pc:sldMk cId="3485101099" sldId="1888"/>
        </pc:sldMkLst>
        <pc:spChg chg="mod">
          <ac:chgData name="Teik Toe Teoh" userId="f2f2b67b8c6b3629" providerId="LiveId" clId="{C1C627F3-A53B-4999-AE6D-BEB2711D9C15}" dt="2023-10-28T23:14:01.170" v="802" actId="27636"/>
          <ac:spMkLst>
            <pc:docMk/>
            <pc:sldMk cId="3485101099" sldId="1888"/>
            <ac:spMk id="2" creationId="{BDF032CF-5B2B-569C-6302-213CEE0740FD}"/>
          </ac:spMkLst>
        </pc:spChg>
        <pc:spChg chg="mod">
          <ac:chgData name="Teik Toe Teoh" userId="f2f2b67b8c6b3629" providerId="LiveId" clId="{C1C627F3-A53B-4999-AE6D-BEB2711D9C15}" dt="2023-10-28T23:13:48.751" v="798"/>
          <ac:spMkLst>
            <pc:docMk/>
            <pc:sldMk cId="3485101099" sldId="1888"/>
            <ac:spMk id="3" creationId="{9CB2B2D9-EADE-102F-35C8-2053406D7749}"/>
          </ac:spMkLst>
        </pc:spChg>
        <pc:picChg chg="add mod">
          <ac:chgData name="Teik Toe Teoh" userId="f2f2b67b8c6b3629" providerId="LiveId" clId="{C1C627F3-A53B-4999-AE6D-BEB2711D9C15}" dt="2023-10-29T23:42:54.710" v="812" actId="1076"/>
          <ac:picMkLst>
            <pc:docMk/>
            <pc:sldMk cId="3485101099" sldId="1888"/>
            <ac:picMk id="5" creationId="{FC4ECBED-5738-0905-909E-17A16EEC1FD8}"/>
          </ac:picMkLst>
        </pc:picChg>
      </pc:sldChg>
      <pc:sldChg chg="addSp delSp modSp new mod">
        <pc:chgData name="Teik Toe Teoh" userId="f2f2b67b8c6b3629" providerId="LiveId" clId="{C1C627F3-A53B-4999-AE6D-BEB2711D9C15}" dt="2023-10-30T07:20:40.342" v="843" actId="20577"/>
        <pc:sldMkLst>
          <pc:docMk/>
          <pc:sldMk cId="1328275687" sldId="1889"/>
        </pc:sldMkLst>
        <pc:spChg chg="mod">
          <ac:chgData name="Teik Toe Teoh" userId="f2f2b67b8c6b3629" providerId="LiveId" clId="{C1C627F3-A53B-4999-AE6D-BEB2711D9C15}" dt="2023-10-30T07:20:40.342" v="843" actId="20577"/>
          <ac:spMkLst>
            <pc:docMk/>
            <pc:sldMk cId="1328275687" sldId="1889"/>
            <ac:spMk id="2" creationId="{54972135-4055-5A7A-27BA-D096ACD3D8A1}"/>
          </ac:spMkLst>
        </pc:spChg>
        <pc:spChg chg="del">
          <ac:chgData name="Teik Toe Teoh" userId="f2f2b67b8c6b3629" providerId="LiveId" clId="{C1C627F3-A53B-4999-AE6D-BEB2711D9C15}" dt="2023-10-30T07:20:33.329" v="836" actId="478"/>
          <ac:spMkLst>
            <pc:docMk/>
            <pc:sldMk cId="1328275687" sldId="1889"/>
            <ac:spMk id="3" creationId="{D483B734-14B6-CE6D-5ACA-1BC19A9A2F0B}"/>
          </ac:spMkLst>
        </pc:spChg>
        <pc:picChg chg="add mod">
          <ac:chgData name="Teik Toe Teoh" userId="f2f2b67b8c6b3629" providerId="LiveId" clId="{C1C627F3-A53B-4999-AE6D-BEB2711D9C15}" dt="2023-10-30T07:20:37.308" v="838" actId="1076"/>
          <ac:picMkLst>
            <pc:docMk/>
            <pc:sldMk cId="1328275687" sldId="1889"/>
            <ac:picMk id="5" creationId="{EC913C4B-6F5B-37E4-A74D-B794E183E71A}"/>
          </ac:picMkLst>
        </pc:picChg>
      </pc:sldChg>
      <pc:sldChg chg="addSp delSp modSp new mod">
        <pc:chgData name="Teik Toe Teoh" userId="f2f2b67b8c6b3629" providerId="LiveId" clId="{C1C627F3-A53B-4999-AE6D-BEB2711D9C15}" dt="2023-11-03T01:23:45.238" v="936" actId="20577"/>
        <pc:sldMkLst>
          <pc:docMk/>
          <pc:sldMk cId="2026355025" sldId="1890"/>
        </pc:sldMkLst>
        <pc:spChg chg="mod">
          <ac:chgData name="Teik Toe Teoh" userId="f2f2b67b8c6b3629" providerId="LiveId" clId="{C1C627F3-A53B-4999-AE6D-BEB2711D9C15}" dt="2023-11-03T01:23:45.238" v="936" actId="20577"/>
          <ac:spMkLst>
            <pc:docMk/>
            <pc:sldMk cId="2026355025" sldId="1890"/>
            <ac:spMk id="2" creationId="{B5C3603F-6756-96A9-DFAD-98E7C3443AF0}"/>
          </ac:spMkLst>
        </pc:spChg>
        <pc:spChg chg="del">
          <ac:chgData name="Teik Toe Teoh" userId="f2f2b67b8c6b3629" providerId="LiveId" clId="{C1C627F3-A53B-4999-AE6D-BEB2711D9C15}" dt="2023-11-03T01:08:27.127" v="897" actId="478"/>
          <ac:spMkLst>
            <pc:docMk/>
            <pc:sldMk cId="2026355025" sldId="1890"/>
            <ac:spMk id="3" creationId="{34611269-C8EA-E175-9C9F-2D0C1A4E5B01}"/>
          </ac:spMkLst>
        </pc:spChg>
        <pc:spChg chg="add mod">
          <ac:chgData name="Teik Toe Teoh" userId="f2f2b67b8c6b3629" providerId="LiveId" clId="{C1C627F3-A53B-4999-AE6D-BEB2711D9C15}" dt="2023-11-03T01:08:25.487" v="896" actId="14100"/>
          <ac:spMkLst>
            <pc:docMk/>
            <pc:sldMk cId="2026355025" sldId="1890"/>
            <ac:spMk id="5" creationId="{3C23DB8D-F45A-3A8A-4635-666DB0B18B4E}"/>
          </ac:spMkLst>
        </pc:spChg>
        <pc:picChg chg="add mod">
          <ac:chgData name="Teik Toe Teoh" userId="f2f2b67b8c6b3629" providerId="LiveId" clId="{C1C627F3-A53B-4999-AE6D-BEB2711D9C15}" dt="2023-11-03T01:09:33.845" v="901" actId="1076"/>
          <ac:picMkLst>
            <pc:docMk/>
            <pc:sldMk cId="2026355025" sldId="1890"/>
            <ac:picMk id="7" creationId="{0CBD039C-3EA2-DE87-431D-3A4A75DDF4CA}"/>
          </ac:picMkLst>
        </pc:picChg>
      </pc:sldChg>
      <pc:sldChg chg="addSp delSp modSp add mod">
        <pc:chgData name="Teik Toe Teoh" userId="f2f2b67b8c6b3629" providerId="LiveId" clId="{C1C627F3-A53B-4999-AE6D-BEB2711D9C15}" dt="2023-12-12T02:46:30.278" v="1444" actId="21"/>
        <pc:sldMkLst>
          <pc:docMk/>
          <pc:sldMk cId="3616954807" sldId="1891"/>
        </pc:sldMkLst>
        <pc:spChg chg="add del mod">
          <ac:chgData name="Teik Toe Teoh" userId="f2f2b67b8c6b3629" providerId="LiveId" clId="{C1C627F3-A53B-4999-AE6D-BEB2711D9C15}" dt="2023-12-12T02:46:30.278" v="1444" actId="21"/>
          <ac:spMkLst>
            <pc:docMk/>
            <pc:sldMk cId="3616954807" sldId="1891"/>
            <ac:spMk id="4" creationId="{A2F82BA3-76A1-CEED-1456-32BA62ABF593}"/>
          </ac:spMkLst>
        </pc:spChg>
      </pc:sldChg>
      <pc:sldChg chg="addSp delSp modSp new mod">
        <pc:chgData name="Teik Toe Teoh" userId="f2f2b67b8c6b3629" providerId="LiveId" clId="{C1C627F3-A53B-4999-AE6D-BEB2711D9C15}" dt="2023-11-08T12:51:32.117" v="1015" actId="1076"/>
        <pc:sldMkLst>
          <pc:docMk/>
          <pc:sldMk cId="1700492836" sldId="1892"/>
        </pc:sldMkLst>
        <pc:spChg chg="mod">
          <ac:chgData name="Teik Toe Teoh" userId="f2f2b67b8c6b3629" providerId="LiveId" clId="{C1C627F3-A53B-4999-AE6D-BEB2711D9C15}" dt="2023-11-08T12:51:24.045" v="1013" actId="1076"/>
          <ac:spMkLst>
            <pc:docMk/>
            <pc:sldMk cId="1700492836" sldId="1892"/>
            <ac:spMk id="2" creationId="{02905B4D-8B1E-D2D1-8654-ED157FBD38FA}"/>
          </ac:spMkLst>
        </pc:spChg>
        <pc:spChg chg="del">
          <ac:chgData name="Teik Toe Teoh" userId="f2f2b67b8c6b3629" providerId="LiveId" clId="{C1C627F3-A53B-4999-AE6D-BEB2711D9C15}" dt="2023-11-08T12:49:34.270" v="1006" actId="478"/>
          <ac:spMkLst>
            <pc:docMk/>
            <pc:sldMk cId="1700492836" sldId="1892"/>
            <ac:spMk id="3" creationId="{C2D9DA22-E2A2-96AF-7087-377825C68195}"/>
          </ac:spMkLst>
        </pc:spChg>
        <pc:spChg chg="add del">
          <ac:chgData name="Teik Toe Teoh" userId="f2f2b67b8c6b3629" providerId="LiveId" clId="{C1C627F3-A53B-4999-AE6D-BEB2711D9C15}" dt="2023-11-08T12:49:43.159" v="1008" actId="22"/>
          <ac:spMkLst>
            <pc:docMk/>
            <pc:sldMk cId="1700492836" sldId="1892"/>
            <ac:spMk id="5" creationId="{B84350BA-196B-C32F-4311-E48C89F3CE29}"/>
          </ac:spMkLst>
        </pc:spChg>
        <pc:graphicFrameChg chg="add mod modGraphic">
          <ac:chgData name="Teik Toe Teoh" userId="f2f2b67b8c6b3629" providerId="LiveId" clId="{C1C627F3-A53B-4999-AE6D-BEB2711D9C15}" dt="2023-11-08T12:51:32.117" v="1015" actId="1076"/>
          <ac:graphicFrameMkLst>
            <pc:docMk/>
            <pc:sldMk cId="1700492836" sldId="1892"/>
            <ac:graphicFrameMk id="6" creationId="{70338088-CB19-0C97-696C-9D4F1B9C3DA0}"/>
          </ac:graphicFrameMkLst>
        </pc:graphicFrameChg>
      </pc:sldChg>
      <pc:sldChg chg="modSp new mod">
        <pc:chgData name="Teik Toe Teoh" userId="f2f2b67b8c6b3629" providerId="LiveId" clId="{C1C627F3-A53B-4999-AE6D-BEB2711D9C15}" dt="2023-12-12T02:31:24.328" v="1300" actId="1076"/>
        <pc:sldMkLst>
          <pc:docMk/>
          <pc:sldMk cId="3436749609" sldId="1893"/>
        </pc:sldMkLst>
        <pc:spChg chg="mod">
          <ac:chgData name="Teik Toe Teoh" userId="f2f2b67b8c6b3629" providerId="LiveId" clId="{C1C627F3-A53B-4999-AE6D-BEB2711D9C15}" dt="2023-11-08T12:57:09.249" v="1173" actId="1076"/>
          <ac:spMkLst>
            <pc:docMk/>
            <pc:sldMk cId="3436749609" sldId="1893"/>
            <ac:spMk id="2" creationId="{57230FE0-720C-9232-8170-8E44371D8234}"/>
          </ac:spMkLst>
        </pc:spChg>
        <pc:spChg chg="mod">
          <ac:chgData name="Teik Toe Teoh" userId="f2f2b67b8c6b3629" providerId="LiveId" clId="{C1C627F3-A53B-4999-AE6D-BEB2711D9C15}" dt="2023-12-12T02:31:24.328" v="1300" actId="1076"/>
          <ac:spMkLst>
            <pc:docMk/>
            <pc:sldMk cId="3436749609" sldId="1893"/>
            <ac:spMk id="3" creationId="{D1CD8FEF-7FD9-025E-8E31-BB0649E94FD6}"/>
          </ac:spMkLst>
        </pc:spChg>
      </pc:sldChg>
      <pc:sldChg chg="modSp add del mod">
        <pc:chgData name="Teik Toe Teoh" userId="f2f2b67b8c6b3629" providerId="LiveId" clId="{C1C627F3-A53B-4999-AE6D-BEB2711D9C15}" dt="2023-12-12T02:31:25.993" v="1301" actId="47"/>
        <pc:sldMkLst>
          <pc:docMk/>
          <pc:sldMk cId="4288817391" sldId="1894"/>
        </pc:sldMkLst>
        <pc:spChg chg="mod">
          <ac:chgData name="Teik Toe Teoh" userId="f2f2b67b8c6b3629" providerId="LiveId" clId="{C1C627F3-A53B-4999-AE6D-BEB2711D9C15}" dt="2023-11-08T12:57:01.149" v="1171" actId="1076"/>
          <ac:spMkLst>
            <pc:docMk/>
            <pc:sldMk cId="4288817391" sldId="1894"/>
            <ac:spMk id="2" creationId="{57230FE0-720C-9232-8170-8E44371D8234}"/>
          </ac:spMkLst>
        </pc:spChg>
        <pc:spChg chg="mod">
          <ac:chgData name="Teik Toe Teoh" userId="f2f2b67b8c6b3629" providerId="LiveId" clId="{C1C627F3-A53B-4999-AE6D-BEB2711D9C15}" dt="2023-11-08T12:55:55.798" v="1144" actId="27636"/>
          <ac:spMkLst>
            <pc:docMk/>
            <pc:sldMk cId="4288817391" sldId="1894"/>
            <ac:spMk id="3" creationId="{D1CD8FEF-7FD9-025E-8E31-BB0649E94FD6}"/>
          </ac:spMkLst>
        </pc:spChg>
      </pc:sldChg>
      <pc:sldChg chg="modSp add del mod">
        <pc:chgData name="Teik Toe Teoh" userId="f2f2b67b8c6b3629" providerId="LiveId" clId="{C1C627F3-A53B-4999-AE6D-BEB2711D9C15}" dt="2023-12-12T02:33:40.022" v="1316" actId="47"/>
        <pc:sldMkLst>
          <pc:docMk/>
          <pc:sldMk cId="1002868015" sldId="1895"/>
        </pc:sldMkLst>
        <pc:spChg chg="mod">
          <ac:chgData name="Teik Toe Teoh" userId="f2f2b67b8c6b3629" providerId="LiveId" clId="{C1C627F3-A53B-4999-AE6D-BEB2711D9C15}" dt="2023-12-12T02:32:21.620" v="1314" actId="27636"/>
          <ac:spMkLst>
            <pc:docMk/>
            <pc:sldMk cId="1002868015" sldId="1895"/>
            <ac:spMk id="2" creationId="{57230FE0-720C-9232-8170-8E44371D8234}"/>
          </ac:spMkLst>
        </pc:spChg>
        <pc:spChg chg="mod">
          <ac:chgData name="Teik Toe Teoh" userId="f2f2b67b8c6b3629" providerId="LiveId" clId="{C1C627F3-A53B-4999-AE6D-BEB2711D9C15}" dt="2023-12-12T02:32:29.273" v="1315" actId="1076"/>
          <ac:spMkLst>
            <pc:docMk/>
            <pc:sldMk cId="1002868015" sldId="1895"/>
            <ac:spMk id="3" creationId="{D1CD8FEF-7FD9-025E-8E31-BB0649E94FD6}"/>
          </ac:spMkLst>
        </pc:spChg>
      </pc:sldChg>
      <pc:sldChg chg="addSp modSp new mod">
        <pc:chgData name="Teik Toe Teoh" userId="f2f2b67b8c6b3629" providerId="LiveId" clId="{C1C627F3-A53B-4999-AE6D-BEB2711D9C15}" dt="2023-11-10T00:46:54.060" v="1245" actId="1076"/>
        <pc:sldMkLst>
          <pc:docMk/>
          <pc:sldMk cId="3427659245" sldId="1896"/>
        </pc:sldMkLst>
        <pc:picChg chg="add mod">
          <ac:chgData name="Teik Toe Teoh" userId="f2f2b67b8c6b3629" providerId="LiveId" clId="{C1C627F3-A53B-4999-AE6D-BEB2711D9C15}" dt="2023-11-10T00:46:54.060" v="1245" actId="1076"/>
          <ac:picMkLst>
            <pc:docMk/>
            <pc:sldMk cId="3427659245" sldId="1896"/>
            <ac:picMk id="2" creationId="{409293DD-167D-14F8-E600-E8A9C7365434}"/>
          </ac:picMkLst>
        </pc:picChg>
      </pc:sldChg>
      <pc:sldChg chg="addSp delSp modSp new mod">
        <pc:chgData name="Teik Toe Teoh" userId="f2f2b67b8c6b3629" providerId="LiveId" clId="{C1C627F3-A53B-4999-AE6D-BEB2711D9C15}" dt="2023-11-10T01:18:16.161" v="1264"/>
        <pc:sldMkLst>
          <pc:docMk/>
          <pc:sldMk cId="1127190579" sldId="1897"/>
        </pc:sldMkLst>
        <pc:spChg chg="mod">
          <ac:chgData name="Teik Toe Teoh" userId="f2f2b67b8c6b3629" providerId="LiveId" clId="{C1C627F3-A53B-4999-AE6D-BEB2711D9C15}" dt="2023-11-10T01:12:53.757" v="1259" actId="20577"/>
          <ac:spMkLst>
            <pc:docMk/>
            <pc:sldMk cId="1127190579" sldId="1897"/>
            <ac:spMk id="2" creationId="{FC542C80-B80C-3852-365C-FCE843C37F92}"/>
          </ac:spMkLst>
        </pc:spChg>
        <pc:spChg chg="del">
          <ac:chgData name="Teik Toe Teoh" userId="f2f2b67b8c6b3629" providerId="LiveId" clId="{C1C627F3-A53B-4999-AE6D-BEB2711D9C15}" dt="2023-11-10T01:13:05.482" v="1263" actId="478"/>
          <ac:spMkLst>
            <pc:docMk/>
            <pc:sldMk cId="1127190579" sldId="1897"/>
            <ac:spMk id="3" creationId="{E76C238E-7839-4FA3-D4D8-D728FFABB71E}"/>
          </ac:spMkLst>
        </pc:spChg>
        <pc:spChg chg="add mod">
          <ac:chgData name="Teik Toe Teoh" userId="f2f2b67b8c6b3629" providerId="LiveId" clId="{C1C627F3-A53B-4999-AE6D-BEB2711D9C15}" dt="2023-11-10T01:13:02.170" v="1262" actId="14100"/>
          <ac:spMkLst>
            <pc:docMk/>
            <pc:sldMk cId="1127190579" sldId="1897"/>
            <ac:spMk id="5" creationId="{EB0A1431-8211-5F96-D2F5-5EB1328E9B08}"/>
          </ac:spMkLst>
        </pc:spChg>
        <pc:picChg chg="add">
          <ac:chgData name="Teik Toe Teoh" userId="f2f2b67b8c6b3629" providerId="LiveId" clId="{C1C627F3-A53B-4999-AE6D-BEB2711D9C15}" dt="2023-11-10T01:18:16.161" v="1264"/>
          <ac:picMkLst>
            <pc:docMk/>
            <pc:sldMk cId="1127190579" sldId="1897"/>
            <ac:picMk id="6" creationId="{3F84A28F-8448-4CA2-553B-AEE86040EE40}"/>
          </ac:picMkLst>
        </pc:picChg>
      </pc:sldChg>
      <pc:sldChg chg="addSp modSp new mod ord">
        <pc:chgData name="Teik Toe Teoh" userId="f2f2b67b8c6b3629" providerId="LiveId" clId="{C1C627F3-A53B-4999-AE6D-BEB2711D9C15}" dt="2023-12-24T02:32:08.776" v="1608" actId="20577"/>
        <pc:sldMkLst>
          <pc:docMk/>
          <pc:sldMk cId="3288298782" sldId="1898"/>
        </pc:sldMkLst>
        <pc:spChg chg="mod">
          <ac:chgData name="Teik Toe Teoh" userId="f2f2b67b8c6b3629" providerId="LiveId" clId="{C1C627F3-A53B-4999-AE6D-BEB2711D9C15}" dt="2023-12-24T02:32:08.776" v="1608" actId="20577"/>
          <ac:spMkLst>
            <pc:docMk/>
            <pc:sldMk cId="3288298782" sldId="1898"/>
            <ac:spMk id="2" creationId="{6DFED28D-8E45-A192-956B-9AFD25A51976}"/>
          </ac:spMkLst>
        </pc:spChg>
        <pc:spChg chg="add mod">
          <ac:chgData name="Teik Toe Teoh" userId="f2f2b67b8c6b3629" providerId="LiveId" clId="{C1C627F3-A53B-4999-AE6D-BEB2711D9C15}" dt="2023-11-10T01:21:53.953" v="1294" actId="1076"/>
          <ac:spMkLst>
            <pc:docMk/>
            <pc:sldMk cId="3288298782" sldId="1898"/>
            <ac:spMk id="4" creationId="{D26DD978-2809-7A71-6E58-28739E25ED58}"/>
          </ac:spMkLst>
        </pc:spChg>
        <pc:spChg chg="add mod">
          <ac:chgData name="Teik Toe Teoh" userId="f2f2b67b8c6b3629" providerId="LiveId" clId="{C1C627F3-A53B-4999-AE6D-BEB2711D9C15}" dt="2023-12-24T02:31:55.091" v="1586" actId="1076"/>
          <ac:spMkLst>
            <pc:docMk/>
            <pc:sldMk cId="3288298782" sldId="1898"/>
            <ac:spMk id="6" creationId="{0FA1B6A2-DAEA-D835-6A9D-ADB921E20D93}"/>
          </ac:spMkLst>
        </pc:spChg>
      </pc:sldChg>
      <pc:sldChg chg="delSp modSp new mod">
        <pc:chgData name="Teik Toe Teoh" userId="f2f2b67b8c6b3629" providerId="LiveId" clId="{C1C627F3-A53B-4999-AE6D-BEB2711D9C15}" dt="2023-12-12T02:43:37.671" v="1434" actId="1076"/>
        <pc:sldMkLst>
          <pc:docMk/>
          <pc:sldMk cId="1725575053" sldId="1899"/>
        </pc:sldMkLst>
        <pc:spChg chg="mod">
          <ac:chgData name="Teik Toe Teoh" userId="f2f2b67b8c6b3629" providerId="LiveId" clId="{C1C627F3-A53B-4999-AE6D-BEB2711D9C15}" dt="2023-12-12T02:43:37.671" v="1434" actId="1076"/>
          <ac:spMkLst>
            <pc:docMk/>
            <pc:sldMk cId="1725575053" sldId="1899"/>
            <ac:spMk id="2" creationId="{33616003-9898-1589-1505-2B52DF684A7F}"/>
          </ac:spMkLst>
        </pc:spChg>
        <pc:spChg chg="del">
          <ac:chgData name="Teik Toe Teoh" userId="f2f2b67b8c6b3629" providerId="LiveId" clId="{C1C627F3-A53B-4999-AE6D-BEB2711D9C15}" dt="2023-12-12T02:43:23.871" v="1396" actId="478"/>
          <ac:spMkLst>
            <pc:docMk/>
            <pc:sldMk cId="1725575053" sldId="1899"/>
            <ac:spMk id="3" creationId="{CB5E714A-654F-8F04-5FDE-54DEF1A44A2F}"/>
          </ac:spMkLst>
        </pc:spChg>
      </pc:sldChg>
      <pc:sldChg chg="delSp modSp new del mod">
        <pc:chgData name="Teik Toe Teoh" userId="f2f2b67b8c6b3629" providerId="LiveId" clId="{C1C627F3-A53B-4999-AE6D-BEB2711D9C15}" dt="2023-12-12T02:47:22.084" v="1476" actId="47"/>
        <pc:sldMkLst>
          <pc:docMk/>
          <pc:sldMk cId="338906354" sldId="1900"/>
        </pc:sldMkLst>
        <pc:spChg chg="mod">
          <ac:chgData name="Teik Toe Teoh" userId="f2f2b67b8c6b3629" providerId="LiveId" clId="{C1C627F3-A53B-4999-AE6D-BEB2711D9C15}" dt="2023-12-12T02:43:50.015" v="1441" actId="20577"/>
          <ac:spMkLst>
            <pc:docMk/>
            <pc:sldMk cId="338906354" sldId="1900"/>
            <ac:spMk id="2" creationId="{220BF411-BA95-319C-E8F5-CD80A17B5DB2}"/>
          </ac:spMkLst>
        </pc:spChg>
        <pc:spChg chg="del">
          <ac:chgData name="Teik Toe Teoh" userId="f2f2b67b8c6b3629" providerId="LiveId" clId="{C1C627F3-A53B-4999-AE6D-BEB2711D9C15}" dt="2023-12-12T02:44:40.613" v="1442" actId="478"/>
          <ac:spMkLst>
            <pc:docMk/>
            <pc:sldMk cId="338906354" sldId="1900"/>
            <ac:spMk id="3" creationId="{B4A1D490-F117-56D7-E101-6D0F1BFD30C1}"/>
          </ac:spMkLst>
        </pc:spChg>
      </pc:sldChg>
      <pc:sldChg chg="delSp modSp new mod">
        <pc:chgData name="Teik Toe Teoh" userId="f2f2b67b8c6b3629" providerId="LiveId" clId="{C1C627F3-A53B-4999-AE6D-BEB2711D9C15}" dt="2023-12-24T03:30:47.097" v="1678" actId="27636"/>
        <pc:sldMkLst>
          <pc:docMk/>
          <pc:sldMk cId="1537969567" sldId="1900"/>
        </pc:sldMkLst>
        <pc:spChg chg="mod">
          <ac:chgData name="Teik Toe Teoh" userId="f2f2b67b8c6b3629" providerId="LiveId" clId="{C1C627F3-A53B-4999-AE6D-BEB2711D9C15}" dt="2023-12-24T03:30:47.097" v="1678" actId="27636"/>
          <ac:spMkLst>
            <pc:docMk/>
            <pc:sldMk cId="1537969567" sldId="1900"/>
            <ac:spMk id="2" creationId="{91ED6C13-A4E4-762A-E88C-F38E1394133E}"/>
          </ac:spMkLst>
        </pc:spChg>
        <pc:spChg chg="del">
          <ac:chgData name="Teik Toe Teoh" userId="f2f2b67b8c6b3629" providerId="LiveId" clId="{C1C627F3-A53B-4999-AE6D-BEB2711D9C15}" dt="2023-12-24T02:18:06.459" v="1534" actId="478"/>
          <ac:spMkLst>
            <pc:docMk/>
            <pc:sldMk cId="1537969567" sldId="1900"/>
            <ac:spMk id="3" creationId="{581194A6-FE14-2E2F-E505-31400A6A03C6}"/>
          </ac:spMkLst>
        </pc:spChg>
      </pc:sldChg>
      <pc:sldChg chg="delSp modSp new del mod">
        <pc:chgData name="Teik Toe Teoh" userId="f2f2b67b8c6b3629" providerId="LiveId" clId="{C1C627F3-A53B-4999-AE6D-BEB2711D9C15}" dt="2024-02-06T14:03:02.113" v="1862" actId="47"/>
        <pc:sldMkLst>
          <pc:docMk/>
          <pc:sldMk cId="1226562751" sldId="1901"/>
        </pc:sldMkLst>
        <pc:spChg chg="mod">
          <ac:chgData name="Teik Toe Teoh" userId="f2f2b67b8c6b3629" providerId="LiveId" clId="{C1C627F3-A53B-4999-AE6D-BEB2711D9C15}" dt="2024-02-06T14:02:53.899" v="1860" actId="20577"/>
          <ac:spMkLst>
            <pc:docMk/>
            <pc:sldMk cId="1226562751" sldId="1901"/>
            <ac:spMk id="2" creationId="{9C91C94A-1795-3949-E27E-17543FBDF0B6}"/>
          </ac:spMkLst>
        </pc:spChg>
        <pc:spChg chg="del">
          <ac:chgData name="Teik Toe Teoh" userId="f2f2b67b8c6b3629" providerId="LiveId" clId="{C1C627F3-A53B-4999-AE6D-BEB2711D9C15}" dt="2024-02-06T14:02:57.586" v="1861" actId="478"/>
          <ac:spMkLst>
            <pc:docMk/>
            <pc:sldMk cId="1226562751" sldId="1901"/>
            <ac:spMk id="3" creationId="{B03D0C08-6583-CC87-7898-0B3295AB669A}"/>
          </ac:spMkLst>
        </pc:spChg>
      </pc:sldChg>
      <pc:sldChg chg="modSp add del mod">
        <pc:chgData name="Teik Toe Teoh" userId="f2f2b67b8c6b3629" providerId="LiveId" clId="{C1C627F3-A53B-4999-AE6D-BEB2711D9C15}" dt="2024-01-16T01:17:29.076" v="1689" actId="47"/>
        <pc:sldMkLst>
          <pc:docMk/>
          <pc:sldMk cId="3063589440" sldId="1901"/>
        </pc:sldMkLst>
        <pc:spChg chg="mod">
          <ac:chgData name="Teik Toe Teoh" userId="f2f2b67b8c6b3629" providerId="LiveId" clId="{C1C627F3-A53B-4999-AE6D-BEB2711D9C15}" dt="2024-01-16T01:17:23.340" v="1688" actId="20577"/>
          <ac:spMkLst>
            <pc:docMk/>
            <pc:sldMk cId="3063589440" sldId="1901"/>
            <ac:spMk id="2" creationId="{7512F520-FFA6-89D3-B139-A82996F6E2FE}"/>
          </ac:spMkLst>
        </pc:spChg>
      </pc:sldChg>
      <pc:sldChg chg="add del">
        <pc:chgData name="Teik Toe Teoh" userId="f2f2b67b8c6b3629" providerId="LiveId" clId="{C1C627F3-A53B-4999-AE6D-BEB2711D9C15}" dt="2024-02-06T14:03:57.233" v="1864" actId="47"/>
        <pc:sldMkLst>
          <pc:docMk/>
          <pc:sldMk cId="3862081147" sldId="1901"/>
        </pc:sldMkLst>
      </pc:sldChg>
      <pc:sldChg chg="new del">
        <pc:chgData name="Teik Toe Teoh" userId="f2f2b67b8c6b3629" providerId="LiveId" clId="{C1C627F3-A53B-4999-AE6D-BEB2711D9C15}" dt="2024-01-16T01:17:11.385" v="1680" actId="47"/>
        <pc:sldMkLst>
          <pc:docMk/>
          <pc:sldMk cId="3893054119" sldId="1901"/>
        </pc:sldMkLst>
      </pc:sldChg>
      <pc:sldChg chg="modSp add del mod">
        <pc:chgData name="Teik Toe Teoh" userId="f2f2b67b8c6b3629" providerId="LiveId" clId="{C1C627F3-A53B-4999-AE6D-BEB2711D9C15}" dt="2024-02-13T02:21:47.938" v="1999" actId="47"/>
        <pc:sldMkLst>
          <pc:docMk/>
          <pc:sldMk cId="2386035785" sldId="1902"/>
        </pc:sldMkLst>
        <pc:spChg chg="mod">
          <ac:chgData name="Teik Toe Teoh" userId="f2f2b67b8c6b3629" providerId="LiveId" clId="{C1C627F3-A53B-4999-AE6D-BEB2711D9C15}" dt="2024-02-06T14:04:45.920" v="1869" actId="1076"/>
          <ac:spMkLst>
            <pc:docMk/>
            <pc:sldMk cId="2386035785" sldId="1902"/>
            <ac:spMk id="2" creationId="{705D4255-42B2-E140-95F6-D49C47C41489}"/>
          </ac:spMkLst>
        </pc:spChg>
        <pc:spChg chg="mod">
          <ac:chgData name="Teik Toe Teoh" userId="f2f2b67b8c6b3629" providerId="LiveId" clId="{C1C627F3-A53B-4999-AE6D-BEB2711D9C15}" dt="2024-02-06T14:05:03.399" v="1873" actId="1076"/>
          <ac:spMkLst>
            <pc:docMk/>
            <pc:sldMk cId="2386035785" sldId="1902"/>
            <ac:spMk id="5" creationId="{D0411717-E082-3C4A-F0B5-7761A2062071}"/>
          </ac:spMkLst>
        </pc:spChg>
        <pc:spChg chg="mod">
          <ac:chgData name="Teik Toe Teoh" userId="f2f2b67b8c6b3629" providerId="LiveId" clId="{C1C627F3-A53B-4999-AE6D-BEB2711D9C15}" dt="2024-02-06T14:06:08.204" v="1947" actId="20577"/>
          <ac:spMkLst>
            <pc:docMk/>
            <pc:sldMk cId="2386035785" sldId="1902"/>
            <ac:spMk id="7" creationId="{D1523CED-7E42-99AB-91D2-2F82D09D4444}"/>
          </ac:spMkLst>
        </pc:spChg>
        <pc:spChg chg="mod">
          <ac:chgData name="Teik Toe Teoh" userId="f2f2b67b8c6b3629" providerId="LiveId" clId="{C1C627F3-A53B-4999-AE6D-BEB2711D9C15}" dt="2024-02-06T14:05:50.544" v="1940" actId="20577"/>
          <ac:spMkLst>
            <pc:docMk/>
            <pc:sldMk cId="2386035785" sldId="1902"/>
            <ac:spMk id="9" creationId="{32D5869C-BBA1-7422-15AC-0E7EB8F87DE9}"/>
          </ac:spMkLst>
        </pc:spChg>
        <pc:spChg chg="mod">
          <ac:chgData name="Teik Toe Teoh" userId="f2f2b67b8c6b3629" providerId="LiveId" clId="{C1C627F3-A53B-4999-AE6D-BEB2711D9C15}" dt="2024-02-06T14:04:55.578" v="1871" actId="1076"/>
          <ac:spMkLst>
            <pc:docMk/>
            <pc:sldMk cId="2386035785" sldId="1902"/>
            <ac:spMk id="11" creationId="{58696F97-89EB-5C1C-8E52-75742E852EA9}"/>
          </ac:spMkLst>
        </pc:spChg>
      </pc:sldChg>
      <pc:sldChg chg="new del">
        <pc:chgData name="Teik Toe Teoh" userId="f2f2b67b8c6b3629" providerId="LiveId" clId="{C1C627F3-A53B-4999-AE6D-BEB2711D9C15}" dt="2024-02-12T07:46:24.766" v="1949" actId="47"/>
        <pc:sldMkLst>
          <pc:docMk/>
          <pc:sldMk cId="444091256" sldId="1903"/>
        </pc:sldMkLst>
      </pc:sldChg>
      <pc:sldChg chg="add">
        <pc:chgData name="Teik Toe Teoh" userId="f2f2b67b8c6b3629" providerId="LiveId" clId="{C1C627F3-A53B-4999-AE6D-BEB2711D9C15}" dt="2024-02-12T07:46:43.712" v="1950"/>
        <pc:sldMkLst>
          <pc:docMk/>
          <pc:sldMk cId="1019728984" sldId="1903"/>
        </pc:sldMkLst>
      </pc:sldChg>
      <pc:sldChg chg="modSp new mod">
        <pc:chgData name="Teik Toe Teoh" userId="f2f2b67b8c6b3629" providerId="LiveId" clId="{C1C627F3-A53B-4999-AE6D-BEB2711D9C15}" dt="2024-02-13T02:05:57.996" v="1998" actId="20577"/>
        <pc:sldMkLst>
          <pc:docMk/>
          <pc:sldMk cId="1960614648" sldId="1904"/>
        </pc:sldMkLst>
        <pc:spChg chg="mod">
          <ac:chgData name="Teik Toe Teoh" userId="f2f2b67b8c6b3629" providerId="LiveId" clId="{C1C627F3-A53B-4999-AE6D-BEB2711D9C15}" dt="2024-02-13T02:05:57.996" v="1998" actId="20577"/>
          <ac:spMkLst>
            <pc:docMk/>
            <pc:sldMk cId="1960614648" sldId="1904"/>
            <ac:spMk id="2" creationId="{F5C1ABB0-CAF7-3242-E740-3C2480D7ED4B}"/>
          </ac:spMkLst>
        </pc:spChg>
      </pc:sldChg>
      <pc:sldChg chg="addSp delSp modSp new mod ord">
        <pc:chgData name="Teik Toe Teoh" userId="f2f2b67b8c6b3629" providerId="LiveId" clId="{C1C627F3-A53B-4999-AE6D-BEB2711D9C15}" dt="2024-02-13T06:04:29.841" v="2047" actId="1076"/>
        <pc:sldMkLst>
          <pc:docMk/>
          <pc:sldMk cId="2129184553" sldId="1905"/>
        </pc:sldMkLst>
        <pc:spChg chg="mod">
          <ac:chgData name="Teik Toe Teoh" userId="f2f2b67b8c6b3629" providerId="LiveId" clId="{C1C627F3-A53B-4999-AE6D-BEB2711D9C15}" dt="2024-02-13T06:02:30.022" v="2029" actId="1076"/>
          <ac:spMkLst>
            <pc:docMk/>
            <pc:sldMk cId="2129184553" sldId="1905"/>
            <ac:spMk id="2" creationId="{41C214B6-FA1B-04CB-482A-55F99051A0C3}"/>
          </ac:spMkLst>
        </pc:spChg>
        <pc:spChg chg="del">
          <ac:chgData name="Teik Toe Teoh" userId="f2f2b67b8c6b3629" providerId="LiveId" clId="{C1C627F3-A53B-4999-AE6D-BEB2711D9C15}" dt="2024-02-13T05:52:37.490" v="2020" actId="478"/>
          <ac:spMkLst>
            <pc:docMk/>
            <pc:sldMk cId="2129184553" sldId="1905"/>
            <ac:spMk id="3" creationId="{07AA767C-AF52-DBD6-2368-7B5BBDA361F8}"/>
          </ac:spMkLst>
        </pc:spChg>
        <pc:spChg chg="add mod">
          <ac:chgData name="Teik Toe Teoh" userId="f2f2b67b8c6b3629" providerId="LiveId" clId="{C1C627F3-A53B-4999-AE6D-BEB2711D9C15}" dt="2024-02-13T06:03:38.396" v="2041" actId="1076"/>
          <ac:spMkLst>
            <pc:docMk/>
            <pc:sldMk cId="2129184553" sldId="1905"/>
            <ac:spMk id="5" creationId="{FFAFEE8E-C3EC-FE29-AEF6-A50AD90AE386}"/>
          </ac:spMkLst>
        </pc:spChg>
        <pc:spChg chg="add mod">
          <ac:chgData name="Teik Toe Teoh" userId="f2f2b67b8c6b3629" providerId="LiveId" clId="{C1C627F3-A53B-4999-AE6D-BEB2711D9C15}" dt="2024-02-13T06:03:18.463" v="2038" actId="1076"/>
          <ac:spMkLst>
            <pc:docMk/>
            <pc:sldMk cId="2129184553" sldId="1905"/>
            <ac:spMk id="7" creationId="{E348A6BB-F359-CB78-41DC-B47D4879D825}"/>
          </ac:spMkLst>
        </pc:spChg>
        <pc:spChg chg="add mod">
          <ac:chgData name="Teik Toe Teoh" userId="f2f2b67b8c6b3629" providerId="LiveId" clId="{C1C627F3-A53B-4999-AE6D-BEB2711D9C15}" dt="2024-02-13T06:03:47.510" v="2043" actId="14100"/>
          <ac:spMkLst>
            <pc:docMk/>
            <pc:sldMk cId="2129184553" sldId="1905"/>
            <ac:spMk id="9" creationId="{B99C0229-F3BF-1339-37F9-63F921CD3A75}"/>
          </ac:spMkLst>
        </pc:spChg>
        <pc:spChg chg="add mod">
          <ac:chgData name="Teik Toe Teoh" userId="f2f2b67b8c6b3629" providerId="LiveId" clId="{C1C627F3-A53B-4999-AE6D-BEB2711D9C15}" dt="2024-02-13T06:04:29.841" v="2047" actId="1076"/>
          <ac:spMkLst>
            <pc:docMk/>
            <pc:sldMk cId="2129184553" sldId="1905"/>
            <ac:spMk id="11" creationId="{4F87ACF7-949B-7F0D-674B-B85494E0B4A1}"/>
          </ac:spMkLst>
        </pc:spChg>
      </pc:sldChg>
      <pc:sldChg chg="addSp modSp new mod">
        <pc:chgData name="Teik Toe Teoh" userId="f2f2b67b8c6b3629" providerId="LiveId" clId="{C1C627F3-A53B-4999-AE6D-BEB2711D9C15}" dt="2024-02-15T07:47:28.092" v="2126" actId="1076"/>
        <pc:sldMkLst>
          <pc:docMk/>
          <pc:sldMk cId="1099783560" sldId="1906"/>
        </pc:sldMkLst>
        <pc:spChg chg="mod">
          <ac:chgData name="Teik Toe Teoh" userId="f2f2b67b8c6b3629" providerId="LiveId" clId="{C1C627F3-A53B-4999-AE6D-BEB2711D9C15}" dt="2024-02-15T02:19:54.328" v="2083" actId="1076"/>
          <ac:spMkLst>
            <pc:docMk/>
            <pc:sldMk cId="1099783560" sldId="1906"/>
            <ac:spMk id="2" creationId="{2AF39BB7-E790-7D66-051D-355BDFC5D035}"/>
          </ac:spMkLst>
        </pc:spChg>
        <pc:spChg chg="add mod">
          <ac:chgData name="Teik Toe Teoh" userId="f2f2b67b8c6b3629" providerId="LiveId" clId="{C1C627F3-A53B-4999-AE6D-BEB2711D9C15}" dt="2024-02-15T07:45:44.369" v="2124" actId="20577"/>
          <ac:spMkLst>
            <pc:docMk/>
            <pc:sldMk cId="1099783560" sldId="1906"/>
            <ac:spMk id="4" creationId="{C16D912A-A66F-0195-A77B-33227690336D}"/>
          </ac:spMkLst>
        </pc:spChg>
        <pc:spChg chg="add mod">
          <ac:chgData name="Teik Toe Teoh" userId="f2f2b67b8c6b3629" providerId="LiveId" clId="{C1C627F3-A53B-4999-AE6D-BEB2711D9C15}" dt="2024-02-15T07:47:28.092" v="2126" actId="1076"/>
          <ac:spMkLst>
            <pc:docMk/>
            <pc:sldMk cId="1099783560" sldId="1906"/>
            <ac:spMk id="6" creationId="{FDB2CA6A-E9EF-A4C1-FF23-A3BCB7761E69}"/>
          </ac:spMkLst>
        </pc:spChg>
      </pc:sldChg>
      <pc:sldChg chg="new del">
        <pc:chgData name="Teik Toe Teoh" userId="f2f2b67b8c6b3629" providerId="LiveId" clId="{C1C627F3-A53B-4999-AE6D-BEB2711D9C15}" dt="2024-02-15T02:34:51.918" v="2106" actId="47"/>
        <pc:sldMkLst>
          <pc:docMk/>
          <pc:sldMk cId="264369108" sldId="19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FB5280-48B5-48E6-A9EC-CE34973719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1EE1D-3C74-4BD5-A7CE-A0721E2D16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6508A3CD-442D-4F5A-9415-A5D4AE3D1727}" type="datetime1">
              <a:rPr lang="en-US" altLang="en-US"/>
              <a:pPr/>
              <a:t>2/15/2024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2C67951-25CA-4EC7-A355-577049CE76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95687E6-5F2B-4BF2-90AF-6FC6F77AE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9624E-758F-4A32-8D98-4F0C973F49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2EBF1-1AC9-44F6-B25F-A26286711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2CAF42DD-37AC-4778-A8AB-9E9B715110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1E44-3A91-4024-B52C-8E9920B8772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83C6A-32F7-4067-923D-14A7D330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5F856-4CD0-4627-9230-B33DD8A3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B1FDE-0785-4836-81B6-C4FDB290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food, sign&#10;&#10;Description automatically generated">
            <a:extLst>
              <a:ext uri="{FF2B5EF4-FFF2-40B4-BE49-F238E27FC236}">
                <a16:creationId xmlns:a16="http://schemas.microsoft.com/office/drawing/2014/main" id="{43DF4639-9443-45E5-B50A-34BF878ED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4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4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88618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8620"/>
            <a:ext cx="5111750" cy="53982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25147"/>
            <a:ext cx="3008313" cy="40616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3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7789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3029" y="4"/>
            <a:ext cx="3014587" cy="682718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027620" y="2"/>
            <a:ext cx="2903631" cy="380483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620" y="3804841"/>
            <a:ext cx="2903631" cy="30223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931249" y="-1"/>
            <a:ext cx="3238500" cy="237899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931249" y="2378994"/>
            <a:ext cx="3238500" cy="44481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38104679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91369BB6-347F-4478-88C9-AA27E80E54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000" y="3048000"/>
            <a:ext cx="464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9056" tIns="34529" rIns="69056" bIns="34529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en-US" sz="1800">
                <a:latin typeface="Times New Roman" panose="02020603050405020304" pitchFamily="18" charset="0"/>
                <a:ea typeface="+mn-ea"/>
              </a:rPr>
              <a:t>Eibe Frank</a:t>
            </a:r>
          </a:p>
        </p:txBody>
      </p:sp>
      <p:sp>
        <p:nvSpPr>
          <p:cNvPr id="4" name="Line 17">
            <a:extLst>
              <a:ext uri="{FF2B5EF4-FFF2-40B4-BE49-F238E27FC236}">
                <a16:creationId xmlns:a16="http://schemas.microsoft.com/office/drawing/2014/main" id="{7EB5BA18-3D9C-42AE-B455-A1A2478DD2A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5562600" y="990600"/>
            <a:ext cx="0" cy="48006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 sz="1350"/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2A262196-88B7-4C6C-A7D1-718037D8D9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99126" y="650875"/>
            <a:ext cx="3292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endParaRPr lang="en-AU" sz="1800" i="1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BB951D2C-7E11-4EE0-B12E-69E30BB08A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67400" y="990600"/>
            <a:ext cx="2971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9056" tIns="34529" rIns="69056" bIns="34529"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WEKA: A Machine Learning Toolkit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Explorer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Classification and Regression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Clustering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Association Rules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Attribute Selection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Visualization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Experimenter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Knowledge Flow GUI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1066800"/>
            <a:ext cx="5105400" cy="1600200"/>
          </a:xfrm>
          <a:extLst>
            <a:ext uri="{AF507438-7753-43e0-B8FC-AC1667EBCBE1}"/>
          </a:extLst>
        </p:spPr>
        <p:txBody>
          <a:bodyPr/>
          <a:lstStyle>
            <a:lvl1pPr algn="ctr">
              <a:lnSpc>
                <a:spcPct val="80000"/>
              </a:lnSpc>
              <a:defRPr sz="2700" b="0"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745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186"/>
          <p:cNvSpPr txBox="1">
            <a:spLocks noGrp="1"/>
          </p:cNvSpPr>
          <p:nvPr>
            <p:ph type="body" sz="quarter" idx="13"/>
          </p:nvPr>
        </p:nvSpPr>
        <p:spPr>
          <a:xfrm>
            <a:off x="358912" y="643063"/>
            <a:ext cx="1463666" cy="313159"/>
          </a:xfrm>
          <a:prstGeom prst="rect">
            <a:avLst/>
          </a:prstGeom>
        </p:spPr>
        <p:txBody>
          <a:bodyPr wrap="none" lIns="45718" tIns="45718" rIns="45718" bIns="45718" anchor="ctr">
            <a:sp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435" spc="-58">
                <a:solidFill>
                  <a:srgbClr val="0F56A6"/>
                </a:solidFill>
              </a:defRPr>
            </a:lvl1pPr>
          </a:lstStyle>
          <a:p>
            <a:r>
              <a:t>Insert header here</a:t>
            </a:r>
          </a:p>
        </p:txBody>
      </p:sp>
      <p:sp>
        <p:nvSpPr>
          <p:cNvPr id="65" name="Insert subheader Here"/>
          <p:cNvSpPr txBox="1">
            <a:spLocks noGrp="1"/>
          </p:cNvSpPr>
          <p:nvPr>
            <p:ph type="body" sz="quarter" idx="14"/>
          </p:nvPr>
        </p:nvSpPr>
        <p:spPr>
          <a:xfrm>
            <a:off x="358914" y="1113800"/>
            <a:ext cx="1098378" cy="1962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675" b="1">
                <a:solidFill>
                  <a:srgbClr val="8D8D8D"/>
                </a:solidFill>
              </a:defRPr>
            </a:lvl1pPr>
          </a:lstStyle>
          <a:p>
            <a:r>
              <a:t>Insert subheader Here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43826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402638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8458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000500"/>
            <a:ext cx="8458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5CF0AF85-5306-490E-A70B-AAC33C2527C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BE59F-7E22-4731-BD97-ED57DD1D2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411019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E468-1E4A-41AA-9AE9-F26C1A0B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BDFDC-3045-491E-8767-61AEF75B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99D45-20B4-4D69-AA39-B3AA9CE5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273C2-3FCF-4A5B-B3E9-1F5C7455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2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1E44-3A91-4024-B52C-8E9920B8772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83C6A-32F7-4067-923D-14A7D330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5F856-4CD0-4627-9230-B33DD8A3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B1FDE-0785-4836-81B6-C4FDB290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food, sign&#10;&#10;Description automatically generated">
            <a:extLst>
              <a:ext uri="{FF2B5EF4-FFF2-40B4-BE49-F238E27FC236}">
                <a16:creationId xmlns:a16="http://schemas.microsoft.com/office/drawing/2014/main" id="{43DF4639-9443-45E5-B50A-34BF878ED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804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377A-8FCB-48AD-92CA-653A1909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16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A6818E-BA67-4D1D-A760-8268526D6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E1111D-8976-4D95-983E-534768450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1906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04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3029" y="4"/>
            <a:ext cx="3014587" cy="682718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027620" y="2"/>
            <a:ext cx="2903631" cy="380483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620" y="3804841"/>
            <a:ext cx="2903631" cy="30223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931249" y="-1"/>
            <a:ext cx="3238500" cy="237899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931249" y="2378994"/>
            <a:ext cx="3238500" cy="44481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72911497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E468-1E4A-41AA-9AE9-F26C1A0B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BDFDC-3045-491E-8767-61AEF75B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99D45-20B4-4D69-AA39-B3AA9CE5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273C2-3FCF-4A5B-B3E9-1F5C7455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377A-8FCB-48AD-92CA-653A1909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4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A6818E-BA67-4D1D-A760-8268526D6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E1111D-8976-4D95-983E-534768450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814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2"/>
            <a:ext cx="82296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2296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9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499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94758"/>
            <a:ext cx="4040188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5499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94758"/>
            <a:ext cx="4041775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8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0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63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9196"/>
            <a:ext cx="82296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9F1CC899-6CEC-9548-B06D-7E1EB6F78CA3}" type="datetimeFigureOut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TU_PP_slide_Footer_sized.pn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7909"/>
            <a:ext cx="9144000" cy="5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29" r:id="rId19"/>
    <p:sldLayoutId id="2147483931" r:id="rId20"/>
    <p:sldLayoutId id="2147483932" r:id="rId21"/>
    <p:sldLayoutId id="2147483933" r:id="rId22"/>
    <p:sldLayoutId id="2147483942" r:id="rId23"/>
    <p:sldLayoutId id="2147483946" r:id="rId24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tteoh@ntu.edu.s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openai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makersuite.google.com/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07rFZtc2Ao?si=0t7n86MrDngOfXTm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traitstimes.com/opinion/the-new-chatgpt-can-see-and-talk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B5DA32-2738-4C1A-949B-A81C28AE093E}"/>
              </a:ext>
            </a:extLst>
          </p:cNvPr>
          <p:cNvSpPr txBox="1">
            <a:spLocks/>
          </p:cNvSpPr>
          <p:nvPr/>
        </p:nvSpPr>
        <p:spPr>
          <a:xfrm>
            <a:off x="381000" y="2057400"/>
            <a:ext cx="3505200" cy="16513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chemeClr val="bg1"/>
                </a:solidFill>
                <a:cs typeface="Arial"/>
              </a:rPr>
              <a:t>GPT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6DBFA9C-D9BE-4307-BEDE-EC966B9C2D03}"/>
              </a:ext>
            </a:extLst>
          </p:cNvPr>
          <p:cNvSpPr txBox="1">
            <a:spLocks/>
          </p:cNvSpPr>
          <p:nvPr/>
        </p:nvSpPr>
        <p:spPr>
          <a:xfrm>
            <a:off x="533400" y="4495800"/>
            <a:ext cx="3756540" cy="126529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25" dirty="0">
                <a:solidFill>
                  <a:schemeClr val="bg1"/>
                </a:solidFill>
                <a:cs typeface="Arial"/>
              </a:rPr>
              <a:t>Teoh </a:t>
            </a:r>
            <a:r>
              <a:rPr lang="en-US" sz="1125" dirty="0" err="1">
                <a:solidFill>
                  <a:schemeClr val="bg1"/>
                </a:solidFill>
                <a:cs typeface="Arial"/>
              </a:rPr>
              <a:t>Teik</a:t>
            </a:r>
            <a:r>
              <a:rPr lang="en-US" sz="1125" dirty="0">
                <a:solidFill>
                  <a:schemeClr val="bg1"/>
                </a:solidFill>
                <a:cs typeface="Arial"/>
              </a:rPr>
              <a:t> Toe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bg1"/>
                </a:solidFill>
                <a:cs typeface="Arial"/>
              </a:rPr>
              <a:t>ITOM/NBS</a:t>
            </a:r>
          </a:p>
          <a:p>
            <a:pPr marL="0" indent="0">
              <a:buNone/>
            </a:pPr>
            <a:r>
              <a:rPr lang="en-US" sz="1125" i="1" dirty="0">
                <a:solidFill>
                  <a:schemeClr val="bg1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ttteoh@ntu.edu.sg</a:t>
            </a:r>
            <a:endParaRPr lang="en-US" sz="1125" i="1" dirty="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en-US" sz="1125" i="1" dirty="0">
                <a:solidFill>
                  <a:schemeClr val="bg1"/>
                </a:solidFill>
                <a:cs typeface="Arial"/>
              </a:rPr>
              <a:t>97905202</a:t>
            </a:r>
          </a:p>
        </p:txBody>
      </p:sp>
    </p:spTree>
    <p:extLst>
      <p:ext uri="{BB962C8B-B14F-4D97-AF65-F5344CB8AC3E}">
        <p14:creationId xmlns:p14="http://schemas.microsoft.com/office/powerpoint/2010/main" val="614160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2A48-3C72-4224-B2EC-9B82C9ED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632"/>
            <a:ext cx="4114800" cy="2103368"/>
          </a:xfrm>
        </p:spPr>
        <p:txBody>
          <a:bodyPr>
            <a:normAutofit fontScale="90000"/>
          </a:bodyPr>
          <a:lstStyle/>
          <a:p>
            <a:r>
              <a:rPr lang="en-US" dirty="0"/>
              <a:t>NLP &amp; LLM</a:t>
            </a:r>
            <a:br>
              <a:rPr lang="en-US" dirty="0"/>
            </a:br>
            <a:r>
              <a:rPr lang="en-US" dirty="0"/>
              <a:t>(natural language Processing &amp;</a:t>
            </a:r>
            <a:br>
              <a:rPr lang="en-US" dirty="0"/>
            </a:br>
            <a:r>
              <a:rPr lang="en-US" dirty="0"/>
              <a:t>Large Language Model)</a:t>
            </a:r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DA7CB-1538-472E-B0B7-65291DD90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76200"/>
            <a:ext cx="4573142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8A33D1-FDDF-C147-0AD5-2C0761AD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85139"/>
            <a:ext cx="4450122" cy="2225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AA49A-CCA1-4F5F-40B2-6EAFCAED1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564592"/>
            <a:ext cx="3249450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6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28CB3EF-D503-6ECA-33ED-F48E83070F7B}"/>
              </a:ext>
            </a:extLst>
          </p:cNvPr>
          <p:cNvSpPr/>
          <p:nvPr/>
        </p:nvSpPr>
        <p:spPr>
          <a:xfrm>
            <a:off x="1257300" y="1531620"/>
            <a:ext cx="3850958" cy="36147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D00BD7-DA3A-72CB-4F55-0E817C2CE67B}"/>
              </a:ext>
            </a:extLst>
          </p:cNvPr>
          <p:cNvSpPr/>
          <p:nvPr/>
        </p:nvSpPr>
        <p:spPr>
          <a:xfrm>
            <a:off x="3419475" y="1445895"/>
            <a:ext cx="4244340" cy="37004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5C522-298A-B4D7-E75D-D8767D3334C2}"/>
              </a:ext>
            </a:extLst>
          </p:cNvPr>
          <p:cNvSpPr txBox="1"/>
          <p:nvPr/>
        </p:nvSpPr>
        <p:spPr>
          <a:xfrm>
            <a:off x="2076450" y="1168896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/>
              <a:t>LLM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D4B80-F4B9-2F95-4612-7C0E07D60413}"/>
              </a:ext>
            </a:extLst>
          </p:cNvPr>
          <p:cNvSpPr txBox="1"/>
          <p:nvPr/>
        </p:nvSpPr>
        <p:spPr>
          <a:xfrm>
            <a:off x="6701288" y="1226604"/>
            <a:ext cx="68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/>
              <a:t>GPT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114C6-49E6-AF01-4702-6AB13BC6772D}"/>
              </a:ext>
            </a:extLst>
          </p:cNvPr>
          <p:cNvSpPr txBox="1"/>
          <p:nvPr/>
        </p:nvSpPr>
        <p:spPr>
          <a:xfrm>
            <a:off x="1384248" y="3010286"/>
            <a:ext cx="16312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/>
              <a:t>Google </a:t>
            </a:r>
            <a:r>
              <a:rPr lang="en-SG" sz="2100" dirty="0" err="1"/>
              <a:t>PaLM</a:t>
            </a:r>
            <a:endParaRPr lang="en-SG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790FD-9E01-0C3C-43B5-EFE77134D4B3}"/>
              </a:ext>
            </a:extLst>
          </p:cNvPr>
          <p:cNvSpPr txBox="1"/>
          <p:nvPr/>
        </p:nvSpPr>
        <p:spPr>
          <a:xfrm>
            <a:off x="3586432" y="3010889"/>
            <a:ext cx="109472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 err="1"/>
              <a:t>chatGPT</a:t>
            </a:r>
            <a:endParaRPr lang="en-SG" sz="2100" dirty="0"/>
          </a:p>
          <a:p>
            <a:endParaRPr lang="en-SG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692CC-F668-ECFC-D370-65B0745CF207}"/>
              </a:ext>
            </a:extLst>
          </p:cNvPr>
          <p:cNvSpPr txBox="1"/>
          <p:nvPr/>
        </p:nvSpPr>
        <p:spPr>
          <a:xfrm>
            <a:off x="278287" y="5412105"/>
            <a:ext cx="845613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Most of LLM are not using GPT https://www.techtarget.com/whatis/feature/12-of-the-best-large-language-models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AE6188-93F7-02C0-A817-8F5756BE6EE3}"/>
              </a:ext>
            </a:extLst>
          </p:cNvPr>
          <p:cNvSpPr txBox="1"/>
          <p:nvPr/>
        </p:nvSpPr>
        <p:spPr>
          <a:xfrm>
            <a:off x="5536065" y="2569004"/>
            <a:ext cx="128894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 err="1"/>
              <a:t>imageGPT</a:t>
            </a:r>
            <a:endParaRPr lang="en-SG" sz="2100" dirty="0"/>
          </a:p>
          <a:p>
            <a:r>
              <a:rPr lang="en-SG" sz="2100" dirty="0" err="1"/>
              <a:t>videoGPT</a:t>
            </a:r>
            <a:endParaRPr lang="en-SG" sz="2100" dirty="0"/>
          </a:p>
          <a:p>
            <a:r>
              <a:rPr lang="en-SG" sz="2100" dirty="0" err="1"/>
              <a:t>musicGPT</a:t>
            </a:r>
            <a:endParaRPr lang="en-SG" sz="21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EC3E72-9C79-BA59-B248-CB83C98ED778}"/>
              </a:ext>
            </a:extLst>
          </p:cNvPr>
          <p:cNvSpPr txBox="1">
            <a:spLocks/>
          </p:cNvSpPr>
          <p:nvPr/>
        </p:nvSpPr>
        <p:spPr>
          <a:xfrm>
            <a:off x="457200" y="207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SG"/>
              <a:t>LLM vs GPT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2094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AF71E8-F134-BDEC-BD86-DB03E77DCF3B}"/>
              </a:ext>
            </a:extLst>
          </p:cNvPr>
          <p:cNvSpPr txBox="1"/>
          <p:nvPr/>
        </p:nvSpPr>
        <p:spPr>
          <a:xfrm>
            <a:off x="457200" y="5486400"/>
            <a:ext cx="8379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https://www.straitstimes.com/asia/east-asia/japanese-beverage-company-draws-mixed-reactions-for-using-ai-generated-actress-in-tv-commercial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02C14-FAD8-1BE7-B3D3-0454DD689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87" y="577311"/>
            <a:ext cx="7039026" cy="48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7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BA9D-28F4-F3D1-A548-B9B3826A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Calibri Light"/>
              </a:rPr>
              <a:t>Midjourney</a:t>
            </a:r>
            <a:r>
              <a:rPr lang="en-GB" dirty="0">
                <a:cs typeface="Calibri Light"/>
              </a:rPr>
              <a:t> (9</a:t>
            </a:r>
            <a:r>
              <a:rPr lang="en-GB" baseline="30000" dirty="0">
                <a:cs typeface="Calibri Light"/>
              </a:rPr>
              <a:t>th</a:t>
            </a:r>
            <a:r>
              <a:rPr lang="en-GB" dirty="0">
                <a:cs typeface="Calibri Light"/>
              </a:rPr>
              <a:t> April)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D8A5-37C1-47D5-125E-5C9031F4F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200"/>
            <a:ext cx="7911821" cy="669773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r>
              <a:rPr lang="en-GB" dirty="0">
                <a:ea typeface="+mn-lt"/>
                <a:cs typeface="+mn-lt"/>
              </a:rPr>
              <a:t>https://www.straitstimes.com/world/europe/the-ai-obsessed-photographer-who-tricked-instagram</a:t>
            </a:r>
            <a:endParaRPr lang="en-GB" dirty="0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A4D6A7A-2656-37C1-C6C8-F2462EE7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06" y="2123869"/>
            <a:ext cx="5163377" cy="23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08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3603F-6756-96A9-DFAD-98E7C344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Image – </a:t>
            </a:r>
            <a:r>
              <a:rPr lang="en-SG" dirty="0" err="1"/>
              <a:t>Dalle</a:t>
            </a:r>
            <a:r>
              <a:rPr lang="en-SG" dirty="0"/>
              <a:t> vs </a:t>
            </a:r>
            <a:r>
              <a:rPr lang="en-SG" dirty="0" err="1"/>
              <a:t>MidJourney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3DB8D-F45A-3A8A-4635-666DB0B18B4E}"/>
              </a:ext>
            </a:extLst>
          </p:cNvPr>
          <p:cNvSpPr txBox="1"/>
          <p:nvPr/>
        </p:nvSpPr>
        <p:spPr>
          <a:xfrm>
            <a:off x="76200" y="5638800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https://www.google.com/amp/s/www.zdnet.com/google-amp/article/midjourney-vs-dall-e-3-in-chatgpt-which-ai-does-halloween-better/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D039C-3EA2-DE87-431D-3A4A75DD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79" y="1524000"/>
            <a:ext cx="705184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FA68-FACD-54BA-1FC4-4E01EB49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Try https://www.craiyon.com/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F82FB-F708-D485-2D05-65944BE0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04357"/>
            <a:ext cx="4514872" cy="435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1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C2D4-CD0F-49AB-911E-6AF22090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69906"/>
            <a:ext cx="6256465" cy="917173"/>
          </a:xfrm>
        </p:spPr>
        <p:txBody>
          <a:bodyPr>
            <a:normAutofit/>
          </a:bodyPr>
          <a:lstStyle/>
          <a:p>
            <a:r>
              <a:rPr lang="en-GB" dirty="0">
                <a:cs typeface="Arial"/>
              </a:rPr>
              <a:t>Transformer, Encoder, Attention</a:t>
            </a:r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8342DC10-D2AA-44E8-B57D-BF511E82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1" y="1828800"/>
            <a:ext cx="3771901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8DEE7B-8E20-49E3-AF1D-D63DB6A19C94}"/>
              </a:ext>
            </a:extLst>
          </p:cNvPr>
          <p:cNvSpPr txBox="1"/>
          <p:nvPr/>
        </p:nvSpPr>
        <p:spPr>
          <a:xfrm>
            <a:off x="1771651" y="5171450"/>
            <a:ext cx="5497246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solidFill>
                  <a:srgbClr val="202124"/>
                </a:solidFill>
                <a:latin typeface="arial"/>
                <a:cs typeface="arial"/>
              </a:rPr>
              <a:t>The transformer is the model, while the attention is a technique used by the model</a:t>
            </a:r>
            <a:r>
              <a:rPr lang="en-US" sz="1350" dirty="0">
                <a:solidFill>
                  <a:srgbClr val="202124"/>
                </a:solidFill>
                <a:latin typeface="arial"/>
                <a:cs typeface="arial"/>
              </a:rPr>
              <a:t>.</a:t>
            </a:r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ACC9D-5EFB-CB45-DFB9-F8CDE5E437AA}"/>
              </a:ext>
            </a:extLst>
          </p:cNvPr>
          <p:cNvSpPr txBox="1"/>
          <p:nvPr/>
        </p:nvSpPr>
        <p:spPr>
          <a:xfrm>
            <a:off x="6148824" y="3874101"/>
            <a:ext cx="1852177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How encoder decoder works in Transformer: https://jalammar.github.io/illustrated-transformer/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3517358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611E-EE8B-ABF1-BB23-8E970A03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96" y="122403"/>
            <a:ext cx="8229600" cy="1143000"/>
          </a:xfrm>
        </p:spPr>
        <p:txBody>
          <a:bodyPr/>
          <a:lstStyle/>
          <a:p>
            <a:r>
              <a:rPr lang="en-SG" dirty="0"/>
              <a:t>GAN – Used by </a:t>
            </a:r>
            <a:r>
              <a:rPr lang="en-SG" dirty="0" err="1"/>
              <a:t>Midjourney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FA72-91DA-CB09-D81E-369BCEE2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01" y="1218264"/>
            <a:ext cx="7988782" cy="14543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Midjourney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is a new artificial intelligence (AI) art generator that can turn text into images. It is based on the principle of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Generative Adversarial Networks (GANs)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, which are a type of neural network that can generate new data from scratch.</a:t>
            </a:r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D326C-6977-03A1-8C4E-E1689275328A}"/>
              </a:ext>
            </a:extLst>
          </p:cNvPr>
          <p:cNvSpPr txBox="1"/>
          <p:nvPr/>
        </p:nvSpPr>
        <p:spPr>
          <a:xfrm>
            <a:off x="371901" y="2838771"/>
            <a:ext cx="457121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https://gratisgraphics.com/community/post/1030373305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EE0B5-AC0B-FD2C-A3DA-8582ED3F6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581400"/>
            <a:ext cx="2667000" cy="2475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FE8B73-1259-00A2-64D0-697B2698ADD1}"/>
              </a:ext>
            </a:extLst>
          </p:cNvPr>
          <p:cNvSpPr txBox="1"/>
          <p:nvPr/>
        </p:nvSpPr>
        <p:spPr>
          <a:xfrm>
            <a:off x="403746" y="3064303"/>
            <a:ext cx="457121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Alternative to </a:t>
            </a:r>
            <a:r>
              <a:rPr lang="en-SG" sz="1350" dirty="0" err="1"/>
              <a:t>Midjourney</a:t>
            </a:r>
            <a:r>
              <a:rPr lang="en-SG" sz="1350" dirty="0"/>
              <a:t>:</a:t>
            </a:r>
          </a:p>
          <a:p>
            <a:r>
              <a:rPr lang="en-SG" sz="1350" dirty="0"/>
              <a:t>Dall-E2 using GPT3</a:t>
            </a:r>
          </a:p>
          <a:p>
            <a:r>
              <a:rPr lang="en-SG" sz="1350" dirty="0"/>
              <a:t>https://openai.com/product/dall-e-2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0F003-ABDA-D65F-A590-8D4982FEB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52497"/>
            <a:ext cx="41148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8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293DD-167D-14F8-E600-E8A9C736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7772400" cy="51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9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0FE0-720C-9232-8170-8E44371D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SG" dirty="0"/>
              <a:t>Prompt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8FEF-7FD9-025E-8E31-BB0649E94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77" y="1447800"/>
            <a:ext cx="8261445" cy="441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1. **Identify the Objective**:</a:t>
            </a:r>
          </a:p>
          <a:p>
            <a:pPr marL="0" indent="0">
              <a:buNone/>
            </a:pPr>
            <a:r>
              <a:rPr lang="en-US" sz="2000" dirty="0"/>
              <a:t>- Example: Generate ideas, answer a question, create content, etc.</a:t>
            </a:r>
          </a:p>
          <a:p>
            <a:pPr marL="0" indent="0">
              <a:buNone/>
            </a:pPr>
            <a:r>
              <a:rPr lang="en-US" sz="2000" dirty="0"/>
              <a:t>2. **Specify the Context**:</a:t>
            </a:r>
          </a:p>
          <a:p>
            <a:pPr marL="0" indent="0">
              <a:buNone/>
            </a:pPr>
            <a:r>
              <a:rPr lang="en-US" sz="2000" dirty="0"/>
              <a:t>- Example: If it’s an essay, what’s the topic? If it’s a program, what’s the desired 	function?</a:t>
            </a:r>
          </a:p>
          <a:p>
            <a:pPr marL="0" indent="0">
              <a:buNone/>
            </a:pPr>
            <a:r>
              <a:rPr lang="en-US" sz="2000" dirty="0"/>
              <a:t>3. **Detail the Requirements**:</a:t>
            </a:r>
          </a:p>
          <a:p>
            <a:pPr marL="0" indent="0">
              <a:buNone/>
            </a:pPr>
            <a:r>
              <a:rPr lang="en-US" sz="2000" dirty="0"/>
              <a:t>- Example: Length of text, format of response, language style, or technical 	specifications.</a:t>
            </a:r>
          </a:p>
          <a:p>
            <a:pPr marL="0" indent="0">
              <a:buNone/>
            </a:pPr>
            <a:r>
              <a:rPr lang="en-US" sz="2000" dirty="0"/>
              <a:t>4. **Include Constraints**:</a:t>
            </a:r>
          </a:p>
          <a:p>
            <a:pPr marL="0" indent="0">
              <a:buNone/>
            </a:pPr>
            <a:r>
              <a:rPr lang="en-US" sz="2000" dirty="0"/>
              <a:t>- Example: Avoid certain topics, use only certain sources of </a:t>
            </a:r>
            <a:r>
              <a:rPr lang="en-US" sz="2000" dirty="0" err="1"/>
              <a:t>information,or</a:t>
            </a:r>
            <a:r>
              <a:rPr lang="en-US" sz="2000" dirty="0"/>
              <a:t> comply with 	a 	specific tone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74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6C13-A4E4-762A-E88C-F38E13941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219200"/>
            <a:ext cx="8305800" cy="3505200"/>
          </a:xfrm>
        </p:spPr>
        <p:txBody>
          <a:bodyPr>
            <a:normAutofit/>
          </a:bodyPr>
          <a:lstStyle/>
          <a:p>
            <a:r>
              <a:rPr lang="en-SG" dirty="0"/>
              <a:t>Recording:</a:t>
            </a:r>
            <a:br>
              <a:rPr lang="en-SG" dirty="0"/>
            </a:br>
            <a:br>
              <a:rPr lang="en-SG" dirty="0"/>
            </a:br>
            <a:r>
              <a:rPr lang="en-SG" dirty="0"/>
              <a:t>https://1drv.ms/v/s!Aik2a4x7tvLyi_A-WJA6f3RZerLyng?e=z2zvQg</a:t>
            </a:r>
            <a:br>
              <a:rPr lang="en-SG" dirty="0"/>
            </a:br>
            <a:br>
              <a:rPr lang="en-SG" dirty="0"/>
            </a:b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3796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05B4D-8B1E-D2D1-8654-ED157FBD3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SG" dirty="0"/>
              <a:t>Prompt Engineering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338088-CB19-0C97-696C-9D4F1B9C3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95635"/>
              </p:ext>
            </p:extLst>
          </p:nvPr>
        </p:nvGraphicFramePr>
        <p:xfrm>
          <a:off x="685802" y="990600"/>
          <a:ext cx="8229598" cy="51387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9134">
                  <a:extLst>
                    <a:ext uri="{9D8B030D-6E8A-4147-A177-3AD203B41FA5}">
                      <a16:colId xmlns:a16="http://schemas.microsoft.com/office/drawing/2014/main" val="2297322491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764425756"/>
                    </a:ext>
                  </a:extLst>
                </a:gridCol>
                <a:gridCol w="5126635">
                  <a:extLst>
                    <a:ext uri="{9D8B030D-6E8A-4147-A177-3AD203B41FA5}">
                      <a16:colId xmlns:a16="http://schemas.microsoft.com/office/drawing/2014/main" val="222787280"/>
                    </a:ext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u="none" strike="noStrike">
                          <a:effectLst/>
                        </a:rPr>
                        <a:t>Task</a:t>
                      </a:r>
                      <a:endParaRPr lang="en-SG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u="none" strike="noStrike">
                          <a:effectLst/>
                        </a:rPr>
                        <a:t>Bad Prompt</a:t>
                      </a:r>
                      <a:endParaRPr lang="en-SG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u="none" strike="noStrike">
                          <a:effectLst/>
                        </a:rPr>
                        <a:t>Good Prompt</a:t>
                      </a:r>
                      <a:endParaRPr lang="en-SG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b"/>
                </a:tc>
                <a:extLst>
                  <a:ext uri="{0D108BD9-81ED-4DB2-BD59-A6C34878D82A}">
                    <a16:rowId xmlns:a16="http://schemas.microsoft.com/office/drawing/2014/main" val="3905271179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Writing a News Article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"Write about the economy."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"Compose a 500-word news article on the impact of recent trade policies on the global economy, suitable for publication in a business news section."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1949350615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Preparing Interview Questions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"Questions for interview."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"List 10 insightful interview questions for a software engineer with a focus on problem-solving and teamwork, to assess suitability for a leadership role."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3412415144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Creating a Meal Plan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"I need food for the week."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"Generate a 7-day vegetarian meal plan for one person that includes breakfast, lunch, and dinner, ensuring each meal is under 500 calories and high in protein."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4139278562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Generating Code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"Make an app."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"Write a Python script that takes user input and outputs a graph displaying the input data. The script should include comments explaining the code."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3356321201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Writing Poem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"Do a poem."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"Craft a four-stanza poem about the sea reflecting the theme of change, using a rhyming ABAB pattern and vivid imagery to evoke the sense of motion."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1661271757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Product Description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"Describe this product."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"Provide a 150-word product description for a new eco-friendly water bottle designed for athletes, highlighting its durability, portability, and insulation capabilities."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869850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492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2C80-B80C-3852-365C-FCE843C3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Fine Tuning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A1431-8211-5F96-D2F5-5EB1328E9B08}"/>
              </a:ext>
            </a:extLst>
          </p:cNvPr>
          <p:cNvSpPr txBox="1"/>
          <p:nvPr/>
        </p:nvSpPr>
        <p:spPr>
          <a:xfrm>
            <a:off x="381000" y="5562600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https://medium.com/@iryna230520/fine-tune-google-palm-2-with-scikit-llm-d41b0aa673a5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4A28F-8448-4CA2-553B-AEE86040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600200"/>
            <a:ext cx="54197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90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D28D-8E45-A192-956B-9AFD25A51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48" y="76200"/>
            <a:ext cx="8229600" cy="1143000"/>
          </a:xfrm>
        </p:spPr>
        <p:txBody>
          <a:bodyPr/>
          <a:lstStyle/>
          <a:p>
            <a:r>
              <a:rPr lang="en-SG" dirty="0"/>
              <a:t>Fine Tuning – teach </a:t>
            </a:r>
            <a:r>
              <a:rPr lang="en-SG" dirty="0" err="1"/>
              <a:t>chatGPT</a:t>
            </a:r>
            <a:endParaRPr lang="en-S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DD978-2809-7A71-6E58-28739E25ED58}"/>
              </a:ext>
            </a:extLst>
          </p:cNvPr>
          <p:cNvSpPr txBox="1"/>
          <p:nvPr/>
        </p:nvSpPr>
        <p:spPr>
          <a:xfrm>
            <a:off x="415120" y="1241946"/>
            <a:ext cx="8382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import </a:t>
            </a:r>
            <a:r>
              <a:rPr lang="en-SG" sz="1400" dirty="0" err="1"/>
              <a:t>openai</a:t>
            </a:r>
            <a:r>
              <a:rPr lang="en-SG" sz="1400" dirty="0"/>
              <a:t> </a:t>
            </a:r>
          </a:p>
          <a:p>
            <a:r>
              <a:rPr lang="en-SG" sz="1400" dirty="0"/>
              <a:t>import </a:t>
            </a:r>
            <a:r>
              <a:rPr lang="en-SG" sz="1400" dirty="0" err="1"/>
              <a:t>json</a:t>
            </a:r>
            <a:r>
              <a:rPr lang="en-SG" sz="1400" dirty="0"/>
              <a:t> </a:t>
            </a:r>
          </a:p>
          <a:p>
            <a:r>
              <a:rPr lang="en-SG" sz="1400" dirty="0"/>
              <a:t>import time </a:t>
            </a:r>
          </a:p>
          <a:p>
            <a:r>
              <a:rPr lang="en-SG" sz="1400" dirty="0"/>
              <a:t># Set your API key </a:t>
            </a:r>
          </a:p>
          <a:p>
            <a:r>
              <a:rPr lang="en-SG" sz="1400" dirty="0" err="1"/>
              <a:t>openai.api_key</a:t>
            </a:r>
            <a:r>
              <a:rPr lang="en-SG" sz="1400" dirty="0"/>
              <a:t> = "YOUR_API_KEY" </a:t>
            </a:r>
          </a:p>
          <a:p>
            <a:r>
              <a:rPr lang="en-SG" sz="1400" dirty="0"/>
              <a:t># Load your training data </a:t>
            </a:r>
          </a:p>
          <a:p>
            <a:r>
              <a:rPr lang="en-SG" sz="1400" dirty="0"/>
              <a:t>with open("</a:t>
            </a:r>
            <a:r>
              <a:rPr lang="en-SG" sz="1400" dirty="0" err="1"/>
              <a:t>training_data.json</a:t>
            </a:r>
            <a:r>
              <a:rPr lang="en-SG" sz="1400" dirty="0"/>
              <a:t>", "r") as f: </a:t>
            </a:r>
          </a:p>
          <a:p>
            <a:r>
              <a:rPr lang="en-SG" dirty="0" err="1">
                <a:solidFill>
                  <a:srgbClr val="FF0000"/>
                </a:solidFill>
              </a:rPr>
              <a:t>training_data</a:t>
            </a:r>
            <a:r>
              <a:rPr lang="en-SG" dirty="0">
                <a:solidFill>
                  <a:srgbClr val="FF0000"/>
                </a:solidFill>
              </a:rPr>
              <a:t> = </a:t>
            </a:r>
            <a:r>
              <a:rPr lang="en-SG" dirty="0" err="1">
                <a:solidFill>
                  <a:srgbClr val="FF0000"/>
                </a:solidFill>
              </a:rPr>
              <a:t>json.load</a:t>
            </a:r>
            <a:r>
              <a:rPr lang="en-SG" dirty="0">
                <a:solidFill>
                  <a:srgbClr val="FF0000"/>
                </a:solidFill>
              </a:rPr>
              <a:t>(f) </a:t>
            </a:r>
          </a:p>
          <a:p>
            <a:r>
              <a:rPr lang="en-SG" dirty="0">
                <a:solidFill>
                  <a:srgbClr val="FF0000"/>
                </a:solidFill>
              </a:rPr>
              <a:t># Initialize a new model with the base model you want to fine-tune </a:t>
            </a:r>
          </a:p>
          <a:p>
            <a:r>
              <a:rPr lang="en-SG" dirty="0">
                <a:solidFill>
                  <a:srgbClr val="FF0000"/>
                </a:solidFill>
              </a:rPr>
              <a:t>model = "text-davinci-002" </a:t>
            </a:r>
          </a:p>
          <a:p>
            <a:r>
              <a:rPr lang="en-SG" dirty="0" err="1">
                <a:solidFill>
                  <a:srgbClr val="FF0000"/>
                </a:solidFill>
              </a:rPr>
              <a:t>fine_tuned_model</a:t>
            </a:r>
            <a:r>
              <a:rPr lang="en-SG" dirty="0">
                <a:solidFill>
                  <a:srgbClr val="FF0000"/>
                </a:solidFill>
              </a:rPr>
              <a:t> = </a:t>
            </a:r>
            <a:r>
              <a:rPr lang="en-SG" dirty="0" err="1">
                <a:solidFill>
                  <a:srgbClr val="FF0000"/>
                </a:solidFill>
              </a:rPr>
              <a:t>openai.Model.create</a:t>
            </a:r>
            <a:r>
              <a:rPr lang="en-SG" dirty="0">
                <a:solidFill>
                  <a:srgbClr val="FF0000"/>
                </a:solidFill>
              </a:rPr>
              <a:t>( </a:t>
            </a:r>
          </a:p>
          <a:p>
            <a:r>
              <a:rPr lang="en-SG" dirty="0">
                <a:solidFill>
                  <a:srgbClr val="FF0000"/>
                </a:solidFill>
              </a:rPr>
              <a:t>model=model, </a:t>
            </a:r>
          </a:p>
          <a:p>
            <a:r>
              <a:rPr lang="en-SG" dirty="0" err="1">
                <a:solidFill>
                  <a:srgbClr val="FF0000"/>
                </a:solidFill>
              </a:rPr>
              <a:t>fine_tune</a:t>
            </a:r>
            <a:r>
              <a:rPr lang="en-SG" dirty="0">
                <a:solidFill>
                  <a:srgbClr val="FF0000"/>
                </a:solidFill>
              </a:rPr>
              <a:t>=True, </a:t>
            </a:r>
          </a:p>
          <a:p>
            <a:r>
              <a:rPr lang="en-SG" dirty="0" err="1">
                <a:solidFill>
                  <a:srgbClr val="FF0000"/>
                </a:solidFill>
              </a:rPr>
              <a:t>training_data</a:t>
            </a:r>
            <a:r>
              <a:rPr lang="en-SG" dirty="0">
                <a:solidFill>
                  <a:srgbClr val="FF0000"/>
                </a:solidFill>
              </a:rPr>
              <a:t>=</a:t>
            </a:r>
            <a:r>
              <a:rPr lang="en-SG" dirty="0" err="1">
                <a:solidFill>
                  <a:srgbClr val="FF0000"/>
                </a:solidFill>
              </a:rPr>
              <a:t>training_data</a:t>
            </a:r>
            <a:r>
              <a:rPr lang="en-SG" dirty="0">
                <a:solidFill>
                  <a:srgbClr val="FF0000"/>
                </a:solidFill>
              </a:rPr>
              <a:t> </a:t>
            </a:r>
          </a:p>
          <a:p>
            <a:r>
              <a:rPr lang="en-SG" dirty="0">
                <a:solidFill>
                  <a:srgbClr val="FF0000"/>
                </a:solidFill>
              </a:rPr>
              <a:t>) </a:t>
            </a:r>
          </a:p>
          <a:p>
            <a:r>
              <a:rPr lang="en-SG" sz="1400" dirty="0"/>
              <a:t># Wait for the model to finish fine-tuning </a:t>
            </a:r>
          </a:p>
          <a:p>
            <a:r>
              <a:rPr lang="en-SG" sz="1400" dirty="0"/>
              <a:t>while </a:t>
            </a:r>
            <a:r>
              <a:rPr lang="en-SG" sz="1400" dirty="0" err="1"/>
              <a:t>fine_tuned_model.status</a:t>
            </a:r>
            <a:r>
              <a:rPr lang="en-SG" sz="1400" dirty="0"/>
              <a:t>()["data"]["ready"] is False: </a:t>
            </a:r>
          </a:p>
          <a:p>
            <a:r>
              <a:rPr lang="en-SG" sz="1400" dirty="0" err="1"/>
              <a:t>time.sleep</a:t>
            </a:r>
            <a:r>
              <a:rPr lang="en-SG" sz="1400" dirty="0"/>
              <a:t>(30) </a:t>
            </a:r>
          </a:p>
          <a:p>
            <a:r>
              <a:rPr lang="en-SG" sz="1400" dirty="0" err="1"/>
              <a:t>fine_tuned_model</a:t>
            </a:r>
            <a:r>
              <a:rPr lang="en-SG" sz="1400" dirty="0"/>
              <a:t> = </a:t>
            </a:r>
            <a:r>
              <a:rPr lang="en-SG" sz="1400" dirty="0" err="1"/>
              <a:t>openai.Model.retrieve</a:t>
            </a:r>
            <a:r>
              <a:rPr lang="en-SG" sz="1400" dirty="0"/>
              <a:t>(fine_tuned_model.id) </a:t>
            </a:r>
          </a:p>
          <a:p>
            <a:r>
              <a:rPr lang="en-SG" sz="1400" dirty="0"/>
              <a:t>print("Fine-tuning complete")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1B6A2-DAEA-D835-6A9D-ADB921E20D93}"/>
              </a:ext>
            </a:extLst>
          </p:cNvPr>
          <p:cNvSpPr txBox="1"/>
          <p:nvPr/>
        </p:nvSpPr>
        <p:spPr>
          <a:xfrm>
            <a:off x="3429000" y="11430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https://www.shiksha.com/online-courses/articles/how-to-fine-tune-chatgpt-for-specific-use-case/</a:t>
            </a:r>
          </a:p>
        </p:txBody>
      </p:sp>
    </p:spTree>
    <p:extLst>
      <p:ext uri="{BB962C8B-B14F-4D97-AF65-F5344CB8AC3E}">
        <p14:creationId xmlns:p14="http://schemas.microsoft.com/office/powerpoint/2010/main" val="3288298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15F55-1291-10A0-6E81-F4A9652F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29019"/>
            <a:ext cx="7886700" cy="994172"/>
          </a:xfrm>
        </p:spPr>
        <p:txBody>
          <a:bodyPr/>
          <a:lstStyle/>
          <a:p>
            <a:r>
              <a:rPr lang="en-SG" dirty="0"/>
              <a:t>Programming</a:t>
            </a:r>
          </a:p>
        </p:txBody>
      </p:sp>
    </p:spTree>
    <p:extLst>
      <p:ext uri="{BB962C8B-B14F-4D97-AF65-F5344CB8AC3E}">
        <p14:creationId xmlns:p14="http://schemas.microsoft.com/office/powerpoint/2010/main" val="2650067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6003-9898-1589-1505-2B52DF68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76600"/>
            <a:ext cx="8229600" cy="1143000"/>
          </a:xfrm>
        </p:spPr>
        <p:txBody>
          <a:bodyPr/>
          <a:lstStyle/>
          <a:p>
            <a:r>
              <a:rPr lang="en-SG" dirty="0" err="1"/>
              <a:t>openAI</a:t>
            </a:r>
            <a:r>
              <a:rPr lang="en-SG" dirty="0"/>
              <a:t> </a:t>
            </a:r>
            <a:r>
              <a:rPr lang="en-SG" dirty="0" err="1"/>
              <a:t>api</a:t>
            </a:r>
            <a:r>
              <a:rPr lang="en-SG" dirty="0"/>
              <a:t> need to pay – hence, skip the next 3 slides</a:t>
            </a:r>
          </a:p>
        </p:txBody>
      </p:sp>
    </p:spTree>
    <p:extLst>
      <p:ext uri="{BB962C8B-B14F-4D97-AF65-F5344CB8AC3E}">
        <p14:creationId xmlns:p14="http://schemas.microsoft.com/office/powerpoint/2010/main" val="1725575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3EC3-72B5-C835-AC26-C16C7A0E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5798"/>
            <a:ext cx="8229600" cy="1065802"/>
          </a:xfrm>
        </p:spPr>
        <p:txBody>
          <a:bodyPr>
            <a:normAutofit fontScale="90000"/>
          </a:bodyPr>
          <a:lstStyle/>
          <a:p>
            <a:r>
              <a:rPr lang="en-SG" dirty="0"/>
              <a:t>Register openai API - </a:t>
            </a:r>
            <a:r>
              <a:rPr lang="en-SG" dirty="0">
                <a:hlinkClick r:id="rId2"/>
              </a:rPr>
              <a:t>https://openai.com/</a:t>
            </a:r>
            <a:r>
              <a:rPr lang="en-SG" dirty="0"/>
              <a:t> - Generate API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38FA23-B8EA-0240-BEA8-CDB07FB98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1558182"/>
            <a:ext cx="5029200" cy="18708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773A64-0B6E-A61D-F968-8968BDAE1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962400"/>
            <a:ext cx="517536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6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978F-0E37-5518-6E87-7890EB7A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Generate API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CD82D-C456-29E2-B555-CDF374028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1828800"/>
            <a:ext cx="70585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52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5172-0C34-9D9A-10A6-F0387D95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6543"/>
            <a:ext cx="7886700" cy="994172"/>
          </a:xfrm>
        </p:spPr>
        <p:txBody>
          <a:bodyPr/>
          <a:lstStyle/>
          <a:p>
            <a:r>
              <a:rPr lang="en-US" dirty="0"/>
              <a:t>ChatGPT – Need to pay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7BB67-2C91-3050-DBFC-814B8BEB6A31}"/>
              </a:ext>
            </a:extLst>
          </p:cNvPr>
          <p:cNvSpPr txBox="1"/>
          <p:nvPr/>
        </p:nvSpPr>
        <p:spPr>
          <a:xfrm>
            <a:off x="316173" y="1524000"/>
            <a:ext cx="807706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000" dirty="0"/>
              <a:t>pip install </a:t>
            </a:r>
            <a:r>
              <a:rPr lang="en-SG" sz="2000" dirty="0" err="1"/>
              <a:t>openai</a:t>
            </a:r>
            <a:endParaRPr lang="en-SG" sz="2000" dirty="0"/>
          </a:p>
          <a:p>
            <a:endParaRPr lang="en-SG" sz="2000" dirty="0"/>
          </a:p>
          <a:p>
            <a:r>
              <a:rPr lang="en-SG" sz="2000" dirty="0"/>
              <a:t>from </a:t>
            </a:r>
            <a:r>
              <a:rPr lang="en-SG" sz="2000" dirty="0" err="1"/>
              <a:t>openai</a:t>
            </a:r>
            <a:r>
              <a:rPr lang="en-SG" sz="2000" dirty="0"/>
              <a:t> import OpenAI</a:t>
            </a:r>
          </a:p>
          <a:p>
            <a:endParaRPr lang="en-SG" sz="2000" dirty="0"/>
          </a:p>
          <a:p>
            <a:r>
              <a:rPr lang="en-SG" sz="2000" dirty="0"/>
              <a:t>client = OpenAI(</a:t>
            </a:r>
          </a:p>
          <a:p>
            <a:r>
              <a:rPr lang="en-SG" sz="2000" dirty="0"/>
              <a:t>    </a:t>
            </a:r>
            <a:r>
              <a:rPr lang="en-SG" sz="2000" dirty="0" err="1"/>
              <a:t>api_key</a:t>
            </a:r>
            <a:r>
              <a:rPr lang="en-SG" sz="2000" dirty="0"/>
              <a:t>="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",</a:t>
            </a:r>
          </a:p>
          <a:p>
            <a:r>
              <a:rPr lang="en-SG" sz="2000" dirty="0"/>
              <a:t>)</a:t>
            </a:r>
          </a:p>
          <a:p>
            <a:r>
              <a:rPr lang="en-SG" sz="2000" dirty="0"/>
              <a:t>q = input("Please enter your question: ")</a:t>
            </a:r>
          </a:p>
          <a:p>
            <a:endParaRPr lang="en-SG" sz="2000" dirty="0"/>
          </a:p>
          <a:p>
            <a:r>
              <a:rPr lang="en-SG" sz="2000" dirty="0"/>
              <a:t>r = </a:t>
            </a:r>
            <a:r>
              <a:rPr lang="en-SG" sz="2000" dirty="0" err="1"/>
              <a:t>client.chat.completions.create</a:t>
            </a:r>
            <a:r>
              <a:rPr lang="en-SG" sz="2000" dirty="0"/>
              <a:t>(</a:t>
            </a:r>
          </a:p>
          <a:p>
            <a:r>
              <a:rPr lang="en-SG" sz="2000" dirty="0"/>
              <a:t>    model="gpt-3.5-turbo", </a:t>
            </a:r>
          </a:p>
          <a:p>
            <a:r>
              <a:rPr lang="en-SG" sz="2000" dirty="0"/>
              <a:t>    messages=[{"role": "user", "content": q}],</a:t>
            </a:r>
          </a:p>
          <a:p>
            <a:r>
              <a:rPr lang="en-SG" sz="2000" dirty="0"/>
              <a:t>)</a:t>
            </a:r>
          </a:p>
          <a:p>
            <a:endParaRPr lang="en-SG" sz="2000" dirty="0"/>
          </a:p>
          <a:p>
            <a:r>
              <a:rPr lang="fr-FR" sz="2000" dirty="0" err="1"/>
              <a:t>print</a:t>
            </a:r>
            <a:r>
              <a:rPr lang="fr-FR" sz="2000" dirty="0"/>
              <a:t>(</a:t>
            </a:r>
            <a:r>
              <a:rPr lang="fr-FR" sz="2000" dirty="0" err="1"/>
              <a:t>r.choices</a:t>
            </a:r>
            <a:r>
              <a:rPr lang="fr-FR" sz="2000" dirty="0"/>
              <a:t>[0].</a:t>
            </a:r>
            <a:r>
              <a:rPr lang="fr-FR" sz="2000" dirty="0" err="1"/>
              <a:t>message.content</a:t>
            </a:r>
            <a:r>
              <a:rPr lang="fr-FR" sz="2000" dirty="0"/>
              <a:t>)</a:t>
            </a:r>
            <a:endParaRPr lang="en-SG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D0638-A3E1-E4F5-DC3A-8B177C61CCF0}"/>
              </a:ext>
            </a:extLst>
          </p:cNvPr>
          <p:cNvSpPr txBox="1"/>
          <p:nvPr/>
        </p:nvSpPr>
        <p:spPr>
          <a:xfrm>
            <a:off x="3821241" y="15240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https://colab.research.google.com/drive/17C128ZA2H1gOpxo7XVwSUqlKB3K3o25V?usp=drive_link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3444229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5731-313C-ABA1-92DE-4AE534D8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SG" dirty="0" err="1"/>
              <a:t>PaLM</a:t>
            </a:r>
            <a:r>
              <a:rPr lang="en-SG" dirty="0"/>
              <a:t> &amp; </a:t>
            </a:r>
            <a:r>
              <a:rPr lang="en-SG" dirty="0" err="1"/>
              <a:t>Makersuite</a:t>
            </a:r>
            <a:r>
              <a:rPr lang="en-SG" dirty="0"/>
              <a:t> (</a:t>
            </a:r>
            <a:r>
              <a:rPr lang="en-US" sz="3600" dirty="0"/>
              <a:t>March 14, 2023)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1B887-1F48-F780-78A8-A5056483D190}"/>
              </a:ext>
            </a:extLst>
          </p:cNvPr>
          <p:cNvSpPr txBox="1"/>
          <p:nvPr/>
        </p:nvSpPr>
        <p:spPr>
          <a:xfrm>
            <a:off x="457200" y="1447800"/>
            <a:ext cx="8229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PaLM</a:t>
            </a:r>
            <a:r>
              <a:rPr lang="en-US" sz="2800" dirty="0"/>
              <a:t> (Pathways Language Model) is a 540 billion parameter transformer-based large language model developed by Google AI. </a:t>
            </a:r>
          </a:p>
          <a:p>
            <a:endParaRPr lang="en-US" sz="2800" dirty="0"/>
          </a:p>
          <a:p>
            <a:r>
              <a:rPr lang="en-US" sz="2800" dirty="0" err="1"/>
              <a:t>MakerSuite</a:t>
            </a:r>
            <a:r>
              <a:rPr lang="en-US" sz="2800" dirty="0"/>
              <a:t>. A fast, easy way to start prototyping generative AI ideas and access the </a:t>
            </a:r>
            <a:r>
              <a:rPr lang="en-US" sz="2800" dirty="0" err="1"/>
              <a:t>PaLM</a:t>
            </a:r>
            <a:r>
              <a:rPr lang="en-US" sz="2800" dirty="0"/>
              <a:t> API.</a:t>
            </a:r>
            <a:endParaRPr lang="en-SG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06C8C4-1299-0039-07DD-275B932A6F76}"/>
              </a:ext>
            </a:extLst>
          </p:cNvPr>
          <p:cNvSpPr txBox="1"/>
          <p:nvPr/>
        </p:nvSpPr>
        <p:spPr>
          <a:xfrm>
            <a:off x="533400" y="4724400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 dirty="0">
                <a:hlinkClick r:id="rId2"/>
              </a:rPr>
              <a:t>Create API:</a:t>
            </a:r>
          </a:p>
          <a:p>
            <a:r>
              <a:rPr lang="en-SG" sz="2400" dirty="0">
                <a:hlinkClick r:id="rId2"/>
              </a:rPr>
              <a:t>https://makersuite.google.com/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2773868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F641-B69B-B234-F013-ADEF171F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err="1"/>
              <a:t>PaLM</a:t>
            </a:r>
            <a:r>
              <a:rPr lang="en-SG" dirty="0"/>
              <a:t> (LLM) &amp; Bard (chatbot)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7B767-6BC7-7CCB-19E6-077833FC5732}"/>
              </a:ext>
            </a:extLst>
          </p:cNvPr>
          <p:cNvSpPr txBox="1"/>
          <p:nvPr/>
        </p:nvSpPr>
        <p:spPr>
          <a:xfrm>
            <a:off x="304800" y="1828800"/>
            <a:ext cx="84582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PaLM</a:t>
            </a:r>
            <a:r>
              <a:rPr lang="en-US" sz="2800" dirty="0"/>
              <a:t> 2 is a large language model (LLM) developed by Google AI. Palm 2 is trained on a massive dataset of text and code, and it can perform a wide range of tasks, including generating text.</a:t>
            </a:r>
          </a:p>
          <a:p>
            <a:endParaRPr lang="en-US" sz="2800" dirty="0"/>
          </a:p>
          <a:p>
            <a:r>
              <a:rPr lang="en-US" sz="2800" dirty="0"/>
              <a:t>Bard AI is a conversational AI chatbot developed by Google AI. It is powered by </a:t>
            </a:r>
            <a:r>
              <a:rPr lang="en-US" sz="2800" dirty="0" err="1"/>
              <a:t>PaLM</a:t>
            </a:r>
            <a:r>
              <a:rPr lang="en-US" sz="2800" dirty="0"/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2217812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F520-FFA6-89D3-B139-A82996F6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D91FE-D4E6-168B-A9BD-DC43A4714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9196"/>
            <a:ext cx="8305800" cy="4206804"/>
          </a:xfrm>
        </p:spPr>
        <p:txBody>
          <a:bodyPr>
            <a:normAutofit fontScale="92500" lnSpcReduction="10000"/>
          </a:bodyPr>
          <a:lstStyle/>
          <a:p>
            <a:r>
              <a:rPr lang="en-SG" dirty="0"/>
              <a:t>Introduction to GPT</a:t>
            </a:r>
          </a:p>
          <a:p>
            <a:r>
              <a:rPr lang="en-SG" dirty="0"/>
              <a:t>ChatGPT</a:t>
            </a:r>
          </a:p>
          <a:p>
            <a:pPr lvl="1"/>
            <a:r>
              <a:rPr lang="en-SG" dirty="0"/>
              <a:t>OpenAI ChatGPT </a:t>
            </a:r>
          </a:p>
          <a:p>
            <a:pPr lvl="1"/>
            <a:r>
              <a:rPr lang="en-SG" dirty="0"/>
              <a:t>Google Bard and </a:t>
            </a:r>
            <a:r>
              <a:rPr lang="en-SG" dirty="0" err="1"/>
              <a:t>PaLM</a:t>
            </a:r>
            <a:endParaRPr lang="en-SG" dirty="0"/>
          </a:p>
          <a:p>
            <a:r>
              <a:rPr lang="en-SG" dirty="0" err="1"/>
              <a:t>ImageGPT</a:t>
            </a:r>
            <a:endParaRPr lang="en-SG" dirty="0"/>
          </a:p>
          <a:p>
            <a:pPr lvl="1"/>
            <a:r>
              <a:rPr lang="en-SG" dirty="0" err="1"/>
              <a:t>Dalle</a:t>
            </a:r>
            <a:r>
              <a:rPr lang="en-SG" dirty="0"/>
              <a:t> e2</a:t>
            </a:r>
          </a:p>
          <a:p>
            <a:pPr lvl="1"/>
            <a:r>
              <a:rPr lang="en-SG" dirty="0" err="1"/>
              <a:t>Midjourney</a:t>
            </a:r>
            <a:endParaRPr lang="en-SG" dirty="0"/>
          </a:p>
          <a:p>
            <a:r>
              <a:rPr lang="en-SG" dirty="0"/>
              <a:t>Music GPT</a:t>
            </a:r>
          </a:p>
          <a:p>
            <a:pPr lvl="1"/>
            <a:r>
              <a:rPr lang="en-SG" dirty="0"/>
              <a:t>https://youtu.be/d_7EsKcn8nw?si=1Uq1FziXUNQ6vuMd</a:t>
            </a:r>
          </a:p>
          <a:p>
            <a:pPr lvl="1"/>
            <a:r>
              <a:rPr lang="en-SG" dirty="0"/>
              <a:t>https://youtu.be/eMrKj3goxAM?si=zJ7MdSa1F2P5TvzE</a:t>
            </a:r>
          </a:p>
          <a:p>
            <a:r>
              <a:rPr lang="en-SG" dirty="0"/>
              <a:t>Video GPT</a:t>
            </a:r>
          </a:p>
          <a:p>
            <a:pPr lvl="1"/>
            <a:r>
              <a:rPr lang="en-SG" dirty="0"/>
              <a:t>https://youtu.be/yyGGI9WP3qs?si=ugBzu5Ag7vP6sDTV</a:t>
            </a:r>
          </a:p>
        </p:txBody>
      </p:sp>
    </p:spTree>
    <p:extLst>
      <p:ext uri="{BB962C8B-B14F-4D97-AF65-F5344CB8AC3E}">
        <p14:creationId xmlns:p14="http://schemas.microsoft.com/office/powerpoint/2010/main" val="227940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2135-4055-5A7A-27BA-D096ACD3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3C4B-6F5B-37E4-A74D-B794E183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905000"/>
            <a:ext cx="7848600" cy="38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5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1923-FDA8-F681-8F2D-216F546B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Bison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766DF-C8CB-2AC2-2132-6D9F0438F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28800"/>
            <a:ext cx="5486400" cy="289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C237DF-37A1-7BD2-5AEA-9E9C6DD44F43}"/>
              </a:ext>
            </a:extLst>
          </p:cNvPr>
          <p:cNvSpPr txBox="1"/>
          <p:nvPr/>
        </p:nvSpPr>
        <p:spPr>
          <a:xfrm>
            <a:off x="457200" y="5257800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30 Sept 2023 — </a:t>
            </a:r>
            <a:r>
              <a:rPr lang="en-US" dirty="0" err="1"/>
              <a:t>Infact</a:t>
            </a:r>
            <a:r>
              <a:rPr lang="en-US" dirty="0"/>
              <a:t>, Bison was better than Google Bard.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66061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BA3B-E639-C6CD-9B52-607F263E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SG" dirty="0"/>
              <a:t>Google - </a:t>
            </a:r>
            <a:r>
              <a:rPr lang="en-SG" dirty="0" err="1"/>
              <a:t>PaLM</a:t>
            </a:r>
            <a:r>
              <a:rPr lang="en-SG" dirty="0"/>
              <a:t> – </a:t>
            </a:r>
            <a:r>
              <a:rPr lang="en-SG" dirty="0" err="1"/>
              <a:t>makersuite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77057-FBA9-B632-A97A-18E39CFDB508}"/>
              </a:ext>
            </a:extLst>
          </p:cNvPr>
          <p:cNvSpPr txBox="1"/>
          <p:nvPr/>
        </p:nvSpPr>
        <p:spPr>
          <a:xfrm>
            <a:off x="533400" y="1600200"/>
            <a:ext cx="7772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pip install google-</a:t>
            </a:r>
            <a:r>
              <a:rPr lang="en-SG" dirty="0" err="1"/>
              <a:t>generativeai</a:t>
            </a:r>
            <a:endParaRPr lang="en-SG" dirty="0"/>
          </a:p>
          <a:p>
            <a:endParaRPr lang="en-SG" dirty="0"/>
          </a:p>
          <a:p>
            <a:r>
              <a:rPr lang="en-SG" dirty="0"/>
              <a:t>import </a:t>
            </a:r>
            <a:r>
              <a:rPr lang="en-SG" dirty="0" err="1"/>
              <a:t>google.generativeai</a:t>
            </a:r>
            <a:r>
              <a:rPr lang="en-SG" dirty="0"/>
              <a:t> as palm</a:t>
            </a:r>
          </a:p>
          <a:p>
            <a:endParaRPr lang="en-SG" dirty="0"/>
          </a:p>
          <a:p>
            <a:r>
              <a:rPr lang="en-SG" dirty="0" err="1"/>
              <a:t>palm.configure</a:t>
            </a:r>
            <a:r>
              <a:rPr lang="en-SG" dirty="0"/>
              <a:t>(</a:t>
            </a:r>
            <a:r>
              <a:rPr lang="en-SG" dirty="0" err="1"/>
              <a:t>api_key</a:t>
            </a:r>
            <a:r>
              <a:rPr lang="en-SG" dirty="0"/>
              <a:t>="AIzaSyCCT1K99BJ1JbLwhCE7qOcQ5KOZcPJ9ZZ4")</a:t>
            </a:r>
          </a:p>
          <a:p>
            <a:endParaRPr lang="en-SG" dirty="0"/>
          </a:p>
          <a:p>
            <a:r>
              <a:rPr lang="en-SG" dirty="0"/>
              <a:t>model = { 'model': "models/chat-bison-001"}</a:t>
            </a:r>
          </a:p>
          <a:p>
            <a:endParaRPr lang="en-SG" dirty="0"/>
          </a:p>
          <a:p>
            <a:r>
              <a:rPr lang="en-SG" dirty="0"/>
              <a:t>messages = input("please enter your text : ")</a:t>
            </a:r>
          </a:p>
          <a:p>
            <a:endParaRPr lang="en-SG" dirty="0"/>
          </a:p>
          <a:p>
            <a:r>
              <a:rPr lang="en-SG" dirty="0"/>
              <a:t>response = </a:t>
            </a:r>
            <a:r>
              <a:rPr lang="en-SG" dirty="0" err="1"/>
              <a:t>palm.chat</a:t>
            </a:r>
            <a:r>
              <a:rPr lang="en-SG" dirty="0"/>
              <a:t>(</a:t>
            </a:r>
          </a:p>
          <a:p>
            <a:r>
              <a:rPr lang="en-SG" dirty="0"/>
              <a:t>  **model,</a:t>
            </a:r>
          </a:p>
          <a:p>
            <a:r>
              <a:rPr lang="en-SG" dirty="0"/>
              <a:t>  messages=messages</a:t>
            </a:r>
          </a:p>
          <a:p>
            <a:r>
              <a:rPr lang="en-SG" dirty="0"/>
              <a:t>)</a:t>
            </a:r>
          </a:p>
          <a:p>
            <a:endParaRPr lang="en-SG" dirty="0"/>
          </a:p>
          <a:p>
            <a:r>
              <a:rPr lang="en-SG" dirty="0"/>
              <a:t>print(</a:t>
            </a:r>
            <a:r>
              <a:rPr lang="en-SG" dirty="0" err="1"/>
              <a:t>response.last</a:t>
            </a:r>
            <a:r>
              <a:rPr lang="en-SG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A42A8-B81B-D25F-5986-D8A553258693}"/>
              </a:ext>
            </a:extLst>
          </p:cNvPr>
          <p:cNvSpPr txBox="1"/>
          <p:nvPr/>
        </p:nvSpPr>
        <p:spPr>
          <a:xfrm>
            <a:off x="4419600" y="14478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Code: https://colab.research.google.com/drive/1feZjGp5zT8b2eyMputRJ3weZWXnqKm9Y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F90E0-B851-987E-948C-B2471DB2B384}"/>
              </a:ext>
            </a:extLst>
          </p:cNvPr>
          <p:cNvSpPr txBox="1"/>
          <p:nvPr/>
        </p:nvSpPr>
        <p:spPr>
          <a:xfrm>
            <a:off x="4267200" y="534651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Model: https://cloud.google.com/vertex-ai/docs/generative-ai/learn/models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83E54-3B16-4BE1-54E5-F4F7E5743F08}"/>
              </a:ext>
            </a:extLst>
          </p:cNvPr>
          <p:cNvSpPr txBox="1"/>
          <p:nvPr/>
        </p:nvSpPr>
        <p:spPr>
          <a:xfrm>
            <a:off x="5298743" y="3712823"/>
            <a:ext cx="335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Bison: Best value in terms of capability and cost.</a:t>
            </a:r>
          </a:p>
          <a:p>
            <a:r>
              <a:rPr lang="en-US" dirty="0"/>
              <a:t>Gecko: Smallest and lowest cost model for simple tasks.</a:t>
            </a:r>
            <a:endParaRPr lang="en-S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52C26-A1B5-3D5E-84AA-3250A7890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51936"/>
            <a:ext cx="1653796" cy="11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94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92DF5A-E2E9-5A69-3D92-9292661940FD}"/>
              </a:ext>
            </a:extLst>
          </p:cNvPr>
          <p:cNvSpPr txBox="1"/>
          <p:nvPr/>
        </p:nvSpPr>
        <p:spPr>
          <a:xfrm>
            <a:off x="439003" y="381000"/>
            <a:ext cx="79429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from flask import </a:t>
            </a:r>
            <a:r>
              <a:rPr lang="en-SG" dirty="0" err="1"/>
              <a:t>Flask,render_template,request</a:t>
            </a:r>
            <a:endParaRPr lang="en-SG" dirty="0"/>
          </a:p>
          <a:p>
            <a:r>
              <a:rPr lang="en-SG" dirty="0"/>
              <a:t>import </a:t>
            </a:r>
            <a:r>
              <a:rPr lang="en-SG" dirty="0" err="1"/>
              <a:t>google.generativeai</a:t>
            </a:r>
            <a:r>
              <a:rPr lang="en-SG" dirty="0"/>
              <a:t> as palm</a:t>
            </a:r>
          </a:p>
          <a:p>
            <a:endParaRPr lang="en-SG" dirty="0"/>
          </a:p>
          <a:p>
            <a:r>
              <a:rPr lang="en-SG" dirty="0" err="1"/>
              <a:t>palm.configure</a:t>
            </a:r>
            <a:r>
              <a:rPr lang="en-SG" dirty="0"/>
              <a:t>(</a:t>
            </a:r>
            <a:r>
              <a:rPr lang="en-SG" dirty="0" err="1"/>
              <a:t>api_key</a:t>
            </a:r>
            <a:r>
              <a:rPr lang="en-SG" dirty="0"/>
              <a:t>="AIzaSyCCT1K99BJ1JbLwhCE7qOcQ5KOZcPJ9ZZ4")</a:t>
            </a:r>
          </a:p>
          <a:p>
            <a:endParaRPr lang="en-SG" dirty="0"/>
          </a:p>
          <a:p>
            <a:r>
              <a:rPr lang="en-SG" dirty="0"/>
              <a:t>defaults = { 'model': "models/chat-bison-001"}</a:t>
            </a:r>
          </a:p>
          <a:p>
            <a:endParaRPr lang="en-SG" dirty="0"/>
          </a:p>
          <a:p>
            <a:r>
              <a:rPr lang="en-SG" dirty="0"/>
              <a:t>app = Flask(__name__)</a:t>
            </a:r>
          </a:p>
          <a:p>
            <a:endParaRPr lang="en-SG" dirty="0"/>
          </a:p>
          <a:p>
            <a:r>
              <a:rPr lang="en-SG" dirty="0"/>
              <a:t>@app.route("/",methods=["GET","POST"])</a:t>
            </a:r>
          </a:p>
          <a:p>
            <a:r>
              <a:rPr lang="en-SG" dirty="0"/>
              <a:t>def index():</a:t>
            </a:r>
          </a:p>
          <a:p>
            <a:r>
              <a:rPr lang="en-SG" dirty="0"/>
              <a:t>    if </a:t>
            </a:r>
            <a:r>
              <a:rPr lang="en-SG" dirty="0" err="1"/>
              <a:t>request.method</a:t>
            </a:r>
            <a:r>
              <a:rPr lang="en-SG" dirty="0"/>
              <a:t> == "POST":</a:t>
            </a:r>
          </a:p>
          <a:p>
            <a:r>
              <a:rPr lang="en-SG" dirty="0"/>
              <a:t>        t = </a:t>
            </a:r>
            <a:r>
              <a:rPr lang="en-SG" dirty="0" err="1"/>
              <a:t>request.form.get</a:t>
            </a:r>
            <a:r>
              <a:rPr lang="en-SG" dirty="0"/>
              <a:t>("txt")</a:t>
            </a:r>
          </a:p>
          <a:p>
            <a:r>
              <a:rPr lang="en-SG" dirty="0"/>
              <a:t>        r = </a:t>
            </a:r>
            <a:r>
              <a:rPr lang="en-SG" dirty="0" err="1"/>
              <a:t>palm.chat</a:t>
            </a:r>
            <a:r>
              <a:rPr lang="en-SG" dirty="0"/>
              <a:t>(**</a:t>
            </a:r>
            <a:r>
              <a:rPr lang="en-SG" dirty="0" err="1"/>
              <a:t>defaults,messages</a:t>
            </a:r>
            <a:r>
              <a:rPr lang="en-SG" dirty="0"/>
              <a:t>=t)</a:t>
            </a:r>
          </a:p>
          <a:p>
            <a:r>
              <a:rPr lang="en-SG" dirty="0"/>
              <a:t>        return(</a:t>
            </a:r>
            <a:r>
              <a:rPr lang="en-SG" dirty="0" err="1"/>
              <a:t>render_template</a:t>
            </a:r>
            <a:r>
              <a:rPr lang="en-SG" dirty="0"/>
              <a:t>("</a:t>
            </a:r>
            <a:r>
              <a:rPr lang="en-SG" dirty="0" err="1"/>
              <a:t>index.html",result</a:t>
            </a:r>
            <a:r>
              <a:rPr lang="en-SG" dirty="0"/>
              <a:t>=</a:t>
            </a:r>
            <a:r>
              <a:rPr lang="en-SG" dirty="0" err="1"/>
              <a:t>r.last</a:t>
            </a:r>
            <a:r>
              <a:rPr lang="en-SG" dirty="0"/>
              <a:t>))</a:t>
            </a:r>
          </a:p>
          <a:p>
            <a:r>
              <a:rPr lang="en-SG" dirty="0"/>
              <a:t>    else:</a:t>
            </a:r>
          </a:p>
          <a:p>
            <a:r>
              <a:rPr lang="en-SG" dirty="0"/>
              <a:t>        return(</a:t>
            </a:r>
            <a:r>
              <a:rPr lang="en-SG" dirty="0" err="1"/>
              <a:t>render_template</a:t>
            </a:r>
            <a:r>
              <a:rPr lang="en-SG" dirty="0"/>
              <a:t>("</a:t>
            </a:r>
            <a:r>
              <a:rPr lang="en-SG" dirty="0" err="1"/>
              <a:t>index.html",result</a:t>
            </a:r>
            <a:r>
              <a:rPr lang="en-SG" dirty="0"/>
              <a:t>="waiting"))</a:t>
            </a:r>
          </a:p>
          <a:p>
            <a:endParaRPr lang="en-SG" dirty="0"/>
          </a:p>
          <a:p>
            <a:r>
              <a:rPr lang="en-SG" dirty="0"/>
              <a:t>if __name__ == "__main__":</a:t>
            </a:r>
          </a:p>
          <a:p>
            <a:r>
              <a:rPr lang="en-SG" dirty="0"/>
              <a:t>    </a:t>
            </a:r>
            <a:r>
              <a:rPr lang="en-SG" dirty="0" err="1"/>
              <a:t>app.run</a:t>
            </a:r>
            <a:r>
              <a:rPr lang="en-SG" dirty="0"/>
              <a:t>()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51DDA-D8E2-DF30-FF7E-6466F827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97" y="1905000"/>
            <a:ext cx="3505200" cy="2286000"/>
          </a:xfrm>
        </p:spPr>
        <p:txBody>
          <a:bodyPr/>
          <a:lstStyle/>
          <a:p>
            <a:r>
              <a:rPr lang="en-SG" dirty="0"/>
              <a:t>Back End</a:t>
            </a:r>
          </a:p>
        </p:txBody>
      </p:sp>
    </p:spTree>
    <p:extLst>
      <p:ext uri="{BB962C8B-B14F-4D97-AF65-F5344CB8AC3E}">
        <p14:creationId xmlns:p14="http://schemas.microsoft.com/office/powerpoint/2010/main" val="123024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AEF3-A3DC-0689-17C9-F56B6C9D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Front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02A91F-40C3-A7C0-8A06-2BFA39EDD142}"/>
              </a:ext>
            </a:extLst>
          </p:cNvPr>
          <p:cNvSpPr txBox="1"/>
          <p:nvPr/>
        </p:nvSpPr>
        <p:spPr>
          <a:xfrm>
            <a:off x="710631" y="2125266"/>
            <a:ext cx="4571211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&lt;html&gt;</a:t>
            </a:r>
          </a:p>
          <a:p>
            <a:r>
              <a:rPr lang="en-SG" sz="1350" dirty="0"/>
              <a:t>    &lt;h1&gt;My First chat in Cloud&lt;/h1&gt;</a:t>
            </a:r>
          </a:p>
          <a:p>
            <a:r>
              <a:rPr lang="en-SG" sz="1350" dirty="0"/>
              <a:t>    &lt;form action="/" method="post"&gt;</a:t>
            </a:r>
          </a:p>
          <a:p>
            <a:r>
              <a:rPr lang="en-SG" sz="1350" dirty="0"/>
              <a:t>        &lt;p&gt;Please enter the your question : &lt;/p&gt;</a:t>
            </a:r>
          </a:p>
          <a:p>
            <a:r>
              <a:rPr lang="en-SG" sz="1350" dirty="0"/>
              <a:t>        &lt;p&gt;&lt;input type="text" name="txt"&gt;&lt;/p&gt;</a:t>
            </a:r>
          </a:p>
          <a:p>
            <a:r>
              <a:rPr lang="en-SG" sz="1350" dirty="0"/>
              <a:t>        &lt;p&gt;&lt;input type="submit" value="Enter"&gt;&lt;/p&gt;</a:t>
            </a:r>
          </a:p>
          <a:p>
            <a:r>
              <a:rPr lang="en-SG" sz="1350" dirty="0"/>
              <a:t>    &lt;/form&gt;</a:t>
            </a:r>
          </a:p>
          <a:p>
            <a:r>
              <a:rPr lang="en-SG" sz="1350" dirty="0"/>
              <a:t>    &lt;p&gt;The reply is {{result}}&lt;/p&gt;</a:t>
            </a:r>
          </a:p>
          <a:p>
            <a:r>
              <a:rPr lang="en-SG" sz="135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3616954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214B6-FA1B-04CB-482A-55F99051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334"/>
            <a:ext cx="2514600" cy="1143000"/>
          </a:xfrm>
        </p:spPr>
        <p:txBody>
          <a:bodyPr/>
          <a:lstStyle/>
          <a:p>
            <a:r>
              <a:rPr lang="en-SG" dirty="0"/>
              <a:t>Responsive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FEE8E-C3EC-FE29-AEF6-A50AD90AE386}"/>
              </a:ext>
            </a:extLst>
          </p:cNvPr>
          <p:cNvSpPr txBox="1"/>
          <p:nvPr/>
        </p:nvSpPr>
        <p:spPr>
          <a:xfrm>
            <a:off x="381000" y="1295400"/>
            <a:ext cx="48768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800" dirty="0"/>
              <a:t>from flask import </a:t>
            </a:r>
            <a:r>
              <a:rPr lang="en-SG" sz="800" dirty="0" err="1"/>
              <a:t>Flask,render_template,request</a:t>
            </a:r>
            <a:endParaRPr lang="en-SG" sz="800" dirty="0"/>
          </a:p>
          <a:p>
            <a:r>
              <a:rPr lang="en-SG" sz="800" dirty="0"/>
              <a:t>import </a:t>
            </a:r>
            <a:r>
              <a:rPr lang="en-SG" sz="800" dirty="0" err="1"/>
              <a:t>google.generativeai</a:t>
            </a:r>
            <a:r>
              <a:rPr lang="en-SG" sz="800" dirty="0"/>
              <a:t> as palm</a:t>
            </a:r>
          </a:p>
          <a:p>
            <a:endParaRPr lang="en-SG" sz="800" dirty="0"/>
          </a:p>
          <a:p>
            <a:r>
              <a:rPr lang="en-SG" sz="800" dirty="0" err="1"/>
              <a:t>palm.configure</a:t>
            </a:r>
            <a:r>
              <a:rPr lang="en-SG" sz="800" dirty="0"/>
              <a:t>(</a:t>
            </a:r>
            <a:r>
              <a:rPr lang="en-SG" sz="800" dirty="0" err="1"/>
              <a:t>api_key</a:t>
            </a:r>
            <a:r>
              <a:rPr lang="en-SG" sz="800" dirty="0"/>
              <a:t>="AIzaSyCCT1K99BJ1JbLwhCE7qOcQ5KOZcPJ9ZZ4")</a:t>
            </a:r>
          </a:p>
          <a:p>
            <a:r>
              <a:rPr lang="en-SG" sz="800" dirty="0"/>
              <a:t>defaults = { 'model': "models/chat-bison-001"}</a:t>
            </a:r>
          </a:p>
          <a:p>
            <a:endParaRPr lang="en-SG" sz="800" dirty="0"/>
          </a:p>
          <a:p>
            <a:r>
              <a:rPr lang="en-SG" sz="800" dirty="0"/>
              <a:t>app = Flask(__name__)</a:t>
            </a:r>
          </a:p>
          <a:p>
            <a:endParaRPr lang="en-SG" sz="800" dirty="0"/>
          </a:p>
          <a:p>
            <a:r>
              <a:rPr lang="en-SG" sz="800" dirty="0"/>
              <a:t>@app.route("/",methods=["GET","POST"])</a:t>
            </a:r>
          </a:p>
          <a:p>
            <a:r>
              <a:rPr lang="en-SG" sz="800" dirty="0"/>
              <a:t>def index():</a:t>
            </a:r>
          </a:p>
          <a:p>
            <a:r>
              <a:rPr lang="en-SG" sz="800" dirty="0"/>
              <a:t>    return(</a:t>
            </a:r>
            <a:r>
              <a:rPr lang="en-SG" sz="800" dirty="0" err="1"/>
              <a:t>render_template</a:t>
            </a:r>
            <a:r>
              <a:rPr lang="en-SG" sz="800" dirty="0"/>
              <a:t>("index.html"))</a:t>
            </a:r>
          </a:p>
          <a:p>
            <a:endParaRPr lang="en-SG" sz="800" dirty="0"/>
          </a:p>
          <a:p>
            <a:r>
              <a:rPr lang="en-SG" sz="800" dirty="0"/>
              <a:t>@app.route("/result",methods=["GET","POST"])</a:t>
            </a:r>
          </a:p>
          <a:p>
            <a:r>
              <a:rPr lang="en-SG" sz="800" dirty="0"/>
              <a:t>def result():</a:t>
            </a:r>
          </a:p>
          <a:p>
            <a:r>
              <a:rPr lang="en-SG" sz="800" dirty="0"/>
              <a:t>    t = </a:t>
            </a:r>
            <a:r>
              <a:rPr lang="en-SG" sz="800" dirty="0" err="1"/>
              <a:t>request.form.get</a:t>
            </a:r>
            <a:r>
              <a:rPr lang="en-SG" sz="800" dirty="0"/>
              <a:t>("txt")</a:t>
            </a:r>
          </a:p>
          <a:p>
            <a:r>
              <a:rPr lang="en-SG" sz="800" dirty="0"/>
              <a:t>    r = </a:t>
            </a:r>
            <a:r>
              <a:rPr lang="en-SG" sz="800" dirty="0" err="1"/>
              <a:t>palm.chat</a:t>
            </a:r>
            <a:r>
              <a:rPr lang="en-SG" sz="800" dirty="0"/>
              <a:t>(**</a:t>
            </a:r>
            <a:r>
              <a:rPr lang="en-SG" sz="800" dirty="0" err="1"/>
              <a:t>defaults,messages</a:t>
            </a:r>
            <a:r>
              <a:rPr lang="en-SG" sz="800" dirty="0"/>
              <a:t>=t)</a:t>
            </a:r>
          </a:p>
          <a:p>
            <a:r>
              <a:rPr lang="en-SG" sz="800" dirty="0"/>
              <a:t>    return(</a:t>
            </a:r>
            <a:r>
              <a:rPr lang="en-SG" sz="800" dirty="0" err="1"/>
              <a:t>render_template</a:t>
            </a:r>
            <a:r>
              <a:rPr lang="en-SG" sz="800" dirty="0"/>
              <a:t>("</a:t>
            </a:r>
            <a:r>
              <a:rPr lang="en-SG" sz="800" dirty="0" err="1"/>
              <a:t>result.html",result</a:t>
            </a:r>
            <a:r>
              <a:rPr lang="en-SG" sz="800" dirty="0"/>
              <a:t>=</a:t>
            </a:r>
            <a:r>
              <a:rPr lang="en-SG" sz="800" dirty="0" err="1"/>
              <a:t>r.last</a:t>
            </a:r>
            <a:r>
              <a:rPr lang="en-SG" sz="800" dirty="0"/>
              <a:t>))</a:t>
            </a:r>
          </a:p>
          <a:p>
            <a:endParaRPr lang="en-SG" sz="800" dirty="0"/>
          </a:p>
          <a:p>
            <a:r>
              <a:rPr lang="en-SG" sz="800" dirty="0"/>
              <a:t>@app.route("/end",methods=["GET","POST"])</a:t>
            </a:r>
          </a:p>
          <a:p>
            <a:r>
              <a:rPr lang="en-SG" sz="800" dirty="0"/>
              <a:t>def end():</a:t>
            </a:r>
          </a:p>
          <a:p>
            <a:r>
              <a:rPr lang="en-SG" sz="800" dirty="0"/>
              <a:t>    print("end")</a:t>
            </a:r>
          </a:p>
          <a:p>
            <a:r>
              <a:rPr lang="en-SG" sz="800" dirty="0"/>
              <a:t>    return(</a:t>
            </a:r>
            <a:r>
              <a:rPr lang="en-SG" sz="800" dirty="0" err="1"/>
              <a:t>render_template</a:t>
            </a:r>
            <a:r>
              <a:rPr lang="en-SG" sz="800" dirty="0"/>
              <a:t>("end.html"))</a:t>
            </a:r>
          </a:p>
          <a:p>
            <a:endParaRPr lang="en-SG" sz="800" dirty="0"/>
          </a:p>
          <a:p>
            <a:r>
              <a:rPr lang="en-SG" sz="800" dirty="0"/>
              <a:t>if __name__ == "__main__":</a:t>
            </a:r>
          </a:p>
          <a:p>
            <a:r>
              <a:rPr lang="en-SG" sz="800" dirty="0"/>
              <a:t>    </a:t>
            </a:r>
            <a:r>
              <a:rPr lang="en-SG" sz="800" dirty="0" err="1"/>
              <a:t>app.run</a:t>
            </a:r>
            <a:r>
              <a:rPr lang="en-SG" sz="800" dirty="0"/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8A6BB-F359-CB78-41DC-B47D4879D825}"/>
              </a:ext>
            </a:extLst>
          </p:cNvPr>
          <p:cNvSpPr txBox="1"/>
          <p:nvPr/>
        </p:nvSpPr>
        <p:spPr>
          <a:xfrm>
            <a:off x="4114800" y="228600"/>
            <a:ext cx="3810000" cy="4362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800" dirty="0"/>
              <a:t>&lt;style&gt;</a:t>
            </a:r>
          </a:p>
          <a:p>
            <a:r>
              <a:rPr lang="en-SG" sz="800" dirty="0"/>
              <a:t>    .container {</a:t>
            </a:r>
          </a:p>
          <a:p>
            <a:r>
              <a:rPr lang="en-SG" sz="800" dirty="0"/>
              <a:t>        width: 100%;</a:t>
            </a:r>
          </a:p>
          <a:p>
            <a:r>
              <a:rPr lang="en-SG" sz="800" dirty="0"/>
              <a:t>        margin: auto;</a:t>
            </a:r>
          </a:p>
          <a:p>
            <a:r>
              <a:rPr lang="en-SG" sz="800" dirty="0"/>
              <a:t>    }</a:t>
            </a:r>
          </a:p>
          <a:p>
            <a:r>
              <a:rPr lang="en-SG" sz="800" dirty="0"/>
              <a:t>    @media (min-width: 600px) {</a:t>
            </a:r>
          </a:p>
          <a:p>
            <a:r>
              <a:rPr lang="en-SG" sz="800" dirty="0"/>
              <a:t>        .container {</a:t>
            </a:r>
          </a:p>
          <a:p>
            <a:r>
              <a:rPr lang="en-SG" sz="800" dirty="0"/>
              <a:t>            width: 80%;</a:t>
            </a:r>
          </a:p>
          <a:p>
            <a:r>
              <a:rPr lang="en-SG" sz="800" dirty="0"/>
              <a:t>        }</a:t>
            </a:r>
          </a:p>
          <a:p>
            <a:r>
              <a:rPr lang="en-SG" sz="800" dirty="0"/>
              <a:t>    }</a:t>
            </a:r>
          </a:p>
          <a:p>
            <a:r>
              <a:rPr lang="en-SG" sz="800" dirty="0"/>
              <a:t>    @media (min-width: 768px) {</a:t>
            </a:r>
          </a:p>
          <a:p>
            <a:r>
              <a:rPr lang="en-SG" sz="800" dirty="0"/>
              <a:t>        .container {</a:t>
            </a:r>
          </a:p>
          <a:p>
            <a:r>
              <a:rPr lang="en-SG" sz="800" dirty="0"/>
              <a:t>            width: 60%;</a:t>
            </a:r>
          </a:p>
          <a:p>
            <a:r>
              <a:rPr lang="en-SG" sz="800" dirty="0"/>
              <a:t>        }</a:t>
            </a:r>
          </a:p>
          <a:p>
            <a:r>
              <a:rPr lang="en-SG" sz="800" dirty="0"/>
              <a:t>    }</a:t>
            </a:r>
          </a:p>
          <a:p>
            <a:r>
              <a:rPr lang="en-SG" sz="800" dirty="0"/>
              <a:t>    @media (min-width: 1024px) {</a:t>
            </a:r>
          </a:p>
          <a:p>
            <a:r>
              <a:rPr lang="en-SG" sz="800" dirty="0"/>
              <a:t>        .container {</a:t>
            </a:r>
          </a:p>
          <a:p>
            <a:r>
              <a:rPr lang="en-SG" sz="800" dirty="0"/>
              <a:t>            width: 50%;</a:t>
            </a:r>
          </a:p>
          <a:p>
            <a:r>
              <a:rPr lang="en-SG" sz="800" dirty="0"/>
              <a:t>        }</a:t>
            </a:r>
          </a:p>
          <a:p>
            <a:r>
              <a:rPr lang="en-SG" sz="800" dirty="0"/>
              <a:t>    }</a:t>
            </a:r>
          </a:p>
          <a:p>
            <a:r>
              <a:rPr lang="en-SG" sz="800" dirty="0"/>
              <a:t>&lt;/style&gt;</a:t>
            </a:r>
          </a:p>
          <a:p>
            <a:endParaRPr lang="en-SG" sz="800" dirty="0"/>
          </a:p>
          <a:p>
            <a:r>
              <a:rPr lang="en-SG" sz="800" dirty="0"/>
              <a:t>&lt;div class="container"&gt;</a:t>
            </a:r>
          </a:p>
          <a:p>
            <a:r>
              <a:rPr lang="en-SG" sz="800" dirty="0"/>
              <a:t>    &lt;h1&gt;Chatbot&lt;/h1&gt;</a:t>
            </a:r>
          </a:p>
          <a:p>
            <a:r>
              <a:rPr lang="en-SG" sz="800" dirty="0"/>
              <a:t>    &lt;form action="/result" method="post"&gt;</a:t>
            </a:r>
          </a:p>
          <a:p>
            <a:r>
              <a:rPr lang="en-SG" sz="800" dirty="0"/>
              <a:t>        &lt;</a:t>
            </a:r>
            <a:r>
              <a:rPr lang="en-SG" sz="800" dirty="0" err="1"/>
              <a:t>img</a:t>
            </a:r>
            <a:r>
              <a:rPr lang="en-SG" sz="800" dirty="0"/>
              <a:t> </a:t>
            </a:r>
            <a:r>
              <a:rPr lang="en-SG" sz="800" dirty="0" err="1"/>
              <a:t>src</a:t>
            </a:r>
            <a:r>
              <a:rPr lang="en-SG" sz="800" dirty="0"/>
              <a:t>="https://images.unsplash.com/photo-1707305318944-0dd559c12789?q=80&amp;w=2574&amp;auto=</a:t>
            </a:r>
            <a:r>
              <a:rPr lang="en-SG" sz="800" dirty="0" err="1"/>
              <a:t>format&amp;fit</a:t>
            </a:r>
            <a:r>
              <a:rPr lang="en-SG" sz="800" dirty="0"/>
              <a:t>=</a:t>
            </a:r>
            <a:r>
              <a:rPr lang="en-SG" sz="800" dirty="0" err="1"/>
              <a:t>crop&amp;ixlib</a:t>
            </a:r>
            <a:r>
              <a:rPr lang="en-SG" sz="800" dirty="0"/>
              <a:t>=rb-4.0.3&amp;ixid=M3wxMjA3fDB8MHxwaG90by1wYWdlfHx8fGVufDB8fHx8fA%3D%3D" </a:t>
            </a:r>
          </a:p>
          <a:p>
            <a:r>
              <a:rPr lang="en-SG" sz="800" dirty="0"/>
              <a:t>         width="300" height="200"&gt;</a:t>
            </a:r>
          </a:p>
          <a:p>
            <a:r>
              <a:rPr lang="en-SG" sz="800" dirty="0"/>
              <a:t>        &lt;p&gt;Please enter the your question : &lt;/p&gt;</a:t>
            </a:r>
          </a:p>
          <a:p>
            <a:r>
              <a:rPr lang="en-SG" sz="800" dirty="0"/>
              <a:t>        &lt;p&gt;&lt;input type="text" name="txt"&gt;&lt;/p&gt;</a:t>
            </a:r>
          </a:p>
          <a:p>
            <a:r>
              <a:rPr lang="en-SG" sz="800" dirty="0"/>
              <a:t>        &lt;p&gt;&lt;input type="submit" value="Enter" style="width:100px;height:50px"&gt;&lt;/p&gt;</a:t>
            </a:r>
          </a:p>
          <a:p>
            <a:r>
              <a:rPr lang="en-SG" sz="800" dirty="0"/>
              <a:t>    &lt;/form&gt;</a:t>
            </a:r>
          </a:p>
          <a:p>
            <a:r>
              <a:rPr lang="en-SG" sz="800" dirty="0"/>
              <a:t>&lt;/div&gt;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C0229-F3BF-1339-37F9-63F921CD3A75}"/>
              </a:ext>
            </a:extLst>
          </p:cNvPr>
          <p:cNvSpPr txBox="1"/>
          <p:nvPr/>
        </p:nvSpPr>
        <p:spPr>
          <a:xfrm>
            <a:off x="304800" y="4724401"/>
            <a:ext cx="3733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800" dirty="0"/>
              <a:t>&lt;div class="container"&gt;</a:t>
            </a:r>
          </a:p>
          <a:p>
            <a:r>
              <a:rPr lang="en-SG" sz="800" dirty="0"/>
              <a:t>    &lt;p&gt;&lt;h6&gt;The reply is {{result}}&lt;/h6&gt;&lt;/p&gt;</a:t>
            </a:r>
          </a:p>
          <a:p>
            <a:r>
              <a:rPr lang="en-SG" sz="800" dirty="0"/>
              <a:t>    &lt;form action="/" method="post"&gt;</a:t>
            </a:r>
          </a:p>
          <a:p>
            <a:r>
              <a:rPr lang="en-SG" sz="800" dirty="0"/>
              <a:t>        &lt;p&gt;&lt;input type="submit" value="Another Query" style="width:100px;height:50px;"&gt;&lt;/p&gt;</a:t>
            </a:r>
          </a:p>
          <a:p>
            <a:r>
              <a:rPr lang="en-SG" sz="800" dirty="0"/>
              <a:t>    &lt;/form&gt;</a:t>
            </a:r>
          </a:p>
          <a:p>
            <a:r>
              <a:rPr lang="en-SG" sz="800" dirty="0"/>
              <a:t>    &lt;form action="/end" method="post"&gt;</a:t>
            </a:r>
          </a:p>
          <a:p>
            <a:r>
              <a:rPr lang="en-SG" sz="800" dirty="0"/>
              <a:t>        &lt;p&gt;&lt;input type="submit" value="End" style="width:100px;height:50px;"&gt;&lt;/p&gt;</a:t>
            </a:r>
          </a:p>
          <a:p>
            <a:r>
              <a:rPr lang="en-SG" sz="800" dirty="0"/>
              <a:t>    &lt;/form&gt;</a:t>
            </a:r>
          </a:p>
          <a:p>
            <a:r>
              <a:rPr lang="en-SG" sz="800" dirty="0"/>
              <a:t>&lt;/div&gt;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87ACF7-949B-7F0D-674B-B85494E0B4A1}"/>
              </a:ext>
            </a:extLst>
          </p:cNvPr>
          <p:cNvSpPr txBox="1"/>
          <p:nvPr/>
        </p:nvSpPr>
        <p:spPr>
          <a:xfrm>
            <a:off x="4419600" y="4747148"/>
            <a:ext cx="4578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&lt;div class="container"&gt;</a:t>
            </a:r>
          </a:p>
          <a:p>
            <a:r>
              <a:rPr lang="en-US" sz="800" dirty="0"/>
              <a:t>    &lt;h1&gt;Thank you, Good Bye&lt;/h1&gt;</a:t>
            </a:r>
          </a:p>
          <a:p>
            <a:r>
              <a:rPr lang="en-US" sz="800" dirty="0"/>
              <a:t>&lt;/div&gt;</a:t>
            </a:r>
            <a:endParaRPr lang="en-SG" sz="800" dirty="0"/>
          </a:p>
        </p:txBody>
      </p:sp>
    </p:spTree>
    <p:extLst>
      <p:ext uri="{BB962C8B-B14F-4D97-AF65-F5344CB8AC3E}">
        <p14:creationId xmlns:p14="http://schemas.microsoft.com/office/powerpoint/2010/main" val="2129184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410F6-5F8D-46ED-8C34-42A2D9939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8" y="1105978"/>
            <a:ext cx="4150549" cy="1300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4A383-73BC-6ABA-D1C9-6496E559A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32" y="2583055"/>
            <a:ext cx="2981232" cy="1277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900F4E-5A44-D9FB-6B81-2EA677E2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95" y="3815107"/>
            <a:ext cx="3200427" cy="1829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6B6DF-44F3-9763-804F-EE93338F3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195" y="1262495"/>
            <a:ext cx="3057475" cy="1524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531AA-FF27-9E15-E0A5-D1EBD3233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950" y="3022132"/>
            <a:ext cx="1904546" cy="1243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C85A1-AEEA-B6B8-32DD-2984C3D69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137" y="4730073"/>
            <a:ext cx="3528716" cy="918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7162E-4856-189C-DA3C-EFB3F7CA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25" y="214854"/>
            <a:ext cx="7886700" cy="994172"/>
          </a:xfrm>
        </p:spPr>
        <p:txBody>
          <a:bodyPr>
            <a:normAutofit/>
          </a:bodyPr>
          <a:lstStyle/>
          <a:p>
            <a:r>
              <a:rPr lang="en-SG" dirty="0"/>
              <a:t>Deploy in pythonwhere.com</a:t>
            </a:r>
          </a:p>
        </p:txBody>
      </p:sp>
    </p:spTree>
    <p:extLst>
      <p:ext uri="{BB962C8B-B14F-4D97-AF65-F5344CB8AC3E}">
        <p14:creationId xmlns:p14="http://schemas.microsoft.com/office/powerpoint/2010/main" val="2913132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F6E-29C9-A533-325E-EC34598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680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/>
              <a:t>For </a:t>
            </a:r>
            <a:r>
              <a:rPr lang="en-SG" dirty="0" err="1"/>
              <a:t>chatGPT</a:t>
            </a:r>
            <a:r>
              <a:rPr lang="en-SG" dirty="0"/>
              <a:t> Cloud use Python anywhere – pip install </a:t>
            </a:r>
            <a:r>
              <a:rPr lang="en-SG" dirty="0">
                <a:solidFill>
                  <a:srgbClr val="FF0000"/>
                </a:solidFill>
              </a:rPr>
              <a:t>openai</a:t>
            </a:r>
            <a:r>
              <a:rPr lang="en-SG" dirty="0"/>
              <a:t> and flask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BB096-FBBA-C162-879D-AA6AC8B23D71}"/>
              </a:ext>
            </a:extLst>
          </p:cNvPr>
          <p:cNvSpPr txBox="1"/>
          <p:nvPr/>
        </p:nvSpPr>
        <p:spPr>
          <a:xfrm>
            <a:off x="433388" y="2328863"/>
            <a:ext cx="12659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350" dirty="0"/>
              <a:t>Add a new web</a:t>
            </a:r>
          </a:p>
          <a:p>
            <a:endParaRPr lang="en-SG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62801-8C24-070E-E4D3-9AE850920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40" y="2154039"/>
            <a:ext cx="4232920" cy="937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5AA5AD-BB67-0C6E-EBE8-2AD3CB9C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039" y="3257550"/>
            <a:ext cx="2698421" cy="882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59B00D-6162-9FF2-5B4A-63E8D91F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604" y="2762653"/>
            <a:ext cx="3269915" cy="1113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46475F-AB96-5A5A-86C0-3AAB60C52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57" y="4302811"/>
            <a:ext cx="4111584" cy="1186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B3858-606B-9841-F677-B1E3E274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202" y="4119669"/>
            <a:ext cx="2724054" cy="776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12363D-39F8-2AA9-49F7-552765D25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298" y="4995761"/>
            <a:ext cx="2450324" cy="407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C5C114-AAF5-6D06-0E29-C34D03680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3297" y="5461191"/>
            <a:ext cx="2328880" cy="22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84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FF289-3DBB-A1CA-3471-7626FDA7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Deploy in render - need to create new repository in </a:t>
            </a:r>
            <a:r>
              <a:rPr lang="en-SG" dirty="0" err="1"/>
              <a:t>github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03273-2143-A561-74DD-75E1FFAC9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4" y="2226939"/>
            <a:ext cx="6773636" cy="2778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5F4BD-ABDB-1E1A-D237-DB53D960828F}"/>
              </a:ext>
            </a:extLst>
          </p:cNvPr>
          <p:cNvSpPr txBox="1"/>
          <p:nvPr/>
        </p:nvSpPr>
        <p:spPr>
          <a:xfrm>
            <a:off x="332015" y="4206479"/>
            <a:ext cx="457200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requirements.txt</a:t>
            </a:r>
          </a:p>
          <a:p>
            <a:endParaRPr lang="en-SG" sz="1350" dirty="0"/>
          </a:p>
          <a:p>
            <a:r>
              <a:rPr lang="en-SG" sz="1350" dirty="0"/>
              <a:t>flask</a:t>
            </a:r>
          </a:p>
          <a:p>
            <a:r>
              <a:rPr lang="en-SG" sz="1350" dirty="0"/>
              <a:t>replicate</a:t>
            </a:r>
          </a:p>
          <a:p>
            <a:r>
              <a:rPr lang="en-SG" sz="1350" dirty="0" err="1"/>
              <a:t>gunicorn</a:t>
            </a:r>
            <a:endParaRPr lang="en-SG" sz="1350" dirty="0"/>
          </a:p>
        </p:txBody>
      </p:sp>
    </p:spTree>
    <p:extLst>
      <p:ext uri="{BB962C8B-B14F-4D97-AF65-F5344CB8AC3E}">
        <p14:creationId xmlns:p14="http://schemas.microsoft.com/office/powerpoint/2010/main" val="1859454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038C2D-D6F5-45C9-A656-C2E0F49BE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11" y="1921658"/>
            <a:ext cx="7400979" cy="301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5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ECAA-1D51-2454-07C9-35736F91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1" i="0" dirty="0">
                <a:solidFill>
                  <a:srgbClr val="0F0F0F"/>
                </a:solidFill>
                <a:effectLst/>
                <a:latin typeface="YouTube Sans"/>
              </a:rPr>
              <a:t>Video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90F04-B211-EDF7-2E93-A7AC01C58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28317"/>
            <a:ext cx="8686800" cy="323428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Top 8 ChatGPT Productivity Tips for Work!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(9 mins)</a:t>
            </a:r>
            <a:endParaRPr lang="en-SG" dirty="0">
              <a:hlinkClick r:id="rId2"/>
            </a:endParaRPr>
          </a:p>
          <a:p>
            <a:pPr marL="0" indent="0">
              <a:buNone/>
            </a:pPr>
            <a:r>
              <a:rPr lang="en-SG" dirty="0">
                <a:hlinkClick r:id="rId2"/>
              </a:rPr>
              <a:t>https://youtu.be/Q07rFZtc2Ao?si=0t7n86MrDngOfXTm</a:t>
            </a:r>
            <a:endParaRPr lang="en-SG" dirty="0"/>
          </a:p>
          <a:p>
            <a:endParaRPr lang="en-SG" dirty="0"/>
          </a:p>
          <a:p>
            <a:pPr marL="0" indent="0">
              <a:buNone/>
            </a:pPr>
            <a:r>
              <a:rPr lang="en-US" dirty="0"/>
              <a:t>The next step: Co Pilot</a:t>
            </a:r>
            <a:br>
              <a:rPr lang="en-US" dirty="0"/>
            </a:br>
            <a:r>
              <a:rPr lang="en-US" dirty="0"/>
              <a:t>https://youtu.be/S7xTBa93TX8?si=FcY5q0pUH3HcovkD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37900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2BF9-59F8-A409-4935-4405CF84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3" y="843410"/>
            <a:ext cx="8795982" cy="2069034"/>
          </a:xfrm>
        </p:spPr>
        <p:txBody>
          <a:bodyPr>
            <a:normAutofit fontScale="90000"/>
          </a:bodyPr>
          <a:lstStyle/>
          <a:p>
            <a:r>
              <a:rPr lang="en-SG" dirty="0"/>
              <a:t>Render.com – need to create web service and link to </a:t>
            </a:r>
            <a:r>
              <a:rPr lang="en-SG" dirty="0" err="1"/>
              <a:t>github</a:t>
            </a:r>
            <a:br>
              <a:rPr lang="en-SG" dirty="0"/>
            </a:br>
            <a:r>
              <a:rPr lang="en-SG" sz="4900" dirty="0">
                <a:solidFill>
                  <a:srgbClr val="FF0000"/>
                </a:solidFill>
              </a:rPr>
              <a:t>remember to select runtime as python3</a:t>
            </a:r>
            <a:br>
              <a:rPr lang="en-SG" sz="4900" dirty="0">
                <a:solidFill>
                  <a:srgbClr val="FF0000"/>
                </a:solidFill>
              </a:rPr>
            </a:br>
            <a:r>
              <a:rPr lang="en-SG" sz="4900" dirty="0">
                <a:solidFill>
                  <a:srgbClr val="FF0000"/>
                </a:solidFill>
              </a:rPr>
              <a:t>start command - </a:t>
            </a:r>
            <a:r>
              <a:rPr lang="en-SG" sz="4900" dirty="0" err="1">
                <a:solidFill>
                  <a:srgbClr val="FF0000"/>
                </a:solidFill>
              </a:rPr>
              <a:t>gunicorn</a:t>
            </a:r>
            <a:r>
              <a:rPr lang="en-SG" sz="4900" dirty="0">
                <a:solidFill>
                  <a:srgbClr val="FF0000"/>
                </a:solidFill>
              </a:rPr>
              <a:t> </a:t>
            </a:r>
            <a:r>
              <a:rPr lang="en-SG" sz="4900" dirty="0" err="1">
                <a:solidFill>
                  <a:srgbClr val="FF0000"/>
                </a:solidFill>
              </a:rPr>
              <a:t>app:app</a:t>
            </a:r>
            <a:endParaRPr lang="en-SG" sz="49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BA8FB-2A0B-72ED-2073-B2CBF521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558" y="3467135"/>
            <a:ext cx="5637681" cy="32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0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FEB0-9F9B-DF80-AA86-7434D739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Deploy Latest Commit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B8C35-AC8A-B0E6-0D89-80DC1586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9550" y="6424973"/>
            <a:ext cx="5321300" cy="365125"/>
          </a:xfrm>
          <a:prstGeom prst="rect">
            <a:avLst/>
          </a:prstGeom>
        </p:spPr>
        <p:txBody>
          <a:bodyPr vert="horz" lIns="91440" tIns="45720" rIns="91440" bIns="0" rtlCol="0" anchor="t" anchorCtr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02653D-204B-44A4-D64F-0C0FEE7CB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1" y="2052107"/>
            <a:ext cx="7929349" cy="30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14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805B-07FD-CE14-B6DE-3A3C2173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Deploy in render, need to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6E2DD-46C7-AAF4-EC18-6A08C988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531" y="1932887"/>
            <a:ext cx="3814238" cy="1888752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1927CD57-3C54-AA27-BF5B-709E9A753F87}"/>
              </a:ext>
            </a:extLst>
          </p:cNvPr>
          <p:cNvSpPr/>
          <p:nvPr/>
        </p:nvSpPr>
        <p:spPr>
          <a:xfrm>
            <a:off x="5848350" y="2386345"/>
            <a:ext cx="363474" cy="733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C68FA-50DA-FEFB-0152-73DBBB14576E}"/>
              </a:ext>
            </a:extLst>
          </p:cNvPr>
          <p:cNvSpPr txBox="1"/>
          <p:nvPr/>
        </p:nvSpPr>
        <p:spPr>
          <a:xfrm>
            <a:off x="469710" y="2000100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requirements.txt </a:t>
            </a:r>
          </a:p>
          <a:p>
            <a:endParaRPr lang="en-SG" dirty="0"/>
          </a:p>
          <a:p>
            <a:r>
              <a:rPr lang="en-SG" dirty="0"/>
              <a:t>flask</a:t>
            </a:r>
          </a:p>
          <a:p>
            <a:r>
              <a:rPr lang="en-SG" dirty="0"/>
              <a:t>google-</a:t>
            </a:r>
            <a:r>
              <a:rPr lang="en-SG" dirty="0" err="1"/>
              <a:t>generativeai</a:t>
            </a:r>
            <a:endParaRPr lang="en-SG" dirty="0"/>
          </a:p>
          <a:p>
            <a:r>
              <a:rPr lang="en-SG" dirty="0" err="1"/>
              <a:t>gunicorn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63309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F6E-29C9-A533-325E-EC34598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70748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 err="1"/>
              <a:t>ImageGPT</a:t>
            </a:r>
            <a:r>
              <a:rPr lang="en-SG" dirty="0"/>
              <a:t> </a:t>
            </a:r>
            <a:br>
              <a:rPr lang="en-SG" dirty="0"/>
            </a:br>
            <a:br>
              <a:rPr lang="en-SG" dirty="0"/>
            </a:br>
            <a:r>
              <a:rPr lang="en-SG" sz="2325" dirty="0"/>
              <a:t>use </a:t>
            </a:r>
            <a:r>
              <a:rPr lang="en-SG" sz="2325" dirty="0" err="1"/>
              <a:t>Midjourney</a:t>
            </a:r>
            <a:r>
              <a:rPr lang="en-SG" sz="2325" dirty="0"/>
              <a:t> (need to register replicate.com first to get the API, but replicate.com use </a:t>
            </a:r>
            <a:r>
              <a:rPr lang="en-SG" sz="2325" dirty="0" err="1"/>
              <a:t>github</a:t>
            </a:r>
            <a:r>
              <a:rPr lang="en-SG" sz="2325" dirty="0"/>
              <a:t>, need to register </a:t>
            </a:r>
            <a:r>
              <a:rPr lang="en-SG" sz="2325" dirty="0" err="1"/>
              <a:t>github</a:t>
            </a:r>
            <a:r>
              <a:rPr lang="en-SG" sz="2325" dirty="0"/>
              <a:t> also)</a:t>
            </a:r>
          </a:p>
        </p:txBody>
      </p:sp>
    </p:spTree>
    <p:extLst>
      <p:ext uri="{BB962C8B-B14F-4D97-AF65-F5344CB8AC3E}">
        <p14:creationId xmlns:p14="http://schemas.microsoft.com/office/powerpoint/2010/main" val="3100345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0139-CF2F-0F1C-4804-60253CAA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315325" cy="640556"/>
          </a:xfrm>
        </p:spPr>
        <p:txBody>
          <a:bodyPr>
            <a:normAutofit fontScale="90000"/>
          </a:bodyPr>
          <a:lstStyle/>
          <a:p>
            <a:r>
              <a:rPr lang="en-SG" dirty="0"/>
              <a:t>Discord – from </a:t>
            </a:r>
            <a:r>
              <a:rPr lang="en-SG" dirty="0" err="1"/>
              <a:t>Midjourney</a:t>
            </a:r>
            <a:r>
              <a:rPr lang="en-SG" dirty="0"/>
              <a:t> to discord -&gt; /image to draw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EAB55-EC16-0EC5-34AB-F0F87F58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724" y="2143102"/>
            <a:ext cx="4805275" cy="3583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EEB22-267A-260E-61C0-30B645690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02" y="2206758"/>
            <a:ext cx="2807503" cy="3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8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B203-7027-FCBA-CD18-232B13B6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Replicate.com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81F9D-E021-EE15-1300-1E7EB8088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49" y="2228950"/>
            <a:ext cx="5341209" cy="31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1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39BB7-E790-7D66-051D-355BDFC5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6629"/>
            <a:ext cx="8229600" cy="1143000"/>
          </a:xfrm>
        </p:spPr>
        <p:txBody>
          <a:bodyPr/>
          <a:lstStyle/>
          <a:p>
            <a:r>
              <a:rPr lang="en-SG" dirty="0"/>
              <a:t>Replicate.com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D912A-A66F-0195-A77B-33227690336D}"/>
              </a:ext>
            </a:extLst>
          </p:cNvPr>
          <p:cNvSpPr txBox="1"/>
          <p:nvPr/>
        </p:nvSpPr>
        <p:spPr>
          <a:xfrm>
            <a:off x="381000" y="1174609"/>
            <a:ext cx="8382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pip install replicate</a:t>
            </a:r>
          </a:p>
          <a:p>
            <a:endParaRPr lang="en-SG" sz="1400" dirty="0"/>
          </a:p>
          <a:p>
            <a:r>
              <a:rPr lang="en-SG" sz="1400" dirty="0"/>
              <a:t>import replicate</a:t>
            </a:r>
          </a:p>
          <a:p>
            <a:r>
              <a:rPr lang="en-SG" sz="1400" dirty="0"/>
              <a:t>import </a:t>
            </a:r>
            <a:r>
              <a:rPr lang="en-SG" sz="1400" dirty="0" err="1"/>
              <a:t>os</a:t>
            </a:r>
            <a:endParaRPr lang="en-SG" sz="1400" dirty="0"/>
          </a:p>
          <a:p>
            <a:endParaRPr lang="en-SG" sz="1400" dirty="0"/>
          </a:p>
          <a:p>
            <a:r>
              <a:rPr lang="fr-FR" sz="1400" dirty="0" err="1"/>
              <a:t>os.environ</a:t>
            </a:r>
            <a:r>
              <a:rPr lang="fr-FR" sz="1400" dirty="0"/>
              <a:t>["REPLICATE_API_TOKEN"]="787f515cb0624813736c11e7fefec66473394f02"</a:t>
            </a:r>
          </a:p>
          <a:p>
            <a:endParaRPr lang="fr-FR" sz="1400" dirty="0"/>
          </a:p>
          <a:p>
            <a:r>
              <a:rPr lang="fr-FR" sz="1400" dirty="0"/>
              <a:t>inputs = input("Enter : ")</a:t>
            </a:r>
          </a:p>
          <a:p>
            <a:endParaRPr lang="fr-FR" sz="1400" dirty="0"/>
          </a:p>
          <a:p>
            <a:r>
              <a:rPr lang="en-SG" sz="1400" dirty="0"/>
              <a:t>r = </a:t>
            </a:r>
            <a:r>
              <a:rPr lang="en-SG" sz="1400" dirty="0" err="1"/>
              <a:t>replicate.run</a:t>
            </a:r>
            <a:r>
              <a:rPr lang="en-SG" sz="1400" dirty="0"/>
              <a:t>(</a:t>
            </a:r>
          </a:p>
          <a:p>
            <a:r>
              <a:rPr lang="en-SG" sz="1400" dirty="0"/>
              <a:t>    "stability-ai/stable-diffusion:db21e45d3f7023abc2a46ee38a23973f6dce16bb082a930b0c49861f96d1e5bf",</a:t>
            </a:r>
          </a:p>
          <a:p>
            <a:r>
              <a:rPr lang="en-SG" sz="1400" dirty="0"/>
              <a:t>    input={</a:t>
            </a:r>
          </a:p>
          <a:p>
            <a:r>
              <a:rPr lang="en-SG" sz="1400" dirty="0"/>
              <a:t>        "prompt": inputs,</a:t>
            </a:r>
          </a:p>
          <a:p>
            <a:r>
              <a:rPr lang="en-SG" sz="1400" dirty="0"/>
              <a:t>}</a:t>
            </a:r>
          </a:p>
          <a:p>
            <a:r>
              <a:rPr lang="en-SG" sz="1400" dirty="0"/>
              <a:t>)</a:t>
            </a:r>
          </a:p>
          <a:p>
            <a:r>
              <a:rPr lang="en-SG" sz="1400" dirty="0"/>
              <a:t>print(r)</a:t>
            </a:r>
          </a:p>
          <a:p>
            <a:endParaRPr lang="en-SG" sz="1400" dirty="0"/>
          </a:p>
          <a:p>
            <a:r>
              <a:rPr lang="en-US" sz="1400" dirty="0"/>
              <a:t>import requests</a:t>
            </a:r>
          </a:p>
          <a:p>
            <a:r>
              <a:rPr lang="en-US" sz="1400" dirty="0"/>
              <a:t>from PIL import Image</a:t>
            </a:r>
          </a:p>
          <a:p>
            <a:r>
              <a:rPr lang="en-US" sz="1400" dirty="0"/>
              <a:t>r = </a:t>
            </a:r>
            <a:r>
              <a:rPr lang="en-US" sz="1400" dirty="0" err="1"/>
              <a:t>Image.open</a:t>
            </a:r>
            <a:r>
              <a:rPr lang="en-US" sz="1400" dirty="0"/>
              <a:t>(</a:t>
            </a:r>
            <a:r>
              <a:rPr lang="en-US" sz="1400" dirty="0" err="1"/>
              <a:t>requests.get</a:t>
            </a:r>
            <a:r>
              <a:rPr lang="en-US" sz="1400" dirty="0"/>
              <a:t>(r[0], stream=True).raw)</a:t>
            </a:r>
          </a:p>
          <a:p>
            <a:r>
              <a:rPr lang="en-US" sz="1400" dirty="0"/>
              <a:t>r</a:t>
            </a:r>
            <a:endParaRPr lang="en-SG" dirty="0"/>
          </a:p>
          <a:p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2CA6A-E9EF-A4C1-FF23-A3BCB7761E69}"/>
              </a:ext>
            </a:extLst>
          </p:cNvPr>
          <p:cNvSpPr txBox="1"/>
          <p:nvPr/>
        </p:nvSpPr>
        <p:spPr>
          <a:xfrm>
            <a:off x="3581400" y="30700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https://colab.research.google.com/drive/1MONXHbUv9aNVYn3_--g6yiBj_OdrQsGZ?usp=drive_link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1099783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0567-DE51-E4A7-9BA3-746169E5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0" y="5562600"/>
            <a:ext cx="3180625" cy="499079"/>
          </a:xfrm>
        </p:spPr>
        <p:txBody>
          <a:bodyPr>
            <a:noAutofit/>
          </a:bodyPr>
          <a:lstStyle/>
          <a:p>
            <a:r>
              <a:rPr lang="en-SG" sz="1800" dirty="0"/>
              <a:t>Image GPT using </a:t>
            </a:r>
            <a:r>
              <a:rPr lang="en-SG" sz="1800" dirty="0" err="1"/>
              <a:t>Midjourney</a:t>
            </a:r>
            <a:endParaRPr lang="en-SG" sz="1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8BD030-184C-6E11-15D0-A2920CFD37A8}"/>
              </a:ext>
            </a:extLst>
          </p:cNvPr>
          <p:cNvSpPr txBox="1"/>
          <p:nvPr/>
        </p:nvSpPr>
        <p:spPr>
          <a:xfrm>
            <a:off x="262696" y="476326"/>
            <a:ext cx="870912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import </a:t>
            </a:r>
            <a:r>
              <a:rPr lang="en-SG" sz="1350" dirty="0" err="1"/>
              <a:t>json</a:t>
            </a:r>
            <a:endParaRPr lang="en-SG" sz="1350" dirty="0"/>
          </a:p>
          <a:p>
            <a:r>
              <a:rPr lang="en-SG" sz="1350" dirty="0"/>
              <a:t>import time</a:t>
            </a:r>
          </a:p>
          <a:p>
            <a:r>
              <a:rPr lang="en-SG" sz="1350" dirty="0"/>
              <a:t>import requests</a:t>
            </a:r>
          </a:p>
          <a:p>
            <a:endParaRPr lang="en-SG" sz="1350" dirty="0"/>
          </a:p>
          <a:p>
            <a:r>
              <a:rPr lang="en-SG" sz="1350" dirty="0"/>
              <a:t>q = input("Enter your picture request : ")</a:t>
            </a:r>
          </a:p>
          <a:p>
            <a:r>
              <a:rPr lang="en-SG" sz="1350" dirty="0"/>
              <a:t>data = </a:t>
            </a:r>
            <a:r>
              <a:rPr lang="en-SG" sz="1350" dirty="0" err="1"/>
              <a:t>json.dumps</a:t>
            </a:r>
            <a:r>
              <a:rPr lang="en-SG" sz="1350" dirty="0"/>
              <a:t>(</a:t>
            </a:r>
          </a:p>
          <a:p>
            <a:r>
              <a:rPr lang="en-SG" sz="1350" dirty="0"/>
              <a:t>	{</a:t>
            </a:r>
          </a:p>
          <a:p>
            <a:r>
              <a:rPr lang="en-SG" sz="1350" dirty="0"/>
              <a:t>		"version": "db21e45d3f7023abc2a46ee38a23973f6dce16bb082a930b0c49861f96d1e5bf",</a:t>
            </a:r>
          </a:p>
          <a:p>
            <a:r>
              <a:rPr lang="en-SG" sz="1350" dirty="0"/>
              <a:t> 		"input": { "prompt": q } </a:t>
            </a:r>
          </a:p>
          <a:p>
            <a:r>
              <a:rPr lang="en-SG" sz="1350" dirty="0"/>
              <a:t>	}</a:t>
            </a:r>
          </a:p>
          <a:p>
            <a:r>
              <a:rPr lang="en-SG" sz="1350" dirty="0"/>
              <a:t>)</a:t>
            </a:r>
          </a:p>
          <a:p>
            <a:r>
              <a:rPr lang="en-SG" sz="1350" dirty="0"/>
              <a:t>headers = {</a:t>
            </a:r>
          </a:p>
          <a:p>
            <a:r>
              <a:rPr lang="en-SG" sz="1350" dirty="0"/>
              <a:t>	'Authorization': 'Token 787f515cb0624813736c11e7fefec66473394f02',</a:t>
            </a:r>
          </a:p>
          <a:p>
            <a:r>
              <a:rPr lang="en-SG" sz="1350" dirty="0"/>
              <a:t>	'Content-Type': 'application/</a:t>
            </a:r>
            <a:r>
              <a:rPr lang="en-SG" sz="1350" dirty="0" err="1"/>
              <a:t>json</a:t>
            </a:r>
            <a:r>
              <a:rPr lang="en-SG" sz="1350" dirty="0"/>
              <a:t>'</a:t>
            </a:r>
          </a:p>
          <a:p>
            <a:r>
              <a:rPr lang="en-SG" sz="1350" dirty="0"/>
              <a:t>}</a:t>
            </a:r>
          </a:p>
          <a:p>
            <a:r>
              <a:rPr lang="en-SG" sz="1350" dirty="0"/>
              <a:t>r = </a:t>
            </a:r>
            <a:r>
              <a:rPr lang="en-SG" sz="1350" dirty="0" err="1"/>
              <a:t>requests.post</a:t>
            </a:r>
            <a:r>
              <a:rPr lang="en-SG" sz="1350" dirty="0"/>
              <a:t>('https://api.replicate.com/v1/</a:t>
            </a:r>
            <a:r>
              <a:rPr lang="en-SG" sz="1350" dirty="0" err="1"/>
              <a:t>predictions',data</a:t>
            </a:r>
            <a:r>
              <a:rPr lang="en-SG" sz="1350" dirty="0"/>
              <a:t>=</a:t>
            </a:r>
            <a:r>
              <a:rPr lang="en-SG" sz="1350" dirty="0" err="1"/>
              <a:t>data,headers</a:t>
            </a:r>
            <a:r>
              <a:rPr lang="en-SG" sz="1350" dirty="0"/>
              <a:t>=headers)</a:t>
            </a:r>
          </a:p>
          <a:p>
            <a:r>
              <a:rPr lang="en-SG" sz="1350" dirty="0" err="1"/>
              <a:t>time.sleep</a:t>
            </a:r>
            <a:r>
              <a:rPr lang="en-SG" sz="1350" dirty="0"/>
              <a:t>(10)</a:t>
            </a:r>
          </a:p>
          <a:p>
            <a:r>
              <a:rPr lang="en-SG" sz="1350" dirty="0"/>
              <a:t>r = </a:t>
            </a:r>
            <a:r>
              <a:rPr lang="en-SG" sz="1350" dirty="0" err="1"/>
              <a:t>r.json</a:t>
            </a:r>
            <a:r>
              <a:rPr lang="en-SG" sz="1350" dirty="0"/>
              <a:t>()['</a:t>
            </a:r>
            <a:r>
              <a:rPr lang="en-SG" sz="1350" dirty="0" err="1"/>
              <a:t>urls</a:t>
            </a:r>
            <a:r>
              <a:rPr lang="en-SG" sz="1350" dirty="0"/>
              <a:t>']['get']</a:t>
            </a:r>
          </a:p>
          <a:p>
            <a:r>
              <a:rPr lang="en-SG" sz="1350" dirty="0"/>
              <a:t>r = </a:t>
            </a:r>
            <a:r>
              <a:rPr lang="en-SG" sz="1350" dirty="0" err="1"/>
              <a:t>requests.post</a:t>
            </a:r>
            <a:r>
              <a:rPr lang="en-SG" sz="1350" dirty="0"/>
              <a:t>(</a:t>
            </a:r>
            <a:r>
              <a:rPr lang="en-SG" sz="1350" dirty="0" err="1"/>
              <a:t>r,headers</a:t>
            </a:r>
            <a:r>
              <a:rPr lang="en-SG" sz="1350" dirty="0"/>
              <a:t>=headers).</a:t>
            </a:r>
            <a:r>
              <a:rPr lang="en-SG" sz="1350" dirty="0" err="1"/>
              <a:t>json</a:t>
            </a:r>
            <a:r>
              <a:rPr lang="en-SG" sz="1350" dirty="0"/>
              <a:t>()['output']</a:t>
            </a:r>
          </a:p>
          <a:p>
            <a:endParaRPr lang="en-SG" sz="1350" dirty="0"/>
          </a:p>
          <a:p>
            <a:r>
              <a:rPr lang="en-US" sz="1350" dirty="0"/>
              <a:t>#print image</a:t>
            </a:r>
          </a:p>
          <a:p>
            <a:r>
              <a:rPr lang="en-US" sz="1350" dirty="0"/>
              <a:t>from PIL import Image</a:t>
            </a:r>
          </a:p>
          <a:p>
            <a:r>
              <a:rPr lang="en-US" sz="1350" dirty="0"/>
              <a:t>r = </a:t>
            </a:r>
            <a:r>
              <a:rPr lang="en-US" sz="1350" dirty="0" err="1"/>
              <a:t>Image.open</a:t>
            </a:r>
            <a:r>
              <a:rPr lang="en-US" sz="1350" dirty="0"/>
              <a:t>(</a:t>
            </a:r>
            <a:r>
              <a:rPr lang="en-US" sz="1350" dirty="0" err="1"/>
              <a:t>requests.get</a:t>
            </a:r>
            <a:r>
              <a:rPr lang="en-US" sz="1350" dirty="0"/>
              <a:t>(r[0], stream=True).raw)</a:t>
            </a:r>
          </a:p>
          <a:p>
            <a:r>
              <a:rPr lang="en-US" sz="1350" dirty="0"/>
              <a:t>r</a:t>
            </a:r>
            <a:endParaRPr lang="en-SG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7D12D-B238-D9DC-260F-2C256CA6AE2B}"/>
              </a:ext>
            </a:extLst>
          </p:cNvPr>
          <p:cNvSpPr txBox="1"/>
          <p:nvPr/>
        </p:nvSpPr>
        <p:spPr>
          <a:xfrm>
            <a:off x="3657600" y="33465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https://colab.research.google.com/drive/1S2nzSE2XXAEsdaQOvjmAQw_w64mO2Sbm?usp=drive_link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E73BF701-0ED7-4CD2-B76A-50B320854D5E}"/>
              </a:ext>
            </a:extLst>
          </p:cNvPr>
          <p:cNvSpPr/>
          <p:nvPr/>
        </p:nvSpPr>
        <p:spPr>
          <a:xfrm>
            <a:off x="2057400" y="1905000"/>
            <a:ext cx="5257800" cy="33528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8166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95FF-E546-9D52-3BED-A068E6A1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963" y="3628535"/>
            <a:ext cx="3064775" cy="2016456"/>
          </a:xfrm>
        </p:spPr>
        <p:txBody>
          <a:bodyPr>
            <a:normAutofit fontScale="90000"/>
          </a:bodyPr>
          <a:lstStyle/>
          <a:p>
            <a:r>
              <a:rPr lang="en-SG" sz="2100" dirty="0"/>
              <a:t>Back End (FOR CLOUD, CANNOT RUN ON PYTHONANYWHERE BECAUSE replicate.com not in the white list, MUST run on render.com -&gt; Need </a:t>
            </a:r>
            <a:r>
              <a:rPr lang="en-SG" sz="2100" dirty="0" err="1"/>
              <a:t>github</a:t>
            </a:r>
            <a:endParaRPr lang="en-SG" sz="2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07CA3-1FEC-B620-C7BE-6E7EB52B80AB}"/>
              </a:ext>
            </a:extLst>
          </p:cNvPr>
          <p:cNvSpPr txBox="1"/>
          <p:nvPr/>
        </p:nvSpPr>
        <p:spPr>
          <a:xfrm>
            <a:off x="381000" y="1094265"/>
            <a:ext cx="7939159" cy="4270400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SG" sz="1050" dirty="0"/>
              <a:t>from flask import Flask, </a:t>
            </a:r>
            <a:r>
              <a:rPr lang="en-SG" sz="1050" dirty="0" err="1"/>
              <a:t>render_template</a:t>
            </a:r>
            <a:r>
              <a:rPr lang="en-SG" sz="1050" dirty="0"/>
              <a:t>, request</a:t>
            </a:r>
          </a:p>
          <a:p>
            <a:r>
              <a:rPr lang="en-SG" sz="1050" dirty="0"/>
              <a:t>import </a:t>
            </a:r>
            <a:r>
              <a:rPr lang="en-SG" sz="1050" dirty="0" err="1"/>
              <a:t>os</a:t>
            </a:r>
            <a:endParaRPr lang="en-SG" sz="1050" dirty="0"/>
          </a:p>
          <a:p>
            <a:r>
              <a:rPr lang="en-SG" sz="1050" dirty="0"/>
              <a:t>import requests</a:t>
            </a:r>
          </a:p>
          <a:p>
            <a:r>
              <a:rPr lang="en-SG" sz="1050" dirty="0"/>
              <a:t>import </a:t>
            </a:r>
            <a:r>
              <a:rPr lang="en-SG" sz="1050" dirty="0" err="1"/>
              <a:t>json</a:t>
            </a:r>
            <a:endParaRPr lang="en-SG" sz="1050" dirty="0"/>
          </a:p>
          <a:p>
            <a:r>
              <a:rPr lang="en-SG" sz="1050" dirty="0"/>
              <a:t>import time</a:t>
            </a:r>
          </a:p>
          <a:p>
            <a:endParaRPr lang="en-SG" sz="1050" dirty="0"/>
          </a:p>
          <a:p>
            <a:r>
              <a:rPr lang="en-SG" sz="1050" dirty="0" err="1"/>
              <a:t>os.environ</a:t>
            </a:r>
            <a:r>
              <a:rPr lang="en-SG" sz="1050" dirty="0"/>
              <a:t>["REPLICATE_API_TOKEN"] = "787f515cb0624813736c11e7fefec66473394f02"</a:t>
            </a:r>
          </a:p>
          <a:p>
            <a:r>
              <a:rPr lang="en-SG" sz="1050" dirty="0"/>
              <a:t>app = Flask(__name__)</a:t>
            </a:r>
          </a:p>
          <a:p>
            <a:r>
              <a:rPr lang="en-SG" sz="1050" dirty="0"/>
              <a:t>@app.route("/", methods=["GET","POST"])</a:t>
            </a:r>
          </a:p>
          <a:p>
            <a:r>
              <a:rPr lang="en-SG" sz="1050" dirty="0"/>
              <a:t>def index():</a:t>
            </a:r>
          </a:p>
          <a:p>
            <a:r>
              <a:rPr lang="en-SG" sz="1050" dirty="0"/>
              <a:t>    if </a:t>
            </a:r>
            <a:r>
              <a:rPr lang="en-SG" sz="1050" dirty="0" err="1"/>
              <a:t>request.method</a:t>
            </a:r>
            <a:r>
              <a:rPr lang="en-SG" sz="1050" dirty="0"/>
              <a:t> == "POST":</a:t>
            </a:r>
          </a:p>
          <a:p>
            <a:r>
              <a:rPr lang="en-SG" sz="1050" dirty="0"/>
              <a:t>        q = </a:t>
            </a:r>
            <a:r>
              <a:rPr lang="en-SG" sz="1050" dirty="0" err="1"/>
              <a:t>request.form.get</a:t>
            </a:r>
            <a:r>
              <a:rPr lang="en-SG" sz="1050" dirty="0"/>
              <a:t>("q")</a:t>
            </a:r>
          </a:p>
          <a:p>
            <a:r>
              <a:rPr lang="en-SG" sz="1050" dirty="0"/>
              <a:t>        body = </a:t>
            </a:r>
            <a:r>
              <a:rPr lang="en-SG" sz="1050" dirty="0" err="1"/>
              <a:t>json.dumps</a:t>
            </a:r>
            <a:r>
              <a:rPr lang="en-SG" sz="1050" dirty="0"/>
              <a:t>({"version": "db21e45d3f7023abc2a46ee38a23973f6dce16bb082a930b0c49861f96d1e5bf", "input": { "prompt": q } })</a:t>
            </a:r>
          </a:p>
          <a:p>
            <a:r>
              <a:rPr lang="en-SG" sz="1050" dirty="0"/>
              <a:t>        headers = {'Authorization': 'Token 787f515cb0624813736c11e7fefec66473394f02','Content-Type': 'application/</a:t>
            </a:r>
            <a:r>
              <a:rPr lang="en-SG" sz="1050" dirty="0" err="1"/>
              <a:t>json</a:t>
            </a:r>
            <a:r>
              <a:rPr lang="en-SG" sz="1050" dirty="0"/>
              <a:t>'}</a:t>
            </a:r>
          </a:p>
          <a:p>
            <a:r>
              <a:rPr lang="en-SG" sz="1050" dirty="0"/>
              <a:t>        output = </a:t>
            </a:r>
            <a:r>
              <a:rPr lang="en-SG" sz="1050" dirty="0" err="1"/>
              <a:t>requests.post</a:t>
            </a:r>
            <a:r>
              <a:rPr lang="en-SG" sz="1050" dirty="0"/>
              <a:t>('https://api.replicate.com/v1/</a:t>
            </a:r>
            <a:r>
              <a:rPr lang="en-SG" sz="1050" dirty="0" err="1"/>
              <a:t>predictions',data</a:t>
            </a:r>
            <a:r>
              <a:rPr lang="en-SG" sz="1050" dirty="0"/>
              <a:t>=</a:t>
            </a:r>
            <a:r>
              <a:rPr lang="en-SG" sz="1050" dirty="0" err="1"/>
              <a:t>body,headers</a:t>
            </a:r>
            <a:r>
              <a:rPr lang="en-SG" sz="1050" dirty="0"/>
              <a:t>=headers)</a:t>
            </a:r>
          </a:p>
          <a:p>
            <a:r>
              <a:rPr lang="en-SG" sz="1050" dirty="0"/>
              <a:t>        </a:t>
            </a:r>
            <a:r>
              <a:rPr lang="en-SG" sz="1050" dirty="0" err="1"/>
              <a:t>time.sleep</a:t>
            </a:r>
            <a:r>
              <a:rPr lang="en-SG" sz="1050" dirty="0"/>
              <a:t>(10)</a:t>
            </a:r>
          </a:p>
          <a:p>
            <a:r>
              <a:rPr lang="en-SG" sz="1050" dirty="0"/>
              <a:t>        </a:t>
            </a:r>
            <a:r>
              <a:rPr lang="en-SG" sz="1050" dirty="0" err="1"/>
              <a:t>get_url</a:t>
            </a:r>
            <a:r>
              <a:rPr lang="en-SG" sz="1050" dirty="0"/>
              <a:t> = </a:t>
            </a:r>
            <a:r>
              <a:rPr lang="en-SG" sz="1050" dirty="0" err="1"/>
              <a:t>output.json</a:t>
            </a:r>
            <a:r>
              <a:rPr lang="en-SG" sz="1050" dirty="0"/>
              <a:t>()['</a:t>
            </a:r>
            <a:r>
              <a:rPr lang="en-SG" sz="1050" dirty="0" err="1"/>
              <a:t>urls</a:t>
            </a:r>
            <a:r>
              <a:rPr lang="en-SG" sz="1050" dirty="0"/>
              <a:t>']['get']</a:t>
            </a:r>
          </a:p>
          <a:p>
            <a:r>
              <a:rPr lang="en-SG" sz="1050" dirty="0"/>
              <a:t>        print(</a:t>
            </a:r>
            <a:r>
              <a:rPr lang="en-SG" sz="1050" dirty="0" err="1"/>
              <a:t>get_url</a:t>
            </a:r>
            <a:r>
              <a:rPr lang="en-SG" sz="1050" dirty="0"/>
              <a:t>)</a:t>
            </a:r>
          </a:p>
          <a:p>
            <a:r>
              <a:rPr lang="en-SG" sz="1050" dirty="0"/>
              <a:t>        </a:t>
            </a:r>
            <a:r>
              <a:rPr lang="en-SG" sz="1050" dirty="0" err="1"/>
              <a:t>get_result</a:t>
            </a:r>
            <a:r>
              <a:rPr lang="en-SG" sz="1050" dirty="0"/>
              <a:t> = </a:t>
            </a:r>
            <a:r>
              <a:rPr lang="en-SG" sz="1050" dirty="0" err="1"/>
              <a:t>requests.post</a:t>
            </a:r>
            <a:r>
              <a:rPr lang="en-SG" sz="1050" dirty="0"/>
              <a:t>(</a:t>
            </a:r>
            <a:r>
              <a:rPr lang="en-SG" sz="1050" dirty="0" err="1"/>
              <a:t>get_url,headers</a:t>
            </a:r>
            <a:r>
              <a:rPr lang="en-SG" sz="1050" dirty="0"/>
              <a:t>=headers).</a:t>
            </a:r>
            <a:r>
              <a:rPr lang="en-SG" sz="1050" dirty="0" err="1"/>
              <a:t>json</a:t>
            </a:r>
            <a:r>
              <a:rPr lang="en-SG" sz="1050" dirty="0"/>
              <a:t>()['output']</a:t>
            </a:r>
          </a:p>
          <a:p>
            <a:r>
              <a:rPr lang="en-SG" sz="1050" dirty="0"/>
              <a:t>        print(</a:t>
            </a:r>
            <a:r>
              <a:rPr lang="en-SG" sz="1050" dirty="0" err="1"/>
              <a:t>get_result</a:t>
            </a:r>
            <a:r>
              <a:rPr lang="en-SG" sz="1050" dirty="0"/>
              <a:t>)</a:t>
            </a:r>
          </a:p>
          <a:p>
            <a:r>
              <a:rPr lang="en-SG" sz="1050" dirty="0"/>
              <a:t>        return(</a:t>
            </a:r>
            <a:r>
              <a:rPr lang="en-SG" sz="1050" dirty="0" err="1"/>
              <a:t>render_template</a:t>
            </a:r>
            <a:r>
              <a:rPr lang="en-SG" sz="1050" dirty="0"/>
              <a:t>("index.html", result=</a:t>
            </a:r>
            <a:r>
              <a:rPr lang="en-SG" sz="1050" dirty="0" err="1"/>
              <a:t>get_result</a:t>
            </a:r>
            <a:r>
              <a:rPr lang="en-SG" sz="1050" dirty="0"/>
              <a:t>[0]))</a:t>
            </a:r>
          </a:p>
          <a:p>
            <a:r>
              <a:rPr lang="en-SG" sz="1050" dirty="0"/>
              <a:t>    else:</a:t>
            </a:r>
          </a:p>
          <a:p>
            <a:r>
              <a:rPr lang="en-SG" sz="1050" dirty="0"/>
              <a:t>        return(</a:t>
            </a:r>
            <a:r>
              <a:rPr lang="en-SG" sz="1050" dirty="0" err="1"/>
              <a:t>render_template</a:t>
            </a:r>
            <a:r>
              <a:rPr lang="en-SG" sz="1050" dirty="0"/>
              <a:t>("index.html", result="waiting"))</a:t>
            </a:r>
          </a:p>
          <a:p>
            <a:endParaRPr lang="en-SG" sz="1050" dirty="0"/>
          </a:p>
          <a:p>
            <a:r>
              <a:rPr lang="en-SG" sz="1050" dirty="0"/>
              <a:t>if __name__ == "__main__" :</a:t>
            </a:r>
          </a:p>
          <a:p>
            <a:r>
              <a:rPr lang="en-SG" sz="1050" dirty="0"/>
              <a:t>    </a:t>
            </a:r>
            <a:r>
              <a:rPr lang="en-SG" sz="1050" dirty="0" err="1"/>
              <a:t>app.run</a:t>
            </a:r>
            <a:r>
              <a:rPr lang="en-SG" sz="1050" dirty="0"/>
              <a:t>()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D9C46-3A92-4208-31D5-6CF0CE08B4C3}"/>
              </a:ext>
            </a:extLst>
          </p:cNvPr>
          <p:cNvSpPr txBox="1"/>
          <p:nvPr/>
        </p:nvSpPr>
        <p:spPr>
          <a:xfrm>
            <a:off x="3200400" y="304800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https://github.com/teohteiktoe/midjourney-201023.git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716BD1FF-FC6E-8639-7D37-4B5B86000CAD}"/>
              </a:ext>
            </a:extLst>
          </p:cNvPr>
          <p:cNvSpPr/>
          <p:nvPr/>
        </p:nvSpPr>
        <p:spPr>
          <a:xfrm>
            <a:off x="2057400" y="1905000"/>
            <a:ext cx="5257800" cy="33528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47581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1426-57F9-CBA5-CB39-3AAA5330F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Front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D4795-7AC0-74C1-AED3-9A7E811C82C4}"/>
              </a:ext>
            </a:extLst>
          </p:cNvPr>
          <p:cNvSpPr txBox="1"/>
          <p:nvPr/>
        </p:nvSpPr>
        <p:spPr>
          <a:xfrm>
            <a:off x="735700" y="2244552"/>
            <a:ext cx="718170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&lt;html&gt;</a:t>
            </a:r>
          </a:p>
          <a:p>
            <a:r>
              <a:rPr lang="en-SG" sz="1350" dirty="0"/>
              <a:t>    &lt;h1&gt;My First photo generator in Cloud&lt;/h1&gt;</a:t>
            </a:r>
          </a:p>
          <a:p>
            <a:r>
              <a:rPr lang="en-SG" sz="1350" dirty="0"/>
              <a:t>    &lt;form action="/" method="post"&gt;</a:t>
            </a:r>
          </a:p>
          <a:p>
            <a:r>
              <a:rPr lang="en-SG" sz="1350" dirty="0"/>
              <a:t>        &lt;p&gt;Please enter the photo you wanted to generate (</a:t>
            </a:r>
            <a:r>
              <a:rPr lang="en-SG" sz="1350" dirty="0" err="1"/>
              <a:t>eg</a:t>
            </a:r>
            <a:r>
              <a:rPr lang="en-SG" sz="1350" dirty="0"/>
              <a:t> a photo of mars)&lt;/p&gt;</a:t>
            </a:r>
          </a:p>
          <a:p>
            <a:r>
              <a:rPr lang="en-SG" sz="1350" dirty="0"/>
              <a:t>        &lt;p&gt;&lt;input type="text" name="txt"&gt;&lt;/p&gt;</a:t>
            </a:r>
          </a:p>
          <a:p>
            <a:r>
              <a:rPr lang="en-SG" sz="1350" dirty="0"/>
              <a:t>        &lt;p&gt;&lt;input type="submit" value="Enter"&gt;&lt;/p&gt;</a:t>
            </a:r>
          </a:p>
          <a:p>
            <a:r>
              <a:rPr lang="en-SG" sz="1350" dirty="0"/>
              <a:t>    &lt;/form&gt;</a:t>
            </a:r>
          </a:p>
          <a:p>
            <a:r>
              <a:rPr lang="en-SG" sz="1350" dirty="0"/>
              <a:t>    &lt;p&gt;Reply : {{result}}&lt;/p&gt;</a:t>
            </a:r>
          </a:p>
          <a:p>
            <a:r>
              <a:rPr lang="en-SG" sz="1350"/>
              <a:t>&lt;</a:t>
            </a:r>
            <a:r>
              <a:rPr lang="en-SG" sz="1350" dirty="0"/>
              <a:t>p&gt;&lt;</a:t>
            </a:r>
            <a:r>
              <a:rPr lang="en-SG" sz="1350" dirty="0" err="1"/>
              <a:t>img</a:t>
            </a:r>
            <a:r>
              <a:rPr lang="en-SG" sz="1350" dirty="0"/>
              <a:t> </a:t>
            </a:r>
            <a:r>
              <a:rPr lang="en-SG" sz="1350" dirty="0" err="1"/>
              <a:t>src</a:t>
            </a:r>
            <a:r>
              <a:rPr lang="en-SG" sz="1350" dirty="0"/>
              <a:t>={{result}}&gt;&lt;/p&gt;</a:t>
            </a:r>
          </a:p>
          <a:p>
            <a:r>
              <a:rPr lang="en-SG" sz="135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3522999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E2F8-79A0-C8C5-BADB-3466689C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What is </a:t>
            </a:r>
            <a:r>
              <a:rPr lang="en-SG" dirty="0" err="1"/>
              <a:t>OpenAI</a:t>
            </a:r>
            <a:endParaRPr lang="en-SG" dirty="0"/>
          </a:p>
        </p:txBody>
      </p:sp>
      <p:pic>
        <p:nvPicPr>
          <p:cNvPr id="1026" name="Picture 2" descr="OpenAI launches new company for funding safe artificial general  intelligence | VentureBeat">
            <a:extLst>
              <a:ext uri="{FF2B5EF4-FFF2-40B4-BE49-F238E27FC236}">
                <a16:creationId xmlns:a16="http://schemas.microsoft.com/office/drawing/2014/main" id="{E8809974-F087-B281-049A-66437884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38" y="996228"/>
            <a:ext cx="2486025" cy="10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 ChatGPT replace Programmers? What are ChatGPT OpenAI limitations | by  Dilip Kashyap | Jan, 2023 | Level Up Coding">
            <a:extLst>
              <a:ext uri="{FF2B5EF4-FFF2-40B4-BE49-F238E27FC236}">
                <a16:creationId xmlns:a16="http://schemas.microsoft.com/office/drawing/2014/main" id="{3704B98B-1E59-D3A4-3612-C08B4620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54" y="968754"/>
            <a:ext cx="1939180" cy="109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4A3EB-2072-4499-5695-50B0B2AD3E13}"/>
              </a:ext>
            </a:extLst>
          </p:cNvPr>
          <p:cNvSpPr txBox="1"/>
          <p:nvPr/>
        </p:nvSpPr>
        <p:spPr>
          <a:xfrm>
            <a:off x="493540" y="2684568"/>
            <a:ext cx="80625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The organization was founded in San Francisco in late 2015 by Elon Musk, and others, who collectively pledged US$1 billion. </a:t>
            </a:r>
          </a:p>
          <a:p>
            <a:endParaRPr lang="en-US" sz="2100" dirty="0"/>
          </a:p>
          <a:p>
            <a:r>
              <a:rPr lang="en-US" sz="2100" dirty="0" err="1"/>
              <a:t>OpenAI</a:t>
            </a:r>
            <a:r>
              <a:rPr lang="en-US" sz="2100" dirty="0"/>
              <a:t> LP received a $1 billion investment from Microsoft in 2019 and a second multi-year investment in January 2023 reported to be $10 billion. </a:t>
            </a:r>
          </a:p>
          <a:p>
            <a:endParaRPr lang="en-US" sz="2100" dirty="0"/>
          </a:p>
          <a:p>
            <a:r>
              <a:rPr lang="en-US" sz="2100" dirty="0" err="1"/>
              <a:t>OpenAI</a:t>
            </a:r>
            <a:r>
              <a:rPr lang="en-US" sz="2100" dirty="0"/>
              <a:t> is headquartered at the Pioneer Building in Mission District, San Francisco.</a:t>
            </a:r>
            <a:endParaRPr lang="en-SG" sz="2100" dirty="0"/>
          </a:p>
        </p:txBody>
      </p:sp>
    </p:spTree>
    <p:extLst>
      <p:ext uri="{BB962C8B-B14F-4D97-AF65-F5344CB8AC3E}">
        <p14:creationId xmlns:p14="http://schemas.microsoft.com/office/powerpoint/2010/main" val="734333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F0A1D-F53C-33F6-631E-70BB8DC3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/>
              <a:t>For cloud, need to use render.com which need </a:t>
            </a:r>
            <a:r>
              <a:rPr lang="en-SG" dirty="0" err="1"/>
              <a:t>github</a:t>
            </a:r>
            <a:endParaRPr lang="en-S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9A107-E9A3-FAC8-1A01-07BB008352B9}"/>
              </a:ext>
            </a:extLst>
          </p:cNvPr>
          <p:cNvSpPr txBox="1"/>
          <p:nvPr/>
        </p:nvSpPr>
        <p:spPr>
          <a:xfrm>
            <a:off x="685800" y="2057400"/>
            <a:ext cx="426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requirements.txt:</a:t>
            </a:r>
          </a:p>
          <a:p>
            <a:endParaRPr lang="en-SG" sz="1200" dirty="0"/>
          </a:p>
          <a:p>
            <a:r>
              <a:rPr lang="en-SG" sz="1200" dirty="0"/>
              <a:t>flask</a:t>
            </a:r>
          </a:p>
          <a:p>
            <a:r>
              <a:rPr lang="en-SG" sz="1200" dirty="0"/>
              <a:t>requests</a:t>
            </a:r>
          </a:p>
          <a:p>
            <a:r>
              <a:rPr lang="en-SG" sz="1200" dirty="0" err="1"/>
              <a:t>gunicorn</a:t>
            </a:r>
            <a:endParaRPr lang="en-SG" sz="1200" dirty="0"/>
          </a:p>
          <a:p>
            <a:r>
              <a:rPr lang="en-SG" sz="1200" dirty="0"/>
              <a:t>replicate</a:t>
            </a:r>
          </a:p>
        </p:txBody>
      </p:sp>
    </p:spTree>
    <p:extLst>
      <p:ext uri="{BB962C8B-B14F-4D97-AF65-F5344CB8AC3E}">
        <p14:creationId xmlns:p14="http://schemas.microsoft.com/office/powerpoint/2010/main" val="604857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D4255-42B2-E140-95F6-D49C47C4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37" y="880777"/>
            <a:ext cx="6172200" cy="857250"/>
          </a:xfrm>
        </p:spPr>
        <p:txBody>
          <a:bodyPr/>
          <a:lstStyle/>
          <a:p>
            <a:r>
              <a:rPr lang="en-SG" dirty="0"/>
              <a:t>3 pages – submit buttons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11717-E082-3C4A-F0B5-7761A2062071}"/>
              </a:ext>
            </a:extLst>
          </p:cNvPr>
          <p:cNvSpPr txBox="1"/>
          <p:nvPr/>
        </p:nvSpPr>
        <p:spPr>
          <a:xfrm>
            <a:off x="1296537" y="1754132"/>
            <a:ext cx="342900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900" dirty="0"/>
              <a:t>from flask import </a:t>
            </a:r>
            <a:r>
              <a:rPr lang="en-SG" sz="900" dirty="0" err="1"/>
              <a:t>Flask,request,render_template</a:t>
            </a:r>
            <a:endParaRPr lang="en-SG" sz="900" dirty="0"/>
          </a:p>
          <a:p>
            <a:r>
              <a:rPr lang="en-SG" sz="900" dirty="0"/>
              <a:t>from </a:t>
            </a:r>
            <a:r>
              <a:rPr lang="en-SG" sz="900" dirty="0" err="1"/>
              <a:t>textblob</a:t>
            </a:r>
            <a:r>
              <a:rPr lang="en-SG" sz="900" dirty="0"/>
              <a:t> import </a:t>
            </a:r>
            <a:r>
              <a:rPr lang="en-SG" sz="900" dirty="0" err="1"/>
              <a:t>TextBlob</a:t>
            </a:r>
            <a:endParaRPr lang="en-SG" sz="900" dirty="0"/>
          </a:p>
          <a:p>
            <a:endParaRPr lang="en-SG" sz="900" dirty="0"/>
          </a:p>
          <a:p>
            <a:r>
              <a:rPr lang="en-SG" sz="900" dirty="0"/>
              <a:t>app = Flask(__name__)</a:t>
            </a:r>
          </a:p>
          <a:p>
            <a:endParaRPr lang="en-SG" sz="900" dirty="0"/>
          </a:p>
          <a:p>
            <a:r>
              <a:rPr lang="en-SG" sz="900" dirty="0"/>
              <a:t>@app.route("/",methods=["GET","POST"])</a:t>
            </a:r>
          </a:p>
          <a:p>
            <a:r>
              <a:rPr lang="en-SG" sz="900" dirty="0"/>
              <a:t>def index():</a:t>
            </a:r>
          </a:p>
          <a:p>
            <a:r>
              <a:rPr lang="en-SG" sz="900" dirty="0"/>
              <a:t>    return(</a:t>
            </a:r>
            <a:r>
              <a:rPr lang="en-SG" sz="900" dirty="0" err="1"/>
              <a:t>render_template</a:t>
            </a:r>
            <a:r>
              <a:rPr lang="en-SG" sz="900" dirty="0"/>
              <a:t>("index.html"))</a:t>
            </a:r>
          </a:p>
          <a:p>
            <a:r>
              <a:rPr lang="en-SG" sz="900" dirty="0"/>
              <a:t>    </a:t>
            </a:r>
          </a:p>
          <a:p>
            <a:r>
              <a:rPr lang="en-SG" sz="900" dirty="0"/>
              <a:t>@app.route("/result",methods=["GET","POST"])</a:t>
            </a:r>
          </a:p>
          <a:p>
            <a:r>
              <a:rPr lang="en-SG" sz="900" dirty="0"/>
              <a:t>def result():</a:t>
            </a:r>
          </a:p>
          <a:p>
            <a:r>
              <a:rPr lang="en-SG" sz="900" dirty="0"/>
              <a:t>    t = </a:t>
            </a:r>
            <a:r>
              <a:rPr lang="en-SG" sz="900" dirty="0" err="1"/>
              <a:t>request.form.get</a:t>
            </a:r>
            <a:r>
              <a:rPr lang="en-SG" sz="900" dirty="0"/>
              <a:t>("t")</a:t>
            </a:r>
          </a:p>
          <a:p>
            <a:r>
              <a:rPr lang="en-SG" sz="900" dirty="0"/>
              <a:t>    result = </a:t>
            </a:r>
            <a:r>
              <a:rPr lang="en-SG" sz="900" dirty="0" err="1"/>
              <a:t>TextBlob</a:t>
            </a:r>
            <a:r>
              <a:rPr lang="en-SG" sz="900" dirty="0"/>
              <a:t>(t).sentiment</a:t>
            </a:r>
          </a:p>
          <a:p>
            <a:r>
              <a:rPr lang="en-SG" sz="900" dirty="0"/>
              <a:t>    return(</a:t>
            </a:r>
            <a:r>
              <a:rPr lang="en-SG" sz="900" dirty="0" err="1"/>
              <a:t>render_template</a:t>
            </a:r>
            <a:r>
              <a:rPr lang="en-SG" sz="900" dirty="0"/>
              <a:t>("</a:t>
            </a:r>
            <a:r>
              <a:rPr lang="en-SG" sz="900" dirty="0" err="1"/>
              <a:t>result.html",result</a:t>
            </a:r>
            <a:r>
              <a:rPr lang="en-SG" sz="900" dirty="0"/>
              <a:t>=result))</a:t>
            </a:r>
          </a:p>
          <a:p>
            <a:endParaRPr lang="en-SG" sz="900" dirty="0"/>
          </a:p>
          <a:p>
            <a:r>
              <a:rPr lang="en-SG" sz="900" dirty="0"/>
              <a:t>@app.route("/next", methods=["GET","POST"])</a:t>
            </a:r>
          </a:p>
          <a:p>
            <a:r>
              <a:rPr lang="en-SG" sz="900" dirty="0"/>
              <a:t>def next():</a:t>
            </a:r>
          </a:p>
          <a:p>
            <a:r>
              <a:rPr lang="en-SG" sz="900" dirty="0"/>
              <a:t>    return(</a:t>
            </a:r>
            <a:r>
              <a:rPr lang="en-SG" sz="900" dirty="0" err="1"/>
              <a:t>render_template</a:t>
            </a:r>
            <a:r>
              <a:rPr lang="en-SG" sz="900" dirty="0"/>
              <a:t>("index.html"))</a:t>
            </a:r>
          </a:p>
          <a:p>
            <a:r>
              <a:rPr lang="en-SG" sz="900" dirty="0"/>
              <a:t>    </a:t>
            </a:r>
          </a:p>
          <a:p>
            <a:r>
              <a:rPr lang="en-SG" sz="900" dirty="0"/>
              <a:t>@app.route("/end", methods=["GET","POST"])</a:t>
            </a:r>
          </a:p>
          <a:p>
            <a:r>
              <a:rPr lang="en-SG" sz="900" dirty="0"/>
              <a:t>def end():</a:t>
            </a:r>
          </a:p>
          <a:p>
            <a:r>
              <a:rPr lang="en-SG" sz="900" dirty="0"/>
              <a:t>    return(</a:t>
            </a:r>
            <a:r>
              <a:rPr lang="en-SG" sz="900" dirty="0" err="1"/>
              <a:t>render_template</a:t>
            </a:r>
            <a:r>
              <a:rPr lang="en-SG" sz="900" dirty="0"/>
              <a:t>("end.html"))</a:t>
            </a:r>
          </a:p>
          <a:p>
            <a:r>
              <a:rPr lang="en-SG" sz="900" dirty="0"/>
              <a:t>    </a:t>
            </a:r>
          </a:p>
          <a:p>
            <a:r>
              <a:rPr lang="en-SG" sz="900" dirty="0"/>
              <a:t>if __name__ == "__main__":</a:t>
            </a:r>
          </a:p>
          <a:p>
            <a:r>
              <a:rPr lang="en-SG" sz="900" dirty="0"/>
              <a:t>    </a:t>
            </a:r>
            <a:r>
              <a:rPr lang="en-SG" sz="900" dirty="0" err="1"/>
              <a:t>app.run</a:t>
            </a:r>
            <a:r>
              <a:rPr lang="en-SG" sz="900" dirty="0"/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23CED-7E42-99AB-91D2-2F82D09D4444}"/>
              </a:ext>
            </a:extLst>
          </p:cNvPr>
          <p:cNvSpPr txBox="1"/>
          <p:nvPr/>
        </p:nvSpPr>
        <p:spPr>
          <a:xfrm>
            <a:off x="4162569" y="3129060"/>
            <a:ext cx="3587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900" dirty="0"/>
              <a:t>result.html</a:t>
            </a:r>
          </a:p>
          <a:p>
            <a:r>
              <a:rPr lang="en-SG" sz="900" dirty="0"/>
              <a:t>&lt;html&gt;</a:t>
            </a:r>
          </a:p>
          <a:p>
            <a:r>
              <a:rPr lang="en-SG" sz="900" dirty="0"/>
              <a:t>    &lt;p&gt;&lt;h2&gt;6 The sentiment of the text {{result}}&lt;/h2&gt;&lt;/p&gt;</a:t>
            </a:r>
          </a:p>
          <a:p>
            <a:r>
              <a:rPr lang="en-SG" sz="900" dirty="0"/>
              <a:t>    &lt;form action="/next" method="post"&gt;</a:t>
            </a:r>
          </a:p>
          <a:p>
            <a:r>
              <a:rPr lang="en-SG" sz="900" dirty="0"/>
              <a:t>        &lt;p&gt;&lt;input type=submit value=Next&gt;&lt;/p&gt;       </a:t>
            </a:r>
          </a:p>
          <a:p>
            <a:r>
              <a:rPr lang="en-SG" sz="900" dirty="0"/>
              <a:t>    &lt;/form&gt;</a:t>
            </a:r>
          </a:p>
          <a:p>
            <a:r>
              <a:rPr lang="en-SG" sz="900" dirty="0"/>
              <a:t>    &lt;form action="/end" method="post"&gt;</a:t>
            </a:r>
          </a:p>
          <a:p>
            <a:r>
              <a:rPr lang="en-SG" sz="900" dirty="0"/>
              <a:t>        &lt;p&gt;&lt;input type=submit value=End&gt;&lt;/p&gt;       </a:t>
            </a:r>
          </a:p>
          <a:p>
            <a:r>
              <a:rPr lang="en-SG" sz="900" dirty="0"/>
              <a:t>    &lt;/form&gt;</a:t>
            </a:r>
          </a:p>
          <a:p>
            <a:r>
              <a:rPr lang="en-SG" sz="900" dirty="0"/>
              <a:t>&lt;/html&gt;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D5869C-BBA1-7422-15AC-0E7EB8F87DE9}"/>
              </a:ext>
            </a:extLst>
          </p:cNvPr>
          <p:cNvSpPr txBox="1"/>
          <p:nvPr/>
        </p:nvSpPr>
        <p:spPr>
          <a:xfrm>
            <a:off x="4162568" y="1643468"/>
            <a:ext cx="342900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900" dirty="0"/>
              <a:t>Index</a:t>
            </a:r>
            <a:r>
              <a:rPr lang="en-SG" sz="900"/>
              <a:t>.html</a:t>
            </a:r>
            <a:endParaRPr lang="en-SG" sz="900" dirty="0"/>
          </a:p>
          <a:p>
            <a:r>
              <a:rPr lang="en-SG" sz="900" dirty="0"/>
              <a:t>&lt;html&gt;</a:t>
            </a:r>
          </a:p>
          <a:p>
            <a:r>
              <a:rPr lang="en-SG" sz="900" dirty="0"/>
              <a:t>    &lt;h1&gt;My second ML cloud based model: Text Sentiment&lt;/h1&gt;</a:t>
            </a:r>
          </a:p>
          <a:p>
            <a:r>
              <a:rPr lang="en-SG" sz="900" dirty="0"/>
              <a:t>    &lt;form action="/result" method="post"&gt;</a:t>
            </a:r>
          </a:p>
          <a:p>
            <a:r>
              <a:rPr lang="en-SG" sz="900" dirty="0"/>
              <a:t>        &lt;p&gt;Please enter the text&lt;/p&gt;</a:t>
            </a:r>
          </a:p>
          <a:p>
            <a:r>
              <a:rPr lang="en-SG" sz="900" dirty="0"/>
              <a:t>        &lt;p&gt;&lt;input type="text" name="t"&gt;&lt;/p&gt;</a:t>
            </a:r>
          </a:p>
          <a:p>
            <a:r>
              <a:rPr lang="en-SG" sz="900" dirty="0"/>
              <a:t>        &lt;p&gt;&lt;input type="submit" value="Enter"&gt;&lt;/p&gt;</a:t>
            </a:r>
          </a:p>
          <a:p>
            <a:r>
              <a:rPr lang="en-SG" sz="900" dirty="0"/>
              <a:t>    &lt;/form&gt;</a:t>
            </a:r>
          </a:p>
          <a:p>
            <a:r>
              <a:rPr lang="en-SG" sz="900" dirty="0"/>
              <a:t>&lt;/html&gt;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96F97-89EB-5C1C-8E52-75742E852EA9}"/>
              </a:ext>
            </a:extLst>
          </p:cNvPr>
          <p:cNvSpPr txBox="1"/>
          <p:nvPr/>
        </p:nvSpPr>
        <p:spPr>
          <a:xfrm>
            <a:off x="4218864" y="4697245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End.html</a:t>
            </a:r>
          </a:p>
          <a:p>
            <a:r>
              <a:rPr lang="en-US" sz="900" dirty="0"/>
              <a:t>&lt;html&gt;</a:t>
            </a:r>
          </a:p>
          <a:p>
            <a:r>
              <a:rPr lang="en-US" sz="900" dirty="0"/>
              <a:t>    &lt;h1&gt;Thank you&lt;/h1&gt;</a:t>
            </a:r>
          </a:p>
          <a:p>
            <a:r>
              <a:rPr lang="en-US" sz="900" dirty="0"/>
              <a:t>&lt;/html&gt;</a:t>
            </a:r>
            <a:endParaRPr lang="en-SG" sz="900" dirty="0"/>
          </a:p>
        </p:txBody>
      </p:sp>
    </p:spTree>
    <p:extLst>
      <p:ext uri="{BB962C8B-B14F-4D97-AF65-F5344CB8AC3E}">
        <p14:creationId xmlns:p14="http://schemas.microsoft.com/office/powerpoint/2010/main" val="1019728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CF42B-A7A2-6D1A-802F-2EB3D3F8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1524000"/>
            <a:ext cx="2286000" cy="1358451"/>
          </a:xfrm>
        </p:spPr>
        <p:txBody>
          <a:bodyPr>
            <a:normAutofit/>
          </a:bodyPr>
          <a:lstStyle/>
          <a:p>
            <a:r>
              <a:rPr lang="en-SG" dirty="0"/>
              <a:t>Flask with responsive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72652-D2FA-5333-1DDC-C9FFD8431135}"/>
              </a:ext>
            </a:extLst>
          </p:cNvPr>
          <p:cNvSpPr txBox="1"/>
          <p:nvPr/>
        </p:nvSpPr>
        <p:spPr>
          <a:xfrm>
            <a:off x="326409" y="76200"/>
            <a:ext cx="55626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 dirty="0"/>
              <a:t>&lt;style&gt;</a:t>
            </a:r>
          </a:p>
          <a:p>
            <a:r>
              <a:rPr lang="en-SG" sz="1600" dirty="0"/>
              <a:t>    .container {</a:t>
            </a:r>
          </a:p>
          <a:p>
            <a:r>
              <a:rPr lang="en-SG" sz="1600" dirty="0"/>
              <a:t>        width: 100%;</a:t>
            </a:r>
          </a:p>
          <a:p>
            <a:r>
              <a:rPr lang="en-SG" sz="1600" dirty="0"/>
              <a:t>        margin: auto;</a:t>
            </a:r>
          </a:p>
          <a:p>
            <a:r>
              <a:rPr lang="en-SG" sz="1600" dirty="0"/>
              <a:t>    }</a:t>
            </a:r>
          </a:p>
          <a:p>
            <a:r>
              <a:rPr lang="en-SG" sz="1600" dirty="0"/>
              <a:t>    @media (min-width: 600px) {</a:t>
            </a:r>
          </a:p>
          <a:p>
            <a:r>
              <a:rPr lang="en-SG" sz="1600" dirty="0"/>
              <a:t>        .container {</a:t>
            </a:r>
          </a:p>
          <a:p>
            <a:r>
              <a:rPr lang="en-SG" sz="1600" dirty="0"/>
              <a:t>            width: 80%;</a:t>
            </a:r>
          </a:p>
          <a:p>
            <a:r>
              <a:rPr lang="en-SG" sz="1600" dirty="0"/>
              <a:t>        }</a:t>
            </a:r>
          </a:p>
          <a:p>
            <a:r>
              <a:rPr lang="en-SG" sz="1600" dirty="0"/>
              <a:t>    }</a:t>
            </a:r>
          </a:p>
          <a:p>
            <a:r>
              <a:rPr lang="en-SG" sz="1600" dirty="0"/>
              <a:t>    @media (min-width: 768px) {</a:t>
            </a:r>
          </a:p>
          <a:p>
            <a:r>
              <a:rPr lang="en-SG" sz="1600" dirty="0"/>
              <a:t>        .container {</a:t>
            </a:r>
          </a:p>
          <a:p>
            <a:r>
              <a:rPr lang="en-SG" sz="1600" dirty="0"/>
              <a:t>            width: 60%;</a:t>
            </a:r>
          </a:p>
          <a:p>
            <a:r>
              <a:rPr lang="en-SG" sz="1600" dirty="0"/>
              <a:t>        }</a:t>
            </a:r>
          </a:p>
          <a:p>
            <a:r>
              <a:rPr lang="en-SG" sz="1600" dirty="0"/>
              <a:t>    }</a:t>
            </a:r>
          </a:p>
          <a:p>
            <a:r>
              <a:rPr lang="en-SG" sz="1600" dirty="0"/>
              <a:t>    @media (min-width: 1024px) {</a:t>
            </a:r>
          </a:p>
          <a:p>
            <a:r>
              <a:rPr lang="en-SG" sz="1600" dirty="0"/>
              <a:t>        .container {</a:t>
            </a:r>
          </a:p>
          <a:p>
            <a:r>
              <a:rPr lang="en-SG" sz="1600" dirty="0"/>
              <a:t>            width: 50%;</a:t>
            </a:r>
          </a:p>
          <a:p>
            <a:r>
              <a:rPr lang="en-SG" sz="1600" dirty="0"/>
              <a:t>        }</a:t>
            </a:r>
          </a:p>
          <a:p>
            <a:r>
              <a:rPr lang="en-SG" sz="1600" dirty="0"/>
              <a:t>    }</a:t>
            </a:r>
          </a:p>
          <a:p>
            <a:r>
              <a:rPr lang="en-SG" sz="1600" dirty="0"/>
              <a:t>&lt;/style&gt;</a:t>
            </a:r>
          </a:p>
          <a:p>
            <a:endParaRPr lang="en-SG" sz="1600" dirty="0"/>
          </a:p>
          <a:p>
            <a:r>
              <a:rPr lang="en-SG" sz="1600" dirty="0"/>
              <a:t>&lt;div class="container"&gt;</a:t>
            </a:r>
          </a:p>
          <a:p>
            <a:r>
              <a:rPr lang="en-SG" sz="1600" dirty="0"/>
              <a:t>    &lt;h1&gt;Thank you&lt;/h1&gt;</a:t>
            </a:r>
          </a:p>
          <a:p>
            <a:r>
              <a:rPr lang="en-SG" sz="1600" dirty="0"/>
              <a:t>&lt;/div&gt;</a:t>
            </a:r>
          </a:p>
        </p:txBody>
      </p:sp>
    </p:spTree>
    <p:extLst>
      <p:ext uri="{BB962C8B-B14F-4D97-AF65-F5344CB8AC3E}">
        <p14:creationId xmlns:p14="http://schemas.microsoft.com/office/powerpoint/2010/main" val="24142190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DF30-6036-819D-BCE1-9BAE315D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Size button and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E273F-E3C5-F847-7A39-DD0B40155FFA}"/>
              </a:ext>
            </a:extLst>
          </p:cNvPr>
          <p:cNvSpPr txBox="1"/>
          <p:nvPr/>
        </p:nvSpPr>
        <p:spPr>
          <a:xfrm>
            <a:off x="516835" y="2393873"/>
            <a:ext cx="789167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 &lt;</a:t>
            </a:r>
            <a:r>
              <a:rPr lang="en-SG" sz="1350" dirty="0" err="1"/>
              <a:t>img</a:t>
            </a:r>
            <a:r>
              <a:rPr lang="en-SG" sz="1350" dirty="0"/>
              <a:t> </a:t>
            </a:r>
            <a:r>
              <a:rPr lang="en-SG" sz="1350" dirty="0" err="1"/>
              <a:t>src</a:t>
            </a:r>
            <a:r>
              <a:rPr lang="en-SG" sz="1350" dirty="0"/>
              <a:t>="“ width="300" height="200"&gt;</a:t>
            </a:r>
          </a:p>
          <a:p>
            <a:r>
              <a:rPr lang="en-SG" sz="1350" dirty="0"/>
              <a:t>    &lt;form action="/result" method="post"&gt;</a:t>
            </a:r>
          </a:p>
          <a:p>
            <a:r>
              <a:rPr lang="en-SG" sz="1350" dirty="0"/>
              <a:t>        &lt;p&gt;Please enter the text&lt;/p&gt;</a:t>
            </a:r>
          </a:p>
          <a:p>
            <a:r>
              <a:rPr lang="en-SG" sz="1350" dirty="0"/>
              <a:t>        &lt;p&gt;&lt;input type="text" name="t"&gt;&lt;/p&gt;</a:t>
            </a:r>
          </a:p>
          <a:p>
            <a:r>
              <a:rPr lang="en-SG" sz="1350" dirty="0"/>
              <a:t>        &lt;p&gt;&lt;input type="submit" value="Enter" style="width:100px;height:100px;"&gt;&lt;/p&gt;</a:t>
            </a:r>
          </a:p>
          <a:p>
            <a:r>
              <a:rPr lang="en-SG" sz="1350" dirty="0"/>
              <a:t>    &lt;/form&gt;</a:t>
            </a:r>
          </a:p>
        </p:txBody>
      </p:sp>
    </p:spTree>
    <p:extLst>
      <p:ext uri="{BB962C8B-B14F-4D97-AF65-F5344CB8AC3E}">
        <p14:creationId xmlns:p14="http://schemas.microsoft.com/office/powerpoint/2010/main" val="2329483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1ABB0-CAF7-3242-E740-3C2480D7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Final Apps (merge 2 applications)</a:t>
            </a:r>
          </a:p>
        </p:txBody>
      </p:sp>
    </p:spTree>
    <p:extLst>
      <p:ext uri="{BB962C8B-B14F-4D97-AF65-F5344CB8AC3E}">
        <p14:creationId xmlns:p14="http://schemas.microsoft.com/office/powerpoint/2010/main" val="1960614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2D5178-D989-208E-8B16-EF08C5C001CB}"/>
              </a:ext>
            </a:extLst>
          </p:cNvPr>
          <p:cNvSpPr txBox="1"/>
          <p:nvPr/>
        </p:nvSpPr>
        <p:spPr>
          <a:xfrm>
            <a:off x="628650" y="5348800"/>
            <a:ext cx="835328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https://www.straitstimes.com/business/microsoft-invests-13-billion-in-chatgpt-maker-openai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F21C5-6DA9-7216-095F-3BF7264EF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97" y="1302509"/>
            <a:ext cx="8107411" cy="36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FF61DF-25CC-03CD-A6B7-301D54FE3DB5}"/>
              </a:ext>
            </a:extLst>
          </p:cNvPr>
          <p:cNvSpPr txBox="1"/>
          <p:nvPr/>
        </p:nvSpPr>
        <p:spPr>
          <a:xfrm>
            <a:off x="304800" y="5181600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https://www.straitstimes.com/business/40-of-singaporeans-use-ai-at-work-75-of-them-pass-it-off-as-their-own-survey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8F86A-645F-7A97-2359-70EB72391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7731015" cy="39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31DD-803B-CCCE-75F8-C3B07578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632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2"/>
              </a:rPr>
              <a:t>The new ChatGPT can ‘see’ and ‘talk’ | The Straits Times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91966-FAA6-64ED-DBFA-165CDEA4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45" y="2057400"/>
            <a:ext cx="8229600" cy="3600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049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32CF-5B2B-569C-6302-213CEE074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SelaneWebSTTwenty"/>
              </a:rPr>
              <a:t>OCBC to deploy generative AI bot for all 30,000 staff globally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B2D9-EADE-102F-35C8-2053406D7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https://www.straitstimes.com/business/ocbc-to-deploy-generative-ai-bot-for-all-30000-staff-globally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ECBED-5738-0905-909E-17A16EEC1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5805516" cy="321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010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43183</TotalTime>
  <Words>3527</Words>
  <Application>Microsoft Office PowerPoint</Application>
  <PresentationFormat>On-screen Show (4:3)</PresentationFormat>
  <Paragraphs>470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arial</vt:lpstr>
      <vt:lpstr>Calibri</vt:lpstr>
      <vt:lpstr>Calibri Light</vt:lpstr>
      <vt:lpstr>Google Sans</vt:lpstr>
      <vt:lpstr>Segoe UI</vt:lpstr>
      <vt:lpstr>SelaneWebSTTwenty</vt:lpstr>
      <vt:lpstr>Times</vt:lpstr>
      <vt:lpstr>Times New Roman</vt:lpstr>
      <vt:lpstr>Wingdings</vt:lpstr>
      <vt:lpstr>YouTube Sans</vt:lpstr>
      <vt:lpstr>1_Office Theme</vt:lpstr>
      <vt:lpstr>PowerPoint Presentation</vt:lpstr>
      <vt:lpstr>Recording:  https://1drv.ms/v/s!Aik2a4x7tvLyi_A-WJA6f3RZerLyng?e=z2zvQg  </vt:lpstr>
      <vt:lpstr>Agenda</vt:lpstr>
      <vt:lpstr>Video</vt:lpstr>
      <vt:lpstr>What is OpenAI</vt:lpstr>
      <vt:lpstr>PowerPoint Presentation</vt:lpstr>
      <vt:lpstr>PowerPoint Presentation</vt:lpstr>
      <vt:lpstr>The new ChatGPT can ‘see’ and ‘talk’ | The Straits Times</vt:lpstr>
      <vt:lpstr>OCBC to deploy generative AI bot for all 30,000 staff globally</vt:lpstr>
      <vt:lpstr>NLP &amp; LLM (natural language Processing &amp; Large Language Model)</vt:lpstr>
      <vt:lpstr>PowerPoint Presentation</vt:lpstr>
      <vt:lpstr>PowerPoint Presentation</vt:lpstr>
      <vt:lpstr>Midjourney (9th April)</vt:lpstr>
      <vt:lpstr>Image – Dalle vs MidJourney</vt:lpstr>
      <vt:lpstr>Try https://www.craiyon.com/</vt:lpstr>
      <vt:lpstr>Transformer, Encoder, Attention</vt:lpstr>
      <vt:lpstr>GAN – Used by Midjourney</vt:lpstr>
      <vt:lpstr>PowerPoint Presentation</vt:lpstr>
      <vt:lpstr>Prompt Engineering</vt:lpstr>
      <vt:lpstr>Prompt Engineering</vt:lpstr>
      <vt:lpstr>Fine Tuning</vt:lpstr>
      <vt:lpstr>Fine Tuning – teach chatGPT</vt:lpstr>
      <vt:lpstr>Programming</vt:lpstr>
      <vt:lpstr>openAI api need to pay – hence, skip the next 3 slides</vt:lpstr>
      <vt:lpstr>Register openai API - https://openai.com/ - Generate API</vt:lpstr>
      <vt:lpstr>Generate API</vt:lpstr>
      <vt:lpstr>ChatGPT – Need to pay</vt:lpstr>
      <vt:lpstr>PaLM &amp; Makersuite (March 14, 2023)</vt:lpstr>
      <vt:lpstr>PaLM (LLM) &amp; Bard (chatbot)</vt:lpstr>
      <vt:lpstr>API</vt:lpstr>
      <vt:lpstr>Bison</vt:lpstr>
      <vt:lpstr>Google - PaLM – makersuite</vt:lpstr>
      <vt:lpstr>Back End</vt:lpstr>
      <vt:lpstr>Front End</vt:lpstr>
      <vt:lpstr>Responsive</vt:lpstr>
      <vt:lpstr>Deploy in pythonwhere.com</vt:lpstr>
      <vt:lpstr>For chatGPT Cloud use Python anywhere – pip install openai and flask</vt:lpstr>
      <vt:lpstr>Deploy in render - need to create new repository in github</vt:lpstr>
      <vt:lpstr>PowerPoint Presentation</vt:lpstr>
      <vt:lpstr>Render.com – need to create web service and link to github remember to select runtime as python3 start command - gunicorn app:app</vt:lpstr>
      <vt:lpstr>Deploy Latest Commit</vt:lpstr>
      <vt:lpstr>Deploy in render, need to change</vt:lpstr>
      <vt:lpstr>ImageGPT   use Midjourney (need to register replicate.com first to get the API, but replicate.com use github, need to register github also)</vt:lpstr>
      <vt:lpstr>Discord – from Midjourney to discord -&gt; /image to draw</vt:lpstr>
      <vt:lpstr>Replicate.com</vt:lpstr>
      <vt:lpstr>Replicate.com</vt:lpstr>
      <vt:lpstr>Image GPT using Midjourney</vt:lpstr>
      <vt:lpstr>Back End (FOR CLOUD, CANNOT RUN ON PYTHONANYWHERE BECAUSE replicate.com not in the white list, MUST run on render.com -&gt; Need github</vt:lpstr>
      <vt:lpstr>Front End</vt:lpstr>
      <vt:lpstr>For cloud, need to use render.com which need github</vt:lpstr>
      <vt:lpstr>3 pages – submit buttons</vt:lpstr>
      <vt:lpstr>Flask with responsive</vt:lpstr>
      <vt:lpstr>Size button and picture</vt:lpstr>
      <vt:lpstr>Final Apps (merge 2 applications)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Teik Toe Teoh</cp:lastModifiedBy>
  <cp:revision>763</cp:revision>
  <dcterms:created xsi:type="dcterms:W3CDTF">2017-04-15T17:01:01Z</dcterms:created>
  <dcterms:modified xsi:type="dcterms:W3CDTF">2024-02-15T08:16:50Z</dcterms:modified>
</cp:coreProperties>
</file>