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88" r:id="rId2"/>
    <p:sldId id="1905" r:id="rId3"/>
    <p:sldId id="1906" r:id="rId4"/>
    <p:sldId id="1907" r:id="rId5"/>
    <p:sldId id="1902" r:id="rId6"/>
    <p:sldId id="385" r:id="rId7"/>
    <p:sldId id="386" r:id="rId8"/>
    <p:sldId id="1903" r:id="rId9"/>
    <p:sldId id="1904" r:id="rId10"/>
    <p:sldId id="349" r:id="rId11"/>
    <p:sldId id="313" r:id="rId12"/>
    <p:sldId id="342" r:id="rId13"/>
    <p:sldId id="343" r:id="rId14"/>
    <p:sldId id="344" r:id="rId15"/>
    <p:sldId id="345" r:id="rId16"/>
    <p:sldId id="347" r:id="rId17"/>
    <p:sldId id="383" r:id="rId18"/>
    <p:sldId id="377" r:id="rId19"/>
    <p:sldId id="379" r:id="rId20"/>
    <p:sldId id="381" r:id="rId21"/>
    <p:sldId id="378" r:id="rId22"/>
    <p:sldId id="382" r:id="rId23"/>
    <p:sldId id="375" r:id="rId24"/>
    <p:sldId id="376" r:id="rId25"/>
    <p:sldId id="350" r:id="rId26"/>
    <p:sldId id="351" r:id="rId27"/>
    <p:sldId id="372" r:id="rId28"/>
    <p:sldId id="371" r:id="rId29"/>
    <p:sldId id="373" r:id="rId30"/>
    <p:sldId id="3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ik Toe Teoh" initials="TTT" lastIdx="1" clrIdx="0">
    <p:extLst>
      <p:ext uri="{19B8F6BF-5375-455C-9EA6-DF929625EA0E}">
        <p15:presenceInfo xmlns:p15="http://schemas.microsoft.com/office/powerpoint/2012/main" userId="f2f2b67b8c6b3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DAB97-C156-46B2-B564-7C6105177979}" v="7" dt="2024-02-17T00:29:35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h Teik Toe" userId="S::teohteiktoe@tssglobalsingapore.onmicrosoft.com::04285961-8f1d-4dac-83a4-2cd896b4506a" providerId="AD" clId="Web-{2B28A305-A548-C402-2FAA-456583D4F404}"/>
    <pc:docChg chg="modSld">
      <pc:chgData name="Teoh Teik Toe" userId="S::teohteiktoe@tssglobalsingapore.onmicrosoft.com::04285961-8f1d-4dac-83a4-2cd896b4506a" providerId="AD" clId="Web-{2B28A305-A548-C402-2FAA-456583D4F404}" dt="2022-02-04T12:39:47.836" v="8" actId="20577"/>
      <pc:docMkLst>
        <pc:docMk/>
      </pc:docMkLst>
      <pc:sldChg chg="modSp">
        <pc:chgData name="Teoh Teik Toe" userId="S::teohteiktoe@tssglobalsingapore.onmicrosoft.com::04285961-8f1d-4dac-83a4-2cd896b4506a" providerId="AD" clId="Web-{2B28A305-A548-C402-2FAA-456583D4F404}" dt="2022-02-04T12:39:47.836" v="8" actId="20577"/>
        <pc:sldMkLst>
          <pc:docMk/>
          <pc:sldMk cId="873075302" sldId="375"/>
        </pc:sldMkLst>
        <pc:spChg chg="mod">
          <ac:chgData name="Teoh Teik Toe" userId="S::teohteiktoe@tssglobalsingapore.onmicrosoft.com::04285961-8f1d-4dac-83a4-2cd896b4506a" providerId="AD" clId="Web-{2B28A305-A548-C402-2FAA-456583D4F404}" dt="2022-02-04T12:39:47.836" v="8" actId="20577"/>
          <ac:spMkLst>
            <pc:docMk/>
            <pc:sldMk cId="873075302" sldId="375"/>
            <ac:spMk id="8" creationId="{1E399251-13B1-4849-83D9-FDEC5D0D3E49}"/>
          </ac:spMkLst>
        </pc:spChg>
      </pc:sldChg>
    </pc:docChg>
  </pc:docChgLst>
  <pc:docChgLst>
    <pc:chgData name="Teoh Teik Toe" userId="S::teohteiktoe@tssglobalsingapore.onmicrosoft.com::04285961-8f1d-4dac-83a4-2cd896b4506a" providerId="AD" clId="Web-{8D286F91-932F-BBA4-D764-06A02F364550}"/>
    <pc:docChg chg="modSld">
      <pc:chgData name="Teoh Teik Toe" userId="S::teohteiktoe@tssglobalsingapore.onmicrosoft.com::04285961-8f1d-4dac-83a4-2cd896b4506a" providerId="AD" clId="Web-{8D286F91-932F-BBA4-D764-06A02F364550}" dt="2022-02-04T00:46:33.742" v="44" actId="20577"/>
      <pc:docMkLst>
        <pc:docMk/>
      </pc:docMkLst>
      <pc:sldChg chg="modSp">
        <pc:chgData name="Teoh Teik Toe" userId="S::teohteiktoe@tssglobalsingapore.onmicrosoft.com::04285961-8f1d-4dac-83a4-2cd896b4506a" providerId="AD" clId="Web-{8D286F91-932F-BBA4-D764-06A02F364550}" dt="2022-02-04T00:46:33.742" v="44" actId="20577"/>
        <pc:sldMkLst>
          <pc:docMk/>
          <pc:sldMk cId="873075302" sldId="375"/>
        </pc:sldMkLst>
        <pc:spChg chg="mod">
          <ac:chgData name="Teoh Teik Toe" userId="S::teohteiktoe@tssglobalsingapore.onmicrosoft.com::04285961-8f1d-4dac-83a4-2cd896b4506a" providerId="AD" clId="Web-{8D286F91-932F-BBA4-D764-06A02F364550}" dt="2022-02-04T00:46:33.742" v="44" actId="20577"/>
          <ac:spMkLst>
            <pc:docMk/>
            <pc:sldMk cId="873075302" sldId="375"/>
            <ac:spMk id="8" creationId="{1E399251-13B1-4849-83D9-FDEC5D0D3E49}"/>
          </ac:spMkLst>
        </pc:spChg>
      </pc:sldChg>
      <pc:sldChg chg="modSp">
        <pc:chgData name="Teoh Teik Toe" userId="S::teohteiktoe@tssglobalsingapore.onmicrosoft.com::04285961-8f1d-4dac-83a4-2cd896b4506a" providerId="AD" clId="Web-{8D286F91-932F-BBA4-D764-06A02F364550}" dt="2022-02-04T00:46:07.726" v="36" actId="20577"/>
        <pc:sldMkLst>
          <pc:docMk/>
          <pc:sldMk cId="2387334657" sldId="381"/>
        </pc:sldMkLst>
        <pc:spChg chg="mod">
          <ac:chgData name="Teoh Teik Toe" userId="S::teohteiktoe@tssglobalsingapore.onmicrosoft.com::04285961-8f1d-4dac-83a4-2cd896b4506a" providerId="AD" clId="Web-{8D286F91-932F-BBA4-D764-06A02F364550}" dt="2022-02-04T00:46:07.726" v="36" actId="20577"/>
          <ac:spMkLst>
            <pc:docMk/>
            <pc:sldMk cId="2387334657" sldId="381"/>
            <ac:spMk id="6" creationId="{79BF282E-EA06-4D6A-A4DF-AD00453EDC7F}"/>
          </ac:spMkLst>
        </pc:spChg>
        <pc:spChg chg="mod">
          <ac:chgData name="Teoh Teik Toe" userId="S::teohteiktoe@tssglobalsingapore.onmicrosoft.com::04285961-8f1d-4dac-83a4-2cd896b4506a" providerId="AD" clId="Web-{8D286F91-932F-BBA4-D764-06A02F364550}" dt="2022-02-04T00:44:52.614" v="10" actId="1076"/>
          <ac:spMkLst>
            <pc:docMk/>
            <pc:sldMk cId="2387334657" sldId="381"/>
            <ac:spMk id="10" creationId="{B023ED2F-5167-4B71-9BC5-3C1010AA7C48}"/>
          </ac:spMkLst>
        </pc:spChg>
      </pc:sldChg>
    </pc:docChg>
  </pc:docChgLst>
  <pc:docChgLst>
    <pc:chgData name="Teoh Teik Toe" userId="04285961-8f1d-4dac-83a4-2cd896b4506a" providerId="ADAL" clId="{B4A0D58E-B3C9-4F97-A8E2-D73FA9CE808F}"/>
    <pc:docChg chg="undo custSel addSld delSld modSld">
      <pc:chgData name="Teoh Teik Toe" userId="04285961-8f1d-4dac-83a4-2cd896b4506a" providerId="ADAL" clId="{B4A0D58E-B3C9-4F97-A8E2-D73FA9CE808F}" dt="2022-02-03T09:16:55.805" v="203" actId="1076"/>
      <pc:docMkLst>
        <pc:docMk/>
      </pc:docMkLst>
      <pc:sldChg chg="addSp modSp mod">
        <pc:chgData name="Teoh Teik Toe" userId="04285961-8f1d-4dac-83a4-2cd896b4506a" providerId="ADAL" clId="{B4A0D58E-B3C9-4F97-A8E2-D73FA9CE808F}" dt="2022-02-03T03:54:50.368" v="59" actId="20577"/>
        <pc:sldMkLst>
          <pc:docMk/>
          <pc:sldMk cId="2505728238" sldId="343"/>
        </pc:sldMkLst>
        <pc:spChg chg="add mod">
          <ac:chgData name="Teoh Teik Toe" userId="04285961-8f1d-4dac-83a4-2cd896b4506a" providerId="ADAL" clId="{B4A0D58E-B3C9-4F97-A8E2-D73FA9CE808F}" dt="2022-02-03T03:54:50.368" v="59" actId="20577"/>
          <ac:spMkLst>
            <pc:docMk/>
            <pc:sldMk cId="2505728238" sldId="343"/>
            <ac:spMk id="5" creationId="{B76B426F-293C-4862-910C-C65918A03749}"/>
          </ac:spMkLst>
        </pc:spChg>
      </pc:sldChg>
      <pc:sldChg chg="modSp mod">
        <pc:chgData name="Teoh Teik Toe" userId="04285961-8f1d-4dac-83a4-2cd896b4506a" providerId="ADAL" clId="{B4A0D58E-B3C9-4F97-A8E2-D73FA9CE808F}" dt="2022-02-03T03:53:45.181" v="46" actId="20577"/>
        <pc:sldMkLst>
          <pc:docMk/>
          <pc:sldMk cId="2059530878" sldId="347"/>
        </pc:sldMkLst>
        <pc:spChg chg="mod">
          <ac:chgData name="Teoh Teik Toe" userId="04285961-8f1d-4dac-83a4-2cd896b4506a" providerId="ADAL" clId="{B4A0D58E-B3C9-4F97-A8E2-D73FA9CE808F}" dt="2022-02-03T03:53:45.181" v="46" actId="20577"/>
          <ac:spMkLst>
            <pc:docMk/>
            <pc:sldMk cId="2059530878" sldId="347"/>
            <ac:spMk id="2" creationId="{3C369050-52EB-4332-ACD2-CD6378903109}"/>
          </ac:spMkLst>
        </pc:spChg>
      </pc:sldChg>
      <pc:sldChg chg="modSp mod">
        <pc:chgData name="Teoh Teik Toe" userId="04285961-8f1d-4dac-83a4-2cd896b4506a" providerId="ADAL" clId="{B4A0D58E-B3C9-4F97-A8E2-D73FA9CE808F}" dt="2022-02-03T03:55:39.020" v="79" actId="1076"/>
        <pc:sldMkLst>
          <pc:docMk/>
          <pc:sldMk cId="2749464917" sldId="374"/>
        </pc:sldMkLst>
        <pc:spChg chg="mod">
          <ac:chgData name="Teoh Teik Toe" userId="04285961-8f1d-4dac-83a4-2cd896b4506a" providerId="ADAL" clId="{B4A0D58E-B3C9-4F97-A8E2-D73FA9CE808F}" dt="2022-02-03T03:55:39.020" v="79" actId="1076"/>
          <ac:spMkLst>
            <pc:docMk/>
            <pc:sldMk cId="2749464917" sldId="374"/>
            <ac:spMk id="6" creationId="{64E3D5B9-F57B-4075-A710-EEEFCFB95EA9}"/>
          </ac:spMkLst>
        </pc:spChg>
      </pc:sldChg>
      <pc:sldChg chg="modSp mod">
        <pc:chgData name="Teoh Teik Toe" userId="04285961-8f1d-4dac-83a4-2cd896b4506a" providerId="ADAL" clId="{B4A0D58E-B3C9-4F97-A8E2-D73FA9CE808F}" dt="2022-02-03T09:16:55.805" v="203" actId="1076"/>
        <pc:sldMkLst>
          <pc:docMk/>
          <pc:sldMk cId="873075302" sldId="375"/>
        </pc:sldMkLst>
        <pc:spChg chg="mod">
          <ac:chgData name="Teoh Teik Toe" userId="04285961-8f1d-4dac-83a4-2cd896b4506a" providerId="ADAL" clId="{B4A0D58E-B3C9-4F97-A8E2-D73FA9CE808F}" dt="2022-02-03T09:13:50.664" v="202" actId="20577"/>
          <ac:spMkLst>
            <pc:docMk/>
            <pc:sldMk cId="873075302" sldId="375"/>
            <ac:spMk id="8" creationId="{1E399251-13B1-4849-83D9-FDEC5D0D3E49}"/>
          </ac:spMkLst>
        </pc:spChg>
        <pc:spChg chg="mod">
          <ac:chgData name="Teoh Teik Toe" userId="04285961-8f1d-4dac-83a4-2cd896b4506a" providerId="ADAL" clId="{B4A0D58E-B3C9-4F97-A8E2-D73FA9CE808F}" dt="2022-02-03T09:16:55.805" v="203" actId="1076"/>
          <ac:spMkLst>
            <pc:docMk/>
            <pc:sldMk cId="873075302" sldId="375"/>
            <ac:spMk id="12" creationId="{7603187A-F904-4C1F-977B-35DA8F7E93DE}"/>
          </ac:spMkLst>
        </pc:spChg>
        <pc:spChg chg="mod">
          <ac:chgData name="Teoh Teik Toe" userId="04285961-8f1d-4dac-83a4-2cd896b4506a" providerId="ADAL" clId="{B4A0D58E-B3C9-4F97-A8E2-D73FA9CE808F}" dt="2022-02-03T03:55:21.544" v="77" actId="20577"/>
          <ac:spMkLst>
            <pc:docMk/>
            <pc:sldMk cId="873075302" sldId="375"/>
            <ac:spMk id="19" creationId="{89B3E434-70EE-4BD5-9577-2CF9CFC27CB6}"/>
          </ac:spMkLst>
        </pc:spChg>
      </pc:sldChg>
      <pc:sldChg chg="del">
        <pc:chgData name="Teoh Teik Toe" userId="04285961-8f1d-4dac-83a4-2cd896b4506a" providerId="ADAL" clId="{B4A0D58E-B3C9-4F97-A8E2-D73FA9CE808F}" dt="2022-02-03T03:55:26.645" v="78" actId="47"/>
        <pc:sldMkLst>
          <pc:docMk/>
          <pc:sldMk cId="4017871131" sldId="380"/>
        </pc:sldMkLst>
      </pc:sldChg>
      <pc:sldChg chg="modSp mod">
        <pc:chgData name="Teoh Teik Toe" userId="04285961-8f1d-4dac-83a4-2cd896b4506a" providerId="ADAL" clId="{B4A0D58E-B3C9-4F97-A8E2-D73FA9CE808F}" dt="2022-02-03T06:33:46.242" v="169" actId="20577"/>
        <pc:sldMkLst>
          <pc:docMk/>
          <pc:sldMk cId="2387334657" sldId="381"/>
        </pc:sldMkLst>
        <pc:spChg chg="mod">
          <ac:chgData name="Teoh Teik Toe" userId="04285961-8f1d-4dac-83a4-2cd896b4506a" providerId="ADAL" clId="{B4A0D58E-B3C9-4F97-A8E2-D73FA9CE808F}" dt="2022-02-03T06:33:46.242" v="169" actId="20577"/>
          <ac:spMkLst>
            <pc:docMk/>
            <pc:sldMk cId="2387334657" sldId="381"/>
            <ac:spMk id="6" creationId="{79BF282E-EA06-4D6A-A4DF-AD00453EDC7F}"/>
          </ac:spMkLst>
        </pc:spChg>
      </pc:sldChg>
      <pc:sldChg chg="addSp modSp new mod">
        <pc:chgData name="Teoh Teik Toe" userId="04285961-8f1d-4dac-83a4-2cd896b4506a" providerId="ADAL" clId="{B4A0D58E-B3C9-4F97-A8E2-D73FA9CE808F}" dt="2022-02-03T03:49:20.187" v="9" actId="1076"/>
        <pc:sldMkLst>
          <pc:docMk/>
          <pc:sldMk cId="3242797460" sldId="382"/>
        </pc:sldMkLst>
        <pc:spChg chg="mod">
          <ac:chgData name="Teoh Teik Toe" userId="04285961-8f1d-4dac-83a4-2cd896b4506a" providerId="ADAL" clId="{B4A0D58E-B3C9-4F97-A8E2-D73FA9CE808F}" dt="2022-02-03T03:48:35.865" v="6" actId="20577"/>
          <ac:spMkLst>
            <pc:docMk/>
            <pc:sldMk cId="3242797460" sldId="382"/>
            <ac:spMk id="2" creationId="{78405E3A-4B3D-42A5-9BE4-2F7DC1422072}"/>
          </ac:spMkLst>
        </pc:spChg>
        <pc:spChg chg="add mod">
          <ac:chgData name="Teoh Teik Toe" userId="04285961-8f1d-4dac-83a4-2cd896b4506a" providerId="ADAL" clId="{B4A0D58E-B3C9-4F97-A8E2-D73FA9CE808F}" dt="2022-02-03T03:48:32.958" v="2" actId="1076"/>
          <ac:spMkLst>
            <pc:docMk/>
            <pc:sldMk cId="3242797460" sldId="382"/>
            <ac:spMk id="4" creationId="{9B3DB557-3101-4861-AC82-EF22C0B71D0F}"/>
          </ac:spMkLst>
        </pc:spChg>
        <pc:picChg chg="add mod">
          <ac:chgData name="Teoh Teik Toe" userId="04285961-8f1d-4dac-83a4-2cd896b4506a" providerId="ADAL" clId="{B4A0D58E-B3C9-4F97-A8E2-D73FA9CE808F}" dt="2022-02-03T03:49:20.187" v="9" actId="1076"/>
          <ac:picMkLst>
            <pc:docMk/>
            <pc:sldMk cId="3242797460" sldId="382"/>
            <ac:picMk id="6" creationId="{8BBEADE5-D45C-4636-8FF6-5D9DC4700CF5}"/>
          </ac:picMkLst>
        </pc:picChg>
      </pc:sldChg>
      <pc:sldChg chg="addSp modSp new mod">
        <pc:chgData name="Teoh Teik Toe" userId="04285961-8f1d-4dac-83a4-2cd896b4506a" providerId="ADAL" clId="{B4A0D58E-B3C9-4F97-A8E2-D73FA9CE808F}" dt="2022-02-03T03:53:39.312" v="41" actId="20577"/>
        <pc:sldMkLst>
          <pc:docMk/>
          <pc:sldMk cId="2206322255" sldId="383"/>
        </pc:sldMkLst>
        <pc:spChg chg="mod">
          <ac:chgData name="Teoh Teik Toe" userId="04285961-8f1d-4dac-83a4-2cd896b4506a" providerId="ADAL" clId="{B4A0D58E-B3C9-4F97-A8E2-D73FA9CE808F}" dt="2022-02-03T03:53:39.312" v="41" actId="20577"/>
          <ac:spMkLst>
            <pc:docMk/>
            <pc:sldMk cId="2206322255" sldId="383"/>
            <ac:spMk id="2" creationId="{03743CB3-575D-4936-888E-5704010E062F}"/>
          </ac:spMkLst>
        </pc:spChg>
        <pc:spChg chg="add mod">
          <ac:chgData name="Teoh Teik Toe" userId="04285961-8f1d-4dac-83a4-2cd896b4506a" providerId="ADAL" clId="{B4A0D58E-B3C9-4F97-A8E2-D73FA9CE808F}" dt="2022-02-03T03:53:31.471" v="19" actId="1076"/>
          <ac:spMkLst>
            <pc:docMk/>
            <pc:sldMk cId="2206322255" sldId="383"/>
            <ac:spMk id="4" creationId="{37DA0C1A-489C-4D91-A18E-D4F91B2CB620}"/>
          </ac:spMkLst>
        </pc:spChg>
      </pc:sldChg>
    </pc:docChg>
  </pc:docChgLst>
  <pc:docChgLst>
    <pc:chgData name="Teik Toe Teoh" userId="f2f2b67b8c6b3629" providerId="LiveId" clId="{3D7DAB97-C156-46B2-B564-7C6105177979}"/>
    <pc:docChg chg="undo custSel addSld delSld modSld sldOrd">
      <pc:chgData name="Teik Toe Teoh" userId="f2f2b67b8c6b3629" providerId="LiveId" clId="{3D7DAB97-C156-46B2-B564-7C6105177979}" dt="2024-02-17T00:40:40.089" v="457" actId="1076"/>
      <pc:docMkLst>
        <pc:docMk/>
      </pc:docMkLst>
      <pc:sldChg chg="addSp delSp modSp new del mod ord">
        <pc:chgData name="Teik Toe Teoh" userId="f2f2b67b8c6b3629" providerId="LiveId" clId="{3D7DAB97-C156-46B2-B564-7C6105177979}" dt="2024-02-16T00:07:09.731" v="244" actId="47"/>
        <pc:sldMkLst>
          <pc:docMk/>
          <pc:sldMk cId="1545307628" sldId="384"/>
        </pc:sldMkLst>
        <pc:spChg chg="mod">
          <ac:chgData name="Teik Toe Teoh" userId="f2f2b67b8c6b3629" providerId="LiveId" clId="{3D7DAB97-C156-46B2-B564-7C6105177979}" dt="2024-02-06T12:07:41.461" v="77" actId="1076"/>
          <ac:spMkLst>
            <pc:docMk/>
            <pc:sldMk cId="1545307628" sldId="384"/>
            <ac:spMk id="2" creationId="{D2A0AB7C-88DD-3643-1473-EBD5549D6B44}"/>
          </ac:spMkLst>
        </pc:spChg>
        <pc:spChg chg="add mod">
          <ac:chgData name="Teik Toe Teoh" userId="f2f2b67b8c6b3629" providerId="LiveId" clId="{3D7DAB97-C156-46B2-B564-7C6105177979}" dt="2024-02-06T12:24:12.425" v="80" actId="6549"/>
          <ac:spMkLst>
            <pc:docMk/>
            <pc:sldMk cId="1545307628" sldId="384"/>
            <ac:spMk id="4" creationId="{1E7DC377-6287-35DE-F223-83095A9B1B95}"/>
          </ac:spMkLst>
        </pc:spChg>
        <pc:spChg chg="add mod">
          <ac:chgData name="Teik Toe Teoh" userId="f2f2b67b8c6b3629" providerId="LiveId" clId="{3D7DAB97-C156-46B2-B564-7C6105177979}" dt="2024-02-06T12:24:26.498" v="84" actId="1076"/>
          <ac:spMkLst>
            <pc:docMk/>
            <pc:sldMk cId="1545307628" sldId="384"/>
            <ac:spMk id="6" creationId="{C7267399-7B15-8432-A4E2-286B06FD6DED}"/>
          </ac:spMkLst>
        </pc:spChg>
        <pc:spChg chg="add del mod">
          <ac:chgData name="Teik Toe Teoh" userId="f2f2b67b8c6b3629" providerId="LiveId" clId="{3D7DAB97-C156-46B2-B564-7C6105177979}" dt="2024-02-06T12:05:36.906" v="46" actId="21"/>
          <ac:spMkLst>
            <pc:docMk/>
            <pc:sldMk cId="1545307628" sldId="384"/>
            <ac:spMk id="8" creationId="{A7864CBB-5C88-698B-4959-136E9302D419}"/>
          </ac:spMkLst>
        </pc:spChg>
        <pc:spChg chg="add mod">
          <ac:chgData name="Teik Toe Teoh" userId="f2f2b67b8c6b3629" providerId="LiveId" clId="{3D7DAB97-C156-46B2-B564-7C6105177979}" dt="2024-02-06T12:24:21.385" v="82" actId="1076"/>
          <ac:spMkLst>
            <pc:docMk/>
            <pc:sldMk cId="1545307628" sldId="384"/>
            <ac:spMk id="10" creationId="{5106F1F2-E87D-CC96-E0FE-E09D13565899}"/>
          </ac:spMkLst>
        </pc:spChg>
        <pc:spChg chg="add mod">
          <ac:chgData name="Teik Toe Teoh" userId="f2f2b67b8c6b3629" providerId="LiveId" clId="{3D7DAB97-C156-46B2-B564-7C6105177979}" dt="2024-02-06T12:24:24.071" v="83" actId="1076"/>
          <ac:spMkLst>
            <pc:docMk/>
            <pc:sldMk cId="1545307628" sldId="384"/>
            <ac:spMk id="12" creationId="{EA7F6462-B590-C812-E559-4D449B92E37F}"/>
          </ac:spMkLst>
        </pc:spChg>
        <pc:spChg chg="add">
          <ac:chgData name="Teik Toe Teoh" userId="f2f2b67b8c6b3629" providerId="LiveId" clId="{3D7DAB97-C156-46B2-B564-7C6105177979}" dt="2024-02-06T12:06:53.627" v="70"/>
          <ac:spMkLst>
            <pc:docMk/>
            <pc:sldMk cId="1545307628" sldId="384"/>
            <ac:spMk id="13" creationId="{CCB92968-D5AD-8885-DBD5-0C03509B3B56}"/>
          </ac:spMkLst>
        </pc:spChg>
      </pc:sldChg>
      <pc:sldChg chg="addSp delSp modSp new del mod">
        <pc:chgData name="Teik Toe Teoh" userId="f2f2b67b8c6b3629" providerId="LiveId" clId="{3D7DAB97-C156-46B2-B564-7C6105177979}" dt="2024-02-16T00:12:35.773" v="263" actId="2696"/>
        <pc:sldMkLst>
          <pc:docMk/>
          <pc:sldMk cId="2414219053" sldId="385"/>
        </pc:sldMkLst>
        <pc:spChg chg="mod">
          <ac:chgData name="Teik Toe Teoh" userId="f2f2b67b8c6b3629" providerId="LiveId" clId="{3D7DAB97-C156-46B2-B564-7C6105177979}" dt="2024-02-11T06:18:10.921" v="119" actId="27636"/>
          <ac:spMkLst>
            <pc:docMk/>
            <pc:sldMk cId="2414219053" sldId="385"/>
            <ac:spMk id="2" creationId="{C21CF42B-A7A2-6D1A-802F-2EB3D3F87B9E}"/>
          </ac:spMkLst>
        </pc:spChg>
        <pc:spChg chg="add mod">
          <ac:chgData name="Teik Toe Teoh" userId="f2f2b67b8c6b3629" providerId="LiveId" clId="{3D7DAB97-C156-46B2-B564-7C6105177979}" dt="2024-02-11T06:57:23.641" v="125" actId="20577"/>
          <ac:spMkLst>
            <pc:docMk/>
            <pc:sldMk cId="2414219053" sldId="385"/>
            <ac:spMk id="4" creationId="{07F72652-D2FA-5333-1DDC-C9FFD8431135}"/>
          </ac:spMkLst>
        </pc:spChg>
        <pc:spChg chg="add del mod">
          <ac:chgData name="Teik Toe Teoh" userId="f2f2b67b8c6b3629" providerId="LiveId" clId="{3D7DAB97-C156-46B2-B564-7C6105177979}" dt="2024-02-11T06:17:59.835" v="115" actId="21"/>
          <ac:spMkLst>
            <pc:docMk/>
            <pc:sldMk cId="2414219053" sldId="385"/>
            <ac:spMk id="5" creationId="{8CD204FE-C028-BA93-0C6F-7932620C48A2}"/>
          </ac:spMkLst>
        </pc:spChg>
      </pc:sldChg>
      <pc:sldChg chg="addSp delSp modSp add mod">
        <pc:chgData name="Teik Toe Teoh" userId="f2f2b67b8c6b3629" providerId="LiveId" clId="{3D7DAB97-C156-46B2-B564-7C6105177979}" dt="2024-02-16T00:35:15.127" v="331" actId="1076"/>
        <pc:sldMkLst>
          <pc:docMk/>
          <pc:sldMk cId="3345289994" sldId="385"/>
        </pc:sldMkLst>
        <pc:spChg chg="mod">
          <ac:chgData name="Teik Toe Teoh" userId="f2f2b67b8c6b3629" providerId="LiveId" clId="{3D7DAB97-C156-46B2-B564-7C6105177979}" dt="2024-02-16T00:35:12.233" v="330" actId="14100"/>
          <ac:spMkLst>
            <pc:docMk/>
            <pc:sldMk cId="3345289994" sldId="385"/>
            <ac:spMk id="2" creationId="{E85C93AC-E0A1-D992-35EE-524A7A67C3F2}"/>
          </ac:spMkLst>
        </pc:spChg>
        <pc:spChg chg="del mod">
          <ac:chgData name="Teik Toe Teoh" userId="f2f2b67b8c6b3629" providerId="LiveId" clId="{3D7DAB97-C156-46B2-B564-7C6105177979}" dt="2024-02-16T00:26:37.018" v="317" actId="478"/>
          <ac:spMkLst>
            <pc:docMk/>
            <pc:sldMk cId="3345289994" sldId="385"/>
            <ac:spMk id="4" creationId="{EC40B23A-697B-5B80-103B-C143EC726C20}"/>
          </ac:spMkLst>
        </pc:spChg>
        <pc:spChg chg="add mod">
          <ac:chgData name="Teik Toe Teoh" userId="f2f2b67b8c6b3629" providerId="LiveId" clId="{3D7DAB97-C156-46B2-B564-7C6105177979}" dt="2024-02-16T00:35:15.127" v="331" actId="1076"/>
          <ac:spMkLst>
            <pc:docMk/>
            <pc:sldMk cId="3345289994" sldId="385"/>
            <ac:spMk id="5" creationId="{7C615BC7-1A19-3308-106D-C911BB303DC0}"/>
          </ac:spMkLst>
        </pc:spChg>
      </pc:sldChg>
      <pc:sldChg chg="add">
        <pc:chgData name="Teik Toe Teoh" userId="f2f2b67b8c6b3629" providerId="LiveId" clId="{3D7DAB97-C156-46B2-B564-7C6105177979}" dt="2024-02-16T00:12:40.833" v="264"/>
        <pc:sldMkLst>
          <pc:docMk/>
          <pc:sldMk cId="117229348" sldId="386"/>
        </pc:sldMkLst>
      </pc:sldChg>
      <pc:sldChg chg="addSp modSp new del mod">
        <pc:chgData name="Teik Toe Teoh" userId="f2f2b67b8c6b3629" providerId="LiveId" clId="{3D7DAB97-C156-46B2-B564-7C6105177979}" dt="2024-02-16T00:12:35.773" v="263" actId="2696"/>
        <pc:sldMkLst>
          <pc:docMk/>
          <pc:sldMk cId="2329483987" sldId="386"/>
        </pc:sldMkLst>
        <pc:spChg chg="mod">
          <ac:chgData name="Teik Toe Teoh" userId="f2f2b67b8c6b3629" providerId="LiveId" clId="{3D7DAB97-C156-46B2-B564-7C6105177979}" dt="2024-02-12T07:43:30.506" v="192" actId="20577"/>
          <ac:spMkLst>
            <pc:docMk/>
            <pc:sldMk cId="2329483987" sldId="386"/>
            <ac:spMk id="2" creationId="{99B4DF30-6036-819D-BCE1-9BAE315D5040}"/>
          </ac:spMkLst>
        </pc:spChg>
        <pc:spChg chg="add mod">
          <ac:chgData name="Teik Toe Teoh" userId="f2f2b67b8c6b3629" providerId="LiveId" clId="{3D7DAB97-C156-46B2-B564-7C6105177979}" dt="2024-02-12T04:39:01.978" v="187" actId="14100"/>
          <ac:spMkLst>
            <pc:docMk/>
            <pc:sldMk cId="2329483987" sldId="386"/>
            <ac:spMk id="4" creationId="{9FBE273F-E3C5-F847-7A39-DD0B40155FFA}"/>
          </ac:spMkLst>
        </pc:spChg>
      </pc:sldChg>
      <pc:sldChg chg="modSp add mod">
        <pc:chgData name="Teik Toe Teoh" userId="f2f2b67b8c6b3629" providerId="LiveId" clId="{3D7DAB97-C156-46B2-B564-7C6105177979}" dt="2024-02-16T00:16:46.165" v="315" actId="1076"/>
        <pc:sldMkLst>
          <pc:docMk/>
          <pc:sldMk cId="369203881" sldId="1902"/>
        </pc:sldMkLst>
        <pc:spChg chg="mod">
          <ac:chgData name="Teik Toe Teoh" userId="f2f2b67b8c6b3629" providerId="LiveId" clId="{3D7DAB97-C156-46B2-B564-7C6105177979}" dt="2024-02-16T00:16:46.165" v="315" actId="1076"/>
          <ac:spMkLst>
            <pc:docMk/>
            <pc:sldMk cId="369203881" sldId="1902"/>
            <ac:spMk id="2" creationId="{5DCB3D78-0A88-4EE7-0842-9A00B374FA09}"/>
          </ac:spMkLst>
        </pc:spChg>
      </pc:sldChg>
      <pc:sldChg chg="add del">
        <pc:chgData name="Teik Toe Teoh" userId="f2f2b67b8c6b3629" providerId="LiveId" clId="{3D7DAB97-C156-46B2-B564-7C6105177979}" dt="2024-02-16T00:12:35.773" v="263" actId="2696"/>
        <pc:sldMkLst>
          <pc:docMk/>
          <pc:sldMk cId="2386035785" sldId="1902"/>
        </pc:sldMkLst>
      </pc:sldChg>
      <pc:sldChg chg="modSp add mod">
        <pc:chgData name="Teik Toe Teoh" userId="f2f2b67b8c6b3629" providerId="LiveId" clId="{3D7DAB97-C156-46B2-B564-7C6105177979}" dt="2024-02-16T00:15:41.166" v="287" actId="14100"/>
        <pc:sldMkLst>
          <pc:docMk/>
          <pc:sldMk cId="542703891" sldId="1903"/>
        </pc:sldMkLst>
        <pc:spChg chg="mod">
          <ac:chgData name="Teik Toe Teoh" userId="f2f2b67b8c6b3629" providerId="LiveId" clId="{3D7DAB97-C156-46B2-B564-7C6105177979}" dt="2024-02-16T00:15:41.166" v="287" actId="14100"/>
          <ac:spMkLst>
            <pc:docMk/>
            <pc:sldMk cId="542703891" sldId="1903"/>
            <ac:spMk id="2" creationId="{BEBBF07D-3C70-10CC-AB18-7029EF9A7AFF}"/>
          </ac:spMkLst>
        </pc:spChg>
      </pc:sldChg>
      <pc:sldChg chg="addSp modSp new del mod ord">
        <pc:chgData name="Teik Toe Teoh" userId="f2f2b67b8c6b3629" providerId="LiveId" clId="{3D7DAB97-C156-46B2-B564-7C6105177979}" dt="2024-02-16T00:12:35.773" v="263" actId="2696"/>
        <pc:sldMkLst>
          <pc:docMk/>
          <pc:sldMk cId="3413637585" sldId="1903"/>
        </pc:sldMkLst>
        <pc:spChg chg="mod">
          <ac:chgData name="Teik Toe Teoh" userId="f2f2b67b8c6b3629" providerId="LiveId" clId="{3D7DAB97-C156-46B2-B564-7C6105177979}" dt="2024-02-16T00:08:02.615" v="247" actId="1076"/>
          <ac:spMkLst>
            <pc:docMk/>
            <pc:sldMk cId="3413637585" sldId="1903"/>
            <ac:spMk id="2" creationId="{EFD26DE3-F6FF-D17E-0618-C9FD0EF14CC9}"/>
          </ac:spMkLst>
        </pc:spChg>
        <pc:spChg chg="add mod">
          <ac:chgData name="Teik Toe Teoh" userId="f2f2b67b8c6b3629" providerId="LiveId" clId="{3D7DAB97-C156-46B2-B564-7C6105177979}" dt="2024-02-16T00:10:11.622" v="248" actId="1076"/>
          <ac:spMkLst>
            <pc:docMk/>
            <pc:sldMk cId="3413637585" sldId="1903"/>
            <ac:spMk id="4" creationId="{DA20D9DB-628E-87F5-9C26-32F97CC7C5FC}"/>
          </ac:spMkLst>
        </pc:spChg>
      </pc:sldChg>
      <pc:sldChg chg="addSp modSp new del mod">
        <pc:chgData name="Teik Toe Teoh" userId="f2f2b67b8c6b3629" providerId="LiveId" clId="{3D7DAB97-C156-46B2-B564-7C6105177979}" dt="2024-02-16T00:12:35.773" v="263" actId="2696"/>
        <pc:sldMkLst>
          <pc:docMk/>
          <pc:sldMk cId="603386563" sldId="1904"/>
        </pc:sldMkLst>
        <pc:spChg chg="mod">
          <ac:chgData name="Teik Toe Teoh" userId="f2f2b67b8c6b3629" providerId="LiveId" clId="{3D7DAB97-C156-46B2-B564-7C6105177979}" dt="2024-02-16T00:07:01.438" v="243" actId="20577"/>
          <ac:spMkLst>
            <pc:docMk/>
            <pc:sldMk cId="603386563" sldId="1904"/>
            <ac:spMk id="2" creationId="{B68D2748-C428-FDF4-BDDA-14DD6C8914E2}"/>
          </ac:spMkLst>
        </pc:spChg>
        <pc:spChg chg="add mod">
          <ac:chgData name="Teik Toe Teoh" userId="f2f2b67b8c6b3629" providerId="LiveId" clId="{3D7DAB97-C156-46B2-B564-7C6105177979}" dt="2024-02-16T00:06:57.177" v="230" actId="14100"/>
          <ac:spMkLst>
            <pc:docMk/>
            <pc:sldMk cId="603386563" sldId="1904"/>
            <ac:spMk id="4" creationId="{CF021AEF-070C-9F0A-DB84-0796A16CCD48}"/>
          </ac:spMkLst>
        </pc:spChg>
      </pc:sldChg>
      <pc:sldChg chg="add">
        <pc:chgData name="Teik Toe Teoh" userId="f2f2b67b8c6b3629" providerId="LiveId" clId="{3D7DAB97-C156-46B2-B564-7C6105177979}" dt="2024-02-16T00:12:40.833" v="264"/>
        <pc:sldMkLst>
          <pc:docMk/>
          <pc:sldMk cId="3846776217" sldId="1904"/>
        </pc:sldMkLst>
      </pc:sldChg>
      <pc:sldChg chg="add">
        <pc:chgData name="Teik Toe Teoh" userId="f2f2b67b8c6b3629" providerId="LiveId" clId="{3D7DAB97-C156-46B2-B564-7C6105177979}" dt="2024-02-16T00:12:40.833" v="264"/>
        <pc:sldMkLst>
          <pc:docMk/>
          <pc:sldMk cId="143887812" sldId="1905"/>
        </pc:sldMkLst>
      </pc:sldChg>
      <pc:sldChg chg="modSp new del mod">
        <pc:chgData name="Teik Toe Teoh" userId="f2f2b67b8c6b3629" providerId="LiveId" clId="{3D7DAB97-C156-46B2-B564-7C6105177979}" dt="2024-02-16T00:12:35.773" v="263" actId="2696"/>
        <pc:sldMkLst>
          <pc:docMk/>
          <pc:sldMk cId="2777480010" sldId="1905"/>
        </pc:sldMkLst>
        <pc:spChg chg="mod">
          <ac:chgData name="Teik Toe Teoh" userId="f2f2b67b8c6b3629" providerId="LiveId" clId="{3D7DAB97-C156-46B2-B564-7C6105177979}" dt="2024-02-16T00:12:28.827" v="262" actId="20577"/>
          <ac:spMkLst>
            <pc:docMk/>
            <pc:sldMk cId="2777480010" sldId="1905"/>
            <ac:spMk id="2" creationId="{47B53E37-9429-E897-1973-A3E1BD427FC7}"/>
          </ac:spMkLst>
        </pc:spChg>
      </pc:sldChg>
      <pc:sldChg chg="addSp modSp new mod">
        <pc:chgData name="Teik Toe Teoh" userId="f2f2b67b8c6b3629" providerId="LiveId" clId="{3D7DAB97-C156-46B2-B564-7C6105177979}" dt="2024-02-17T00:40:40.089" v="457" actId="1076"/>
        <pc:sldMkLst>
          <pc:docMk/>
          <pc:sldMk cId="1970207328" sldId="1906"/>
        </pc:sldMkLst>
        <pc:spChg chg="mod">
          <ac:chgData name="Teik Toe Teoh" userId="f2f2b67b8c6b3629" providerId="LiveId" clId="{3D7DAB97-C156-46B2-B564-7C6105177979}" dt="2024-02-17T00:26:12.829" v="349" actId="1076"/>
          <ac:spMkLst>
            <pc:docMk/>
            <pc:sldMk cId="1970207328" sldId="1906"/>
            <ac:spMk id="2" creationId="{56F8923A-25D7-55C8-1C56-873E88108139}"/>
          </ac:spMkLst>
        </pc:spChg>
        <pc:spChg chg="add mod">
          <ac:chgData name="Teik Toe Teoh" userId="f2f2b67b8c6b3629" providerId="LiveId" clId="{3D7DAB97-C156-46B2-B564-7C6105177979}" dt="2024-02-17T00:40:40.089" v="457" actId="1076"/>
          <ac:spMkLst>
            <pc:docMk/>
            <pc:sldMk cId="1970207328" sldId="1906"/>
            <ac:spMk id="4" creationId="{74F9659D-70EC-D9CE-1950-35EDE6106B02}"/>
          </ac:spMkLst>
        </pc:spChg>
        <pc:spChg chg="add mod">
          <ac:chgData name="Teik Toe Teoh" userId="f2f2b67b8c6b3629" providerId="LiveId" clId="{3D7DAB97-C156-46B2-B564-7C6105177979}" dt="2024-02-17T00:40:30.931" v="455" actId="1076"/>
          <ac:spMkLst>
            <pc:docMk/>
            <pc:sldMk cId="1970207328" sldId="1906"/>
            <ac:spMk id="6" creationId="{4E98D45E-D4F5-2EB5-27AD-F42E8C6CCAD5}"/>
          </ac:spMkLst>
        </pc:spChg>
        <pc:spChg chg="add mod">
          <ac:chgData name="Teik Toe Teoh" userId="f2f2b67b8c6b3629" providerId="LiveId" clId="{3D7DAB97-C156-46B2-B564-7C6105177979}" dt="2024-02-17T00:27:27.002" v="372" actId="14100"/>
          <ac:spMkLst>
            <pc:docMk/>
            <pc:sldMk cId="1970207328" sldId="1906"/>
            <ac:spMk id="8" creationId="{C346AEC9-2F26-E82D-CA73-A9742F9678A5}"/>
          </ac:spMkLst>
        </pc:spChg>
        <pc:spChg chg="add mod">
          <ac:chgData name="Teik Toe Teoh" userId="f2f2b67b8c6b3629" providerId="LiveId" clId="{3D7DAB97-C156-46B2-B564-7C6105177979}" dt="2024-02-17T00:29:39.248" v="408" actId="1076"/>
          <ac:spMkLst>
            <pc:docMk/>
            <pc:sldMk cId="1970207328" sldId="1906"/>
            <ac:spMk id="9" creationId="{26CE3245-6C57-379E-16D1-9374050EA5E7}"/>
          </ac:spMkLst>
        </pc:spChg>
      </pc:sldChg>
      <pc:sldChg chg="addSp delSp modSp new mod">
        <pc:chgData name="Teik Toe Teoh" userId="f2f2b67b8c6b3629" providerId="LiveId" clId="{3D7DAB97-C156-46B2-B564-7C6105177979}" dt="2024-02-17T00:31:03.211" v="449" actId="1076"/>
        <pc:sldMkLst>
          <pc:docMk/>
          <pc:sldMk cId="3362672853" sldId="1907"/>
        </pc:sldMkLst>
        <pc:spChg chg="del">
          <ac:chgData name="Teik Toe Teoh" userId="f2f2b67b8c6b3629" providerId="LiveId" clId="{3D7DAB97-C156-46B2-B564-7C6105177979}" dt="2024-02-17T00:28:15.548" v="385" actId="478"/>
          <ac:spMkLst>
            <pc:docMk/>
            <pc:sldMk cId="3362672853" sldId="1907"/>
            <ac:spMk id="2" creationId="{F9F2AD05-540D-1453-CA1D-A05AA8164879}"/>
          </ac:spMkLst>
        </pc:spChg>
        <pc:spChg chg="add mod">
          <ac:chgData name="Teik Toe Teoh" userId="f2f2b67b8c6b3629" providerId="LiveId" clId="{3D7DAB97-C156-46B2-B564-7C6105177979}" dt="2024-02-17T00:31:03.211" v="449" actId="1076"/>
          <ac:spMkLst>
            <pc:docMk/>
            <pc:sldMk cId="3362672853" sldId="1907"/>
            <ac:spMk id="4" creationId="{47CA3492-C767-C63D-80D7-B235DBF0C2F7}"/>
          </ac:spMkLst>
        </pc:spChg>
        <pc:spChg chg="add del mod">
          <ac:chgData name="Teik Toe Teoh" userId="f2f2b67b8c6b3629" providerId="LiveId" clId="{3D7DAB97-C156-46B2-B564-7C6105177979}" dt="2024-02-17T00:29:33.264" v="406" actId="21"/>
          <ac:spMkLst>
            <pc:docMk/>
            <pc:sldMk cId="3362672853" sldId="1907"/>
            <ac:spMk id="6" creationId="{26CE3245-6C57-379E-16D1-9374050EA5E7}"/>
          </ac:spMkLst>
        </pc:spChg>
        <pc:spChg chg="add mod">
          <ac:chgData name="Teik Toe Teoh" userId="f2f2b67b8c6b3629" providerId="LiveId" clId="{3D7DAB97-C156-46B2-B564-7C6105177979}" dt="2024-02-17T00:30:30.582" v="430" actId="1076"/>
          <ac:spMkLst>
            <pc:docMk/>
            <pc:sldMk cId="3362672853" sldId="1907"/>
            <ac:spMk id="8" creationId="{05733B08-5A78-EF41-5679-269C5A63C5E5}"/>
          </ac:spMkLst>
        </pc:spChg>
        <pc:spChg chg="add mod">
          <ac:chgData name="Teik Toe Teoh" userId="f2f2b67b8c6b3629" providerId="LiveId" clId="{3D7DAB97-C156-46B2-B564-7C6105177979}" dt="2024-02-17T00:30:54.675" v="446" actId="14100"/>
          <ac:spMkLst>
            <pc:docMk/>
            <pc:sldMk cId="3362672853" sldId="1907"/>
            <ac:spMk id="10" creationId="{EB3F75A1-27C7-61BD-BFE7-AEC677F62B0C}"/>
          </ac:spMkLst>
        </pc:spChg>
        <pc:spChg chg="add mod">
          <ac:chgData name="Teik Toe Teoh" userId="f2f2b67b8c6b3629" providerId="LiveId" clId="{3D7DAB97-C156-46B2-B564-7C6105177979}" dt="2024-02-17T00:31:00.214" v="448" actId="1076"/>
          <ac:spMkLst>
            <pc:docMk/>
            <pc:sldMk cId="3362672853" sldId="1907"/>
            <ac:spMk id="12" creationId="{117861E5-2395-87AF-D473-D804202691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6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8861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88619"/>
            <a:ext cx="6815667" cy="539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25147"/>
            <a:ext cx="4011084" cy="4061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7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24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7372" y="3"/>
            <a:ext cx="4019449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36826" y="1"/>
            <a:ext cx="3871508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036826" y="3804840"/>
            <a:ext cx="3871508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08332" y="-1"/>
            <a:ext cx="43180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908332" y="2378993"/>
            <a:ext cx="43180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004124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91369BB6-347F-4478-88C9-AA27E80E54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3048000"/>
            <a:ext cx="619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400">
                <a:latin typeface="Times New Roman" panose="02020603050405020304" pitchFamily="18" charset="0"/>
                <a:ea typeface="+mn-ea"/>
              </a:rPr>
              <a:t>Eibe Frank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7EB5BA18-3D9C-42AE-B455-A1A2478DD2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416800" y="990600"/>
            <a:ext cx="0" cy="48006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 sz="180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2A262196-88B7-4C6C-A7D1-718037D8D9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98834" y="650875"/>
            <a:ext cx="43899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en-AU" sz="24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BB951D2C-7E11-4EE0-B12E-69E30BB08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23200" y="990600"/>
            <a:ext cx="396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WEKA: A Machine Learning Toolkit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Explorer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Classification and Regression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Association Rules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 Selection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Visualization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Experimenter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Knowledge Flow GUI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066800"/>
            <a:ext cx="6807200" cy="1600200"/>
          </a:xfrm>
          <a:extLst>
            <a:ext uri="{AF507438-7753-43e0-B8FC-AC1667EBCBE1}"/>
          </a:extLst>
        </p:spPr>
        <p:txBody>
          <a:bodyPr/>
          <a:lstStyle>
            <a:lvl1pPr algn="ctr">
              <a:lnSpc>
                <a:spcPct val="80000"/>
              </a:lnSpc>
              <a:defRPr sz="3600"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73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186"/>
          <p:cNvSpPr txBox="1">
            <a:spLocks noGrp="1"/>
          </p:cNvSpPr>
          <p:nvPr>
            <p:ph type="body" sz="quarter" idx="13"/>
          </p:nvPr>
        </p:nvSpPr>
        <p:spPr>
          <a:xfrm>
            <a:off x="478549" y="606289"/>
            <a:ext cx="1921548" cy="386705"/>
          </a:xfrm>
          <a:prstGeom prst="rect">
            <a:avLst/>
          </a:prstGeom>
        </p:spPr>
        <p:txBody>
          <a:bodyPr wrap="none" lIns="45718" tIns="45718" rIns="45718" bIns="45718" anchor="ctr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913" spc="-77">
                <a:solidFill>
                  <a:srgbClr val="0F56A6"/>
                </a:solidFill>
              </a:defRPr>
            </a:lvl1pPr>
          </a:lstStyle>
          <a:p>
            <a:r>
              <a:t>Insert header here</a:t>
            </a:r>
          </a:p>
        </p:txBody>
      </p:sp>
      <p:sp>
        <p:nvSpPr>
          <p:cNvPr id="65" name="Insert subheader Here"/>
          <p:cNvSpPr txBox="1">
            <a:spLocks noGrp="1"/>
          </p:cNvSpPr>
          <p:nvPr>
            <p:ph type="body" sz="quarter" idx="14"/>
          </p:nvPr>
        </p:nvSpPr>
        <p:spPr>
          <a:xfrm>
            <a:off x="478552" y="1113800"/>
            <a:ext cx="1402948" cy="2308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900" b="1">
                <a:solidFill>
                  <a:srgbClr val="8D8D8D"/>
                </a:solidFill>
              </a:defRPr>
            </a:lvl1pPr>
          </a:lstStyle>
          <a:p>
            <a:r>
              <a:t>Insert subheader Here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9670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005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5CF0AF85-5306-490E-A70B-AAC33C252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E59F-7E22-4731-BD97-ED57DD1D2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26988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07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8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0972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499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4757"/>
            <a:ext cx="5386917" cy="3628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5499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4757"/>
            <a:ext cx="5389033" cy="3628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36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89195"/>
            <a:ext cx="109728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5815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58153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815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12192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F368FC-9E64-4D4C-BA32-5305D056A3D4}"/>
              </a:ext>
            </a:extLst>
          </p:cNvPr>
          <p:cNvSpPr txBox="1">
            <a:spLocks/>
          </p:cNvSpPr>
          <p:nvPr/>
        </p:nvSpPr>
        <p:spPr>
          <a:xfrm>
            <a:off x="564052" y="2356742"/>
            <a:ext cx="2898340" cy="1651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250" b="1" dirty="0">
                <a:solidFill>
                  <a:schemeClr val="bg1"/>
                </a:solidFill>
                <a:cs typeface="Arial"/>
              </a:rPr>
              <a:t>Flask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27BA3-4D0B-4BD2-B718-5B411F0E56FF}"/>
              </a:ext>
            </a:extLst>
          </p:cNvPr>
          <p:cNvSpPr/>
          <p:nvPr/>
        </p:nvSpPr>
        <p:spPr>
          <a:xfrm>
            <a:off x="564052" y="46580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Teoh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Teik</a:t>
            </a:r>
            <a:r>
              <a:rPr lang="en-US" dirty="0">
                <a:solidFill>
                  <a:srgbClr val="FFFFFF"/>
                </a:solidFill>
                <a:cs typeface="Arial"/>
              </a:rPr>
              <a:t> Toe</a:t>
            </a:r>
          </a:p>
          <a:p>
            <a:r>
              <a:rPr lang="en-US" dirty="0">
                <a:solidFill>
                  <a:srgbClr val="FFFFFF"/>
                </a:solidFill>
                <a:cs typeface="Arial"/>
              </a:rPr>
              <a:t>ITOM/NBS</a:t>
            </a:r>
          </a:p>
          <a:p>
            <a:r>
              <a:rPr lang="en-US" i="1" dirty="0">
                <a:solidFill>
                  <a:srgbClr val="FFFFFF"/>
                </a:solidFill>
                <a:cs typeface="Arial"/>
              </a:rPr>
              <a:t>ttteoh@ntu.edu.sg</a:t>
            </a:r>
          </a:p>
          <a:p>
            <a:r>
              <a:rPr lang="en-US" i="1" dirty="0">
                <a:solidFill>
                  <a:srgbClr val="FFFFFF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99289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FCA7-D645-4428-9692-95F74211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Flask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24C5-D37D-4127-97BF-D4260D34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End for Web Development</a:t>
            </a:r>
          </a:p>
          <a:p>
            <a:r>
              <a:rPr lang="en-US" dirty="0"/>
              <a:t>Competitor is Node (</a:t>
            </a:r>
            <a:r>
              <a:rPr lang="en-US" dirty="0" err="1"/>
              <a:t>js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606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3776-9E56-4773-BDFB-381FEF70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 in Python Backend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BB0CE-0A7B-4E9E-B841-0628E823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79" y="2143274"/>
            <a:ext cx="5536332" cy="34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1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917D0B-D72F-4D24-9897-2654AAD5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Flask Basic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1D69E-04C4-42AA-93BE-8F76A499EE06}"/>
              </a:ext>
            </a:extLst>
          </p:cNvPr>
          <p:cNvSpPr txBox="1"/>
          <p:nvPr/>
        </p:nvSpPr>
        <p:spPr>
          <a:xfrm>
            <a:off x="609600" y="17066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# create 2 directories – static and template</a:t>
            </a:r>
          </a:p>
          <a:p>
            <a:r>
              <a:rPr lang="en-SG" dirty="0"/>
              <a:t>from flask import Flask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C1BE0-03BF-4A1E-85BD-3A2C577BBFC0}"/>
              </a:ext>
            </a:extLst>
          </p:cNvPr>
          <p:cNvSpPr txBox="1"/>
          <p:nvPr/>
        </p:nvSpPr>
        <p:spPr>
          <a:xfrm>
            <a:off x="609600" y="24045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app = Flask(__name__)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3BAF0-27FF-45F6-8095-F3BD5D132E5A}"/>
              </a:ext>
            </a:extLst>
          </p:cNvPr>
          <p:cNvSpPr txBox="1"/>
          <p:nvPr/>
        </p:nvSpPr>
        <p:spPr>
          <a:xfrm>
            <a:off x="478971" y="31608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@app.route("/")</a:t>
            </a:r>
          </a:p>
          <a:p>
            <a:r>
              <a:rPr lang="en-SG" dirty="0"/>
              <a:t>def index():</a:t>
            </a:r>
          </a:p>
          <a:p>
            <a:r>
              <a:rPr lang="en-SG" dirty="0"/>
              <a:t>    return "Hello world!"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5E80E-19FB-4627-8D8C-3C43BE8B6CFC}"/>
              </a:ext>
            </a:extLst>
          </p:cNvPr>
          <p:cNvSpPr txBox="1"/>
          <p:nvPr/>
        </p:nvSpPr>
        <p:spPr>
          <a:xfrm>
            <a:off x="478971" y="44711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/>
              <a:t>app.run</a:t>
            </a:r>
            <a:r>
              <a:rPr lang="en-SG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0120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7BD0-3FDF-4BB7-B4FD-BDB21E1A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one Link (Add &lt;h1&gt; &lt;h1&gt; to increase font size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B3E7F-7590-4FD9-8CD3-28954EFB745A}"/>
              </a:ext>
            </a:extLst>
          </p:cNvPr>
          <p:cNvSpPr txBox="1"/>
          <p:nvPr/>
        </p:nvSpPr>
        <p:spPr>
          <a:xfrm>
            <a:off x="781050" y="207674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@app.route("/Welcome")</a:t>
            </a:r>
          </a:p>
          <a:p>
            <a:r>
              <a:rPr lang="en-US" dirty="0"/>
              <a:t>def </a:t>
            </a:r>
            <a:r>
              <a:rPr lang="en-US" dirty="0" err="1"/>
              <a:t>wel</a:t>
            </a:r>
            <a:r>
              <a:rPr lang="en-US" dirty="0"/>
              <a:t>():</a:t>
            </a:r>
          </a:p>
          <a:p>
            <a:r>
              <a:rPr lang="en-US" dirty="0"/>
              <a:t>    return “&lt;h1&gt;Welcome to Flask!&lt;h1&gt;"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B426F-293C-4862-910C-C65918A03749}"/>
              </a:ext>
            </a:extLst>
          </p:cNvPr>
          <p:cNvSpPr txBox="1"/>
          <p:nvPr/>
        </p:nvSpPr>
        <p:spPr>
          <a:xfrm>
            <a:off x="543910" y="4188687"/>
            <a:ext cx="6094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Basic html</a:t>
            </a:r>
          </a:p>
          <a:p>
            <a:r>
              <a:rPr lang="en-SG" dirty="0"/>
              <a:t>https://www.w3schools.com/html/html_intro.asp</a:t>
            </a:r>
          </a:p>
        </p:txBody>
      </p:sp>
    </p:spTree>
    <p:extLst>
      <p:ext uri="{BB962C8B-B14F-4D97-AF65-F5344CB8AC3E}">
        <p14:creationId xmlns:p14="http://schemas.microsoft.com/office/powerpoint/2010/main" val="250572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1899-85E6-4C76-A45C-8D94BAAD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18971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html templates – Open VS code (open new file)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E3A9E-0B36-46B3-AE52-5C7F3D1D31AF}"/>
              </a:ext>
            </a:extLst>
          </p:cNvPr>
          <p:cNvSpPr txBox="1"/>
          <p:nvPr/>
        </p:nvSpPr>
        <p:spPr>
          <a:xfrm>
            <a:off x="530352" y="4469665"/>
            <a:ext cx="9127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# create a html file in folder “templates”</a:t>
            </a:r>
          </a:p>
          <a:p>
            <a:endParaRPr lang="en-SG" dirty="0"/>
          </a:p>
          <a:p>
            <a:r>
              <a:rPr lang="en-SG" dirty="0"/>
              <a:t>from flask import </a:t>
            </a:r>
            <a:r>
              <a:rPr lang="en-SG" dirty="0" err="1"/>
              <a:t>render_template</a:t>
            </a:r>
            <a:r>
              <a:rPr lang="en-SG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C8B4E-33F5-43AF-8BBB-A56CC1D0EC89}"/>
              </a:ext>
            </a:extLst>
          </p:cNvPr>
          <p:cNvSpPr txBox="1"/>
          <p:nvPr/>
        </p:nvSpPr>
        <p:spPr>
          <a:xfrm>
            <a:off x="530352" y="534428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@app.route("/html")</a:t>
            </a:r>
          </a:p>
          <a:p>
            <a:r>
              <a:rPr lang="en-SG" dirty="0"/>
              <a:t>def h1():</a:t>
            </a:r>
          </a:p>
          <a:p>
            <a:r>
              <a:rPr lang="en-SG" dirty="0"/>
              <a:t>    return </a:t>
            </a:r>
            <a:r>
              <a:rPr lang="en-SG" dirty="0" err="1"/>
              <a:t>render_template</a:t>
            </a:r>
            <a:r>
              <a:rPr lang="en-SG" dirty="0"/>
              <a:t>("h.html")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250E8-43C1-4721-955C-CAEBF61E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58736"/>
            <a:ext cx="10525125" cy="26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5118-90F4-484D-A670-275895FA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same as html file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AEC8C-DC53-462E-A314-E56E5BF4AF59}"/>
              </a:ext>
            </a:extLst>
          </p:cNvPr>
          <p:cNvSpPr txBox="1"/>
          <p:nvPr/>
        </p:nvSpPr>
        <p:spPr>
          <a:xfrm>
            <a:off x="609600" y="47380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@app.route("/css")</a:t>
            </a:r>
          </a:p>
          <a:p>
            <a:r>
              <a:rPr lang="en-US" dirty="0"/>
              <a:t>def </a:t>
            </a:r>
            <a:r>
              <a:rPr lang="en-US" dirty="0" err="1"/>
              <a:t>css</a:t>
            </a:r>
            <a:r>
              <a:rPr lang="en-US" dirty="0"/>
              <a:t>():</a:t>
            </a:r>
          </a:p>
          <a:p>
            <a:r>
              <a:rPr lang="en-US" dirty="0"/>
              <a:t>    return </a:t>
            </a:r>
            <a:r>
              <a:rPr lang="en-US" dirty="0" err="1"/>
              <a:t>render_template</a:t>
            </a:r>
            <a:r>
              <a:rPr lang="en-US" dirty="0"/>
              <a:t>("css.html")</a:t>
            </a:r>
            <a:endParaRPr lang="en-S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941A6-697A-46D8-83EF-48951498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541374"/>
            <a:ext cx="7781925" cy="26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9050-52EB-4332-ACD2-CD637890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Flask run </a:t>
            </a:r>
            <a:r>
              <a:rPr lang="en-US" dirty="0" err="1"/>
              <a:t>js</a:t>
            </a:r>
            <a:r>
              <a:rPr lang="en-US" dirty="0"/>
              <a:t> file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EE197-781B-46DF-B926-E38298AE3714}"/>
              </a:ext>
            </a:extLst>
          </p:cNvPr>
          <p:cNvSpPr txBox="1"/>
          <p:nvPr/>
        </p:nvSpPr>
        <p:spPr>
          <a:xfrm>
            <a:off x="800100" y="18767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@app.route("/js")</a:t>
            </a:r>
          </a:p>
          <a:p>
            <a:r>
              <a:rPr lang="en-SG" dirty="0"/>
              <a:t>def </a:t>
            </a:r>
            <a:r>
              <a:rPr lang="en-SG" dirty="0" err="1"/>
              <a:t>js</a:t>
            </a:r>
            <a:r>
              <a:rPr lang="en-SG" dirty="0"/>
              <a:t>():</a:t>
            </a:r>
          </a:p>
          <a:p>
            <a:r>
              <a:rPr lang="en-SG" dirty="0"/>
              <a:t>    return </a:t>
            </a:r>
            <a:r>
              <a:rPr lang="en-SG" dirty="0" err="1"/>
              <a:t>render_template</a:t>
            </a:r>
            <a:r>
              <a:rPr lang="en-SG" dirty="0"/>
              <a:t>("HTML_JS_Flask.html")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9C774-8081-4D19-987F-985AA721EEF9}"/>
              </a:ext>
            </a:extLst>
          </p:cNvPr>
          <p:cNvSpPr txBox="1"/>
          <p:nvPr/>
        </p:nvSpPr>
        <p:spPr>
          <a:xfrm>
            <a:off x="864108" y="33514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&lt;h1&gt;This is the html that call JS&lt;/h1&gt; </a:t>
            </a:r>
          </a:p>
          <a:p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 = "{{</a:t>
            </a:r>
            <a:r>
              <a:rPr lang="en-US" dirty="0" err="1"/>
              <a:t>url_for</a:t>
            </a:r>
            <a:r>
              <a:rPr lang="en-US" dirty="0"/>
              <a:t>('static', filename = 'js1.js')}}"&gt;&lt;/script&gt;</a:t>
            </a:r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F4A99-3CAF-416B-91FB-785588005CAA}"/>
              </a:ext>
            </a:extLst>
          </p:cNvPr>
          <p:cNvSpPr txBox="1"/>
          <p:nvPr/>
        </p:nvSpPr>
        <p:spPr>
          <a:xfrm>
            <a:off x="800100" y="45825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document.write</a:t>
            </a:r>
            <a:r>
              <a:rPr lang="en-US" dirty="0"/>
              <a:t>("Welcome to Js");</a:t>
            </a:r>
            <a:endParaRPr lang="en-SG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AFE300-3616-40D2-9F3E-06AB487A9B80}"/>
              </a:ext>
            </a:extLst>
          </p:cNvPr>
          <p:cNvCxnSpPr>
            <a:cxnSpLocks/>
          </p:cNvCxnSpPr>
          <p:nvPr/>
        </p:nvCxnSpPr>
        <p:spPr>
          <a:xfrm flipH="1">
            <a:off x="2466975" y="4106724"/>
            <a:ext cx="609600" cy="475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544D2E-769E-45CF-B36A-BC98C1BC9B9B}"/>
              </a:ext>
            </a:extLst>
          </p:cNvPr>
          <p:cNvCxnSpPr>
            <a:cxnSpLocks/>
          </p:cNvCxnSpPr>
          <p:nvPr/>
        </p:nvCxnSpPr>
        <p:spPr>
          <a:xfrm flipH="1">
            <a:off x="3076575" y="2800052"/>
            <a:ext cx="645033" cy="383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3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3CB3-575D-4936-888E-5704010E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Running JS in 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A0C1A-489C-4D91-A18E-D4F91B2CB620}"/>
              </a:ext>
            </a:extLst>
          </p:cNvPr>
          <p:cNvSpPr txBox="1"/>
          <p:nvPr/>
        </p:nvSpPr>
        <p:spPr>
          <a:xfrm>
            <a:off x="821383" y="2194836"/>
            <a:ext cx="8480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&lt;!DOCTYPE html&gt;</a:t>
            </a:r>
          </a:p>
          <a:p>
            <a:r>
              <a:rPr lang="en-SG" dirty="0"/>
              <a:t>&lt;html&gt;</a:t>
            </a:r>
          </a:p>
          <a:p>
            <a:r>
              <a:rPr lang="en-SG" dirty="0"/>
              <a:t>&lt;body&gt;</a:t>
            </a:r>
          </a:p>
          <a:p>
            <a:r>
              <a:rPr lang="en-SG" dirty="0"/>
              <a:t>&lt;h1&gt;My First JavaScript&lt;/h1&gt;</a:t>
            </a:r>
          </a:p>
          <a:p>
            <a:r>
              <a:rPr lang="en-SG" dirty="0"/>
              <a:t>&lt;p&gt;JavaScript can change the content of an HTML element:&lt;/p&gt;</a:t>
            </a:r>
          </a:p>
          <a:p>
            <a:r>
              <a:rPr lang="en-SG" dirty="0"/>
              <a:t>&lt;button type="button" onclick="</a:t>
            </a:r>
            <a:r>
              <a:rPr lang="en-SG" dirty="0" err="1"/>
              <a:t>myFunction</a:t>
            </a:r>
            <a:r>
              <a:rPr lang="en-SG" dirty="0"/>
              <a:t>()"&gt;Click Me!&lt;/button&gt;</a:t>
            </a:r>
          </a:p>
          <a:p>
            <a:r>
              <a:rPr lang="en-SG" dirty="0"/>
              <a:t>&lt;p id="demo"&gt;This is a demonstration.&lt;/p&gt;</a:t>
            </a:r>
          </a:p>
          <a:p>
            <a:r>
              <a:rPr lang="en-SG" dirty="0"/>
              <a:t>&lt;script&gt;</a:t>
            </a:r>
          </a:p>
          <a:p>
            <a:r>
              <a:rPr lang="en-SG" dirty="0"/>
              <a:t>function </a:t>
            </a:r>
            <a:r>
              <a:rPr lang="en-SG" dirty="0" err="1"/>
              <a:t>myFunction</a:t>
            </a:r>
            <a:r>
              <a:rPr lang="en-SG" dirty="0"/>
              <a:t>() { </a:t>
            </a:r>
          </a:p>
          <a:p>
            <a:r>
              <a:rPr lang="en-SG" dirty="0"/>
              <a:t>  </a:t>
            </a:r>
            <a:r>
              <a:rPr lang="en-SG" dirty="0" err="1"/>
              <a:t>document.getElementById</a:t>
            </a:r>
            <a:r>
              <a:rPr lang="en-SG" dirty="0"/>
              <a:t>("demo").</a:t>
            </a:r>
            <a:r>
              <a:rPr lang="en-SG" dirty="0" err="1"/>
              <a:t>innerHTML</a:t>
            </a:r>
            <a:r>
              <a:rPr lang="en-SG" dirty="0"/>
              <a:t> = "Hello JavaScript!";</a:t>
            </a:r>
          </a:p>
          <a:p>
            <a:r>
              <a:rPr lang="en-SG" dirty="0"/>
              <a:t>}</a:t>
            </a:r>
          </a:p>
          <a:p>
            <a:r>
              <a:rPr lang="en-SG" dirty="0"/>
              <a:t>&lt;/script&gt;</a:t>
            </a:r>
          </a:p>
          <a:p>
            <a:r>
              <a:rPr lang="en-SG" dirty="0"/>
              <a:t>&lt;/body&gt;</a:t>
            </a:r>
          </a:p>
          <a:p>
            <a:r>
              <a:rPr lang="en-SG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20632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55D6-F462-48A6-B3C2-FE9496D2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77089"/>
            <a:ext cx="10972800" cy="1143000"/>
          </a:xfrm>
        </p:spPr>
        <p:txBody>
          <a:bodyPr/>
          <a:lstStyle/>
          <a:p>
            <a:r>
              <a:rPr lang="en-SG" dirty="0"/>
              <a:t>ML Example</a:t>
            </a:r>
          </a:p>
        </p:txBody>
      </p:sp>
    </p:spTree>
    <p:extLst>
      <p:ext uri="{BB962C8B-B14F-4D97-AF65-F5344CB8AC3E}">
        <p14:creationId xmlns:p14="http://schemas.microsoft.com/office/powerpoint/2010/main" val="210432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A2FC-C72A-414F-B3F3-26683C62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Build &amp; Load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DCEFE-A9EE-4815-A0F1-2E91F57C3B5F}"/>
              </a:ext>
            </a:extLst>
          </p:cNvPr>
          <p:cNvSpPr txBox="1"/>
          <p:nvPr/>
        </p:nvSpPr>
        <p:spPr>
          <a:xfrm>
            <a:off x="392562" y="1787209"/>
            <a:ext cx="56361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import pandas as pd</a:t>
            </a:r>
          </a:p>
          <a:p>
            <a:r>
              <a:rPr lang="en-SG" dirty="0"/>
              <a:t>df = </a:t>
            </a:r>
            <a:r>
              <a:rPr lang="en-SG" dirty="0" err="1"/>
              <a:t>pd.read_csv</a:t>
            </a:r>
            <a:r>
              <a:rPr lang="en-SG" dirty="0"/>
              <a:t>("DBS_SingDollar.csv")</a:t>
            </a:r>
          </a:p>
          <a:p>
            <a:r>
              <a:rPr lang="en-SG" dirty="0"/>
              <a:t>X = </a:t>
            </a:r>
            <a:r>
              <a:rPr lang="en-SG" dirty="0" err="1"/>
              <a:t>df.loc</a:t>
            </a:r>
            <a:r>
              <a:rPr lang="en-SG" dirty="0"/>
              <a:t>[:, ["SGD"]]</a:t>
            </a:r>
          </a:p>
          <a:p>
            <a:r>
              <a:rPr lang="en-SG" dirty="0"/>
              <a:t>Y = </a:t>
            </a:r>
            <a:r>
              <a:rPr lang="en-SG" dirty="0" err="1"/>
              <a:t>df.loc</a:t>
            </a:r>
            <a:r>
              <a:rPr lang="en-SG" dirty="0"/>
              <a:t>[:, ["DBS"]]</a:t>
            </a:r>
          </a:p>
          <a:p>
            <a:r>
              <a:rPr lang="en-SG" dirty="0"/>
              <a:t>from </a:t>
            </a:r>
            <a:r>
              <a:rPr lang="en-SG" dirty="0" err="1"/>
              <a:t>sklearn</a:t>
            </a:r>
            <a:r>
              <a:rPr lang="en-SG" dirty="0"/>
              <a:t> import </a:t>
            </a:r>
            <a:r>
              <a:rPr lang="en-SG" dirty="0" err="1"/>
              <a:t>linear_model</a:t>
            </a:r>
            <a:endParaRPr lang="en-SG" dirty="0"/>
          </a:p>
          <a:p>
            <a:r>
              <a:rPr lang="en-SG" dirty="0"/>
              <a:t>model = </a:t>
            </a:r>
            <a:r>
              <a:rPr lang="en-SG" dirty="0" err="1"/>
              <a:t>linear_model.LinearRegression</a:t>
            </a:r>
            <a:r>
              <a:rPr lang="en-SG" dirty="0"/>
              <a:t>().fit(X,Y)</a:t>
            </a:r>
          </a:p>
          <a:p>
            <a:r>
              <a:rPr lang="en-SG" dirty="0"/>
              <a:t>pred = </a:t>
            </a:r>
            <a:r>
              <a:rPr lang="en-SG" dirty="0" err="1"/>
              <a:t>model.predict</a:t>
            </a:r>
            <a:r>
              <a:rPr lang="en-SG" dirty="0"/>
              <a:t>(X)</a:t>
            </a:r>
          </a:p>
          <a:p>
            <a:r>
              <a:rPr lang="en-SG" dirty="0"/>
              <a:t>from </a:t>
            </a:r>
            <a:r>
              <a:rPr lang="en-SG" dirty="0" err="1"/>
              <a:t>sklearn.metrics</a:t>
            </a:r>
            <a:r>
              <a:rPr lang="en-SG" dirty="0"/>
              <a:t> import </a:t>
            </a:r>
            <a:r>
              <a:rPr lang="en-SG" dirty="0" err="1"/>
              <a:t>mean_squared_error</a:t>
            </a:r>
            <a:endParaRPr lang="en-SG" dirty="0"/>
          </a:p>
          <a:p>
            <a:r>
              <a:rPr lang="en-SG" dirty="0"/>
              <a:t>print(</a:t>
            </a:r>
            <a:r>
              <a:rPr lang="en-SG" dirty="0" err="1"/>
              <a:t>mean_squared_error</a:t>
            </a:r>
            <a:r>
              <a:rPr lang="en-SG" dirty="0"/>
              <a:t>(Y, pred)**0.5)</a:t>
            </a:r>
          </a:p>
          <a:p>
            <a:endParaRPr lang="en-SG" dirty="0"/>
          </a:p>
          <a:p>
            <a:r>
              <a:rPr lang="en-SG" dirty="0"/>
              <a:t>import </a:t>
            </a:r>
            <a:r>
              <a:rPr lang="en-SG" dirty="0" err="1"/>
              <a:t>joblib</a:t>
            </a:r>
            <a:endParaRPr lang="en-SG" dirty="0"/>
          </a:p>
          <a:p>
            <a:r>
              <a:rPr lang="en-SG" dirty="0" err="1"/>
              <a:t>joblib.dump</a:t>
            </a:r>
            <a:r>
              <a:rPr lang="en-SG" dirty="0"/>
              <a:t>(model, "DBS Regression Model")</a:t>
            </a:r>
          </a:p>
        </p:txBody>
      </p:sp>
    </p:spTree>
    <p:extLst>
      <p:ext uri="{BB962C8B-B14F-4D97-AF65-F5344CB8AC3E}">
        <p14:creationId xmlns:p14="http://schemas.microsoft.com/office/powerpoint/2010/main" val="328836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7185-4B02-985C-F901-981BD1D8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CE21-B011-3A8C-DC94-50ECECB7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Flask Example</a:t>
            </a:r>
          </a:p>
        </p:txBody>
      </p:sp>
    </p:spTree>
    <p:extLst>
      <p:ext uri="{BB962C8B-B14F-4D97-AF65-F5344CB8AC3E}">
        <p14:creationId xmlns:p14="http://schemas.microsoft.com/office/powerpoint/2010/main" val="14388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B75B-6F77-48B5-BF9A-AC1DB876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281"/>
            <a:ext cx="10972800" cy="1143000"/>
          </a:xfrm>
        </p:spPr>
        <p:txBody>
          <a:bodyPr/>
          <a:lstStyle/>
          <a:p>
            <a:r>
              <a:rPr lang="en-SG" dirty="0"/>
              <a:t>Flask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52B11-A646-4908-857A-62FE999279CF}"/>
              </a:ext>
            </a:extLst>
          </p:cNvPr>
          <p:cNvSpPr txBox="1"/>
          <p:nvPr/>
        </p:nvSpPr>
        <p:spPr>
          <a:xfrm>
            <a:off x="9065545" y="5185632"/>
            <a:ext cx="2832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#if run on command line</a:t>
            </a:r>
          </a:p>
          <a:p>
            <a:r>
              <a:rPr lang="en-SG" dirty="0"/>
              <a:t>if __name__=="__main__":</a:t>
            </a:r>
          </a:p>
          <a:p>
            <a:r>
              <a:rPr lang="en-SG" dirty="0"/>
              <a:t>    </a:t>
            </a:r>
            <a:r>
              <a:rPr lang="en-SG" dirty="0" err="1"/>
              <a:t>app.run</a:t>
            </a:r>
            <a:r>
              <a:rPr lang="en-SG" dirty="0"/>
              <a:t>(debug=True)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F282E-EA06-4D6A-A4DF-AD00453EDC7F}"/>
              </a:ext>
            </a:extLst>
          </p:cNvPr>
          <p:cNvSpPr txBox="1"/>
          <p:nvPr/>
        </p:nvSpPr>
        <p:spPr>
          <a:xfrm>
            <a:off x="515911" y="1246281"/>
            <a:ext cx="10161401" cy="57246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/>
              <a:t>from flask import Flask</a:t>
            </a:r>
          </a:p>
          <a:p>
            <a:r>
              <a:rPr lang="en-SG" sz="1400" dirty="0"/>
              <a:t>app = Flask(__name__)</a:t>
            </a:r>
          </a:p>
          <a:p>
            <a:endParaRPr lang="en-SG" sz="1400" dirty="0"/>
          </a:p>
          <a:p>
            <a:r>
              <a:rPr lang="en-SG" sz="1400" dirty="0"/>
              <a:t>from flask import request, </a:t>
            </a:r>
            <a:r>
              <a:rPr lang="en-SG" sz="1400" dirty="0" err="1"/>
              <a:t>render_template</a:t>
            </a:r>
            <a:endParaRPr lang="en-SG" sz="1400" dirty="0"/>
          </a:p>
          <a:p>
            <a:r>
              <a:rPr lang="en-SG" sz="1400" dirty="0"/>
              <a:t>import </a:t>
            </a:r>
            <a:r>
              <a:rPr lang="en-SG" sz="1400" dirty="0" err="1"/>
              <a:t>joblib</a:t>
            </a:r>
            <a:endParaRPr lang="en-SG" sz="1400" dirty="0"/>
          </a:p>
          <a:p>
            <a:endParaRPr lang="en-SG" sz="1400" dirty="0"/>
          </a:p>
          <a:p>
            <a:r>
              <a:rPr lang="en-SG" sz="1400" dirty="0"/>
              <a:t>@app.route("/", methods = ["GET", "POST"])</a:t>
            </a:r>
          </a:p>
          <a:p>
            <a:r>
              <a:rPr lang="en-SG" sz="1400" dirty="0"/>
              <a:t>def </a:t>
            </a:r>
            <a:r>
              <a:rPr lang="en-SG" sz="1400" dirty="0" err="1"/>
              <a:t>i</a:t>
            </a:r>
            <a:r>
              <a:rPr lang="en-SG" sz="1400" dirty="0"/>
              <a:t>():</a:t>
            </a:r>
          </a:p>
          <a:p>
            <a:r>
              <a:rPr lang="en-SG" sz="1400" dirty="0"/>
              <a:t>    if </a:t>
            </a:r>
            <a:r>
              <a:rPr lang="en-SG" sz="1400" dirty="0" err="1"/>
              <a:t>request.method</a:t>
            </a:r>
            <a:r>
              <a:rPr lang="en-SG" sz="1400" dirty="0"/>
              <a:t> == "POST":</a:t>
            </a:r>
          </a:p>
          <a:p>
            <a:r>
              <a:rPr lang="en-SG" sz="1400" dirty="0"/>
              <a:t>        name = </a:t>
            </a:r>
            <a:r>
              <a:rPr lang="en-SG" sz="1400" dirty="0" err="1"/>
              <a:t>request.form.get</a:t>
            </a:r>
            <a:r>
              <a:rPr lang="en-SG" sz="1400" dirty="0"/>
              <a:t>("name")</a:t>
            </a:r>
            <a:endParaRPr lang="en-SG" sz="1400" dirty="0">
              <a:cs typeface="Calibri"/>
            </a:endParaRPr>
          </a:p>
          <a:p>
            <a:r>
              <a:rPr lang="en-SG" sz="1400" dirty="0"/>
              <a:t>        print(name)</a:t>
            </a:r>
          </a:p>
          <a:p>
            <a:r>
              <a:rPr lang="en-SG" sz="1400" dirty="0"/>
              <a:t>        </a:t>
            </a:r>
            <a:r>
              <a:rPr lang="en-SG" sz="1400" dirty="0" err="1"/>
              <a:t>num</a:t>
            </a:r>
            <a:r>
              <a:rPr lang="en-SG" sz="1400" dirty="0"/>
              <a:t> = </a:t>
            </a:r>
            <a:r>
              <a:rPr lang="en-SG" sz="1400" dirty="0" err="1"/>
              <a:t>request.form.get</a:t>
            </a:r>
            <a:r>
              <a:rPr lang="en-SG" sz="1400" dirty="0"/>
              <a:t>("rates")</a:t>
            </a:r>
            <a:endParaRPr lang="en-SG" sz="1400" dirty="0">
              <a:cs typeface="Calibri"/>
            </a:endParaRPr>
          </a:p>
          <a:p>
            <a:r>
              <a:rPr lang="en-SG" sz="1400" dirty="0"/>
              <a:t>        print(</a:t>
            </a:r>
            <a:r>
              <a:rPr lang="en-SG" sz="1400" dirty="0" err="1"/>
              <a:t>num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model = </a:t>
            </a:r>
            <a:r>
              <a:rPr lang="en-SG" sz="1400" dirty="0" err="1"/>
              <a:t>joblib.load</a:t>
            </a:r>
            <a:r>
              <a:rPr lang="en-SG" sz="1400" dirty="0"/>
              <a:t>("DBS Regression Model")</a:t>
            </a:r>
          </a:p>
          <a:p>
            <a:r>
              <a:rPr lang="en-SG" sz="1400" dirty="0"/>
              <a:t>        pred = </a:t>
            </a:r>
            <a:r>
              <a:rPr lang="en-SG" sz="1400" dirty="0" err="1"/>
              <a:t>model.predict</a:t>
            </a:r>
            <a:r>
              <a:rPr lang="en-SG" sz="1400" dirty="0"/>
              <a:t>([[</a:t>
            </a:r>
            <a:r>
              <a:rPr lang="en-SG" sz="1400" dirty="0" err="1"/>
              <a:t>num</a:t>
            </a:r>
            <a:r>
              <a:rPr lang="en-SG" sz="1400" dirty="0"/>
              <a:t>]])</a:t>
            </a:r>
          </a:p>
          <a:p>
            <a:r>
              <a:rPr lang="en-SG" sz="1400" dirty="0"/>
              <a:t>        print(pred)</a:t>
            </a:r>
          </a:p>
          <a:p>
            <a:r>
              <a:rPr lang="en-SG" sz="1400" dirty="0"/>
              <a:t>        s = "Predicted DBS Share Price : " + str(pred)</a:t>
            </a:r>
          </a:p>
          <a:p>
            <a:r>
              <a:rPr lang="en-SG" sz="1400" dirty="0"/>
              <a:t>        print(s)</a:t>
            </a:r>
          </a:p>
          <a:p>
            <a:r>
              <a:rPr lang="en-SG" sz="1400" dirty="0"/>
              <a:t>        return(</a:t>
            </a:r>
            <a:r>
              <a:rPr lang="en-SG" sz="1400" dirty="0" err="1"/>
              <a:t>render_template</a:t>
            </a:r>
            <a:r>
              <a:rPr lang="en-SG" sz="1400" dirty="0"/>
              <a:t>(“main.html", result = s))</a:t>
            </a:r>
            <a:endParaRPr lang="en-SG" sz="1400" dirty="0">
              <a:cs typeface="Calibri"/>
            </a:endParaRPr>
          </a:p>
          <a:p>
            <a:r>
              <a:rPr lang="en-SG" sz="1400" dirty="0"/>
              <a:t>    else:</a:t>
            </a:r>
          </a:p>
          <a:p>
            <a:r>
              <a:rPr lang="en-SG" sz="1400" dirty="0"/>
              <a:t>        return </a:t>
            </a:r>
            <a:r>
              <a:rPr lang="en-SG" sz="1400" dirty="0" err="1"/>
              <a:t>render_template</a:t>
            </a:r>
            <a:r>
              <a:rPr lang="en-SG" sz="1400" dirty="0"/>
              <a:t>(“main.html", result ="DBS Share Price Prediction")</a:t>
            </a:r>
            <a:endParaRPr lang="en-SG" sz="1400" dirty="0">
              <a:cs typeface="Calibri"/>
            </a:endParaRP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3ED2F-5167-4B71-9BC5-3C1010AA7C48}"/>
              </a:ext>
            </a:extLst>
          </p:cNvPr>
          <p:cNvSpPr txBox="1"/>
          <p:nvPr/>
        </p:nvSpPr>
        <p:spPr>
          <a:xfrm>
            <a:off x="516570" y="5827553"/>
            <a:ext cx="633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/>
              <a:t>app.run</a:t>
            </a:r>
            <a:r>
              <a:rPr lang="en-SG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87334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BCCD-2B89-4688-B4EF-3EC04657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HTML Basic Syntax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C8464-CCD0-48D0-9369-9A151EA62A56}"/>
              </a:ext>
            </a:extLst>
          </p:cNvPr>
          <p:cNvSpPr txBox="1"/>
          <p:nvPr/>
        </p:nvSpPr>
        <p:spPr>
          <a:xfrm>
            <a:off x="398867" y="1542689"/>
            <a:ext cx="102333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&lt;!DOCTYPE html&gt; declaration defines that this document is an HTML5 document</a:t>
            </a:r>
          </a:p>
          <a:p>
            <a:r>
              <a:rPr lang="en-US" dirty="0"/>
              <a:t>The &lt;html&gt; element is the root element of an HTML page</a:t>
            </a:r>
          </a:p>
          <a:p>
            <a:r>
              <a:rPr lang="en-US" dirty="0"/>
              <a:t>The &lt;head&gt; element contains meta information about the HTML page</a:t>
            </a:r>
          </a:p>
          <a:p>
            <a:r>
              <a:rPr lang="en-US" dirty="0"/>
              <a:t>The &lt;title&gt; element specifies a title for the HTML page (which is shown in the browser's title bar or in the page's tab)</a:t>
            </a:r>
          </a:p>
          <a:p>
            <a:r>
              <a:rPr lang="en-US" dirty="0"/>
              <a:t>The &lt;body&gt; element defines the document's body, and is a container for all the visible contents, such as headings, paragraphs, images, hyperlinks, tables, lists, etc.</a:t>
            </a:r>
          </a:p>
          <a:p>
            <a:r>
              <a:rPr lang="en-US" dirty="0"/>
              <a:t>The &lt;h1&gt; element defines a large heading</a:t>
            </a:r>
          </a:p>
          <a:p>
            <a:r>
              <a:rPr lang="en-US" dirty="0"/>
              <a:t>The &lt;p&gt; element defines a paragraph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A1E66-87BF-47D4-A2A3-3F01194C88CB}"/>
              </a:ext>
            </a:extLst>
          </p:cNvPr>
          <p:cNvSpPr txBox="1"/>
          <p:nvPr/>
        </p:nvSpPr>
        <p:spPr>
          <a:xfrm>
            <a:off x="6096000" y="3554369"/>
            <a:ext cx="60949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/>
              <a:t>&lt;title&gt;Page Title&lt;/title&gt;</a:t>
            </a:r>
          </a:p>
          <a:p>
            <a:r>
              <a:rPr lang="en-US" sz="1400" dirty="0"/>
              <a:t>&lt;/head&gt;</a:t>
            </a:r>
          </a:p>
          <a:p>
            <a:r>
              <a:rPr lang="en-US" sz="1400" dirty="0"/>
              <a:t>&lt;body&gt;</a:t>
            </a:r>
          </a:p>
          <a:p>
            <a:endParaRPr lang="en-US" sz="1400" dirty="0"/>
          </a:p>
          <a:p>
            <a:r>
              <a:rPr lang="en-US" sz="1400" dirty="0"/>
              <a:t>&lt;h1&gt;My First Heading&lt;/h1&gt;</a:t>
            </a:r>
          </a:p>
          <a:p>
            <a:r>
              <a:rPr lang="en-US" sz="1400" dirty="0"/>
              <a:t>&lt;p&gt;My first paragraph.&lt;/p&gt;</a:t>
            </a:r>
          </a:p>
          <a:p>
            <a:endParaRPr lang="en-US" sz="1400" dirty="0"/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  <a:endParaRPr lang="en-SG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A13A9-1C47-485C-AC83-5530760BF188}"/>
              </a:ext>
            </a:extLst>
          </p:cNvPr>
          <p:cNvSpPr txBox="1"/>
          <p:nvPr/>
        </p:nvSpPr>
        <p:spPr>
          <a:xfrm>
            <a:off x="310581" y="5475154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https://www.w3schools.com/html/html_intro.asp</a:t>
            </a:r>
          </a:p>
        </p:txBody>
      </p:sp>
    </p:spTree>
    <p:extLst>
      <p:ext uri="{BB962C8B-B14F-4D97-AF65-F5344CB8AC3E}">
        <p14:creationId xmlns:p14="http://schemas.microsoft.com/office/powerpoint/2010/main" val="38668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5E3A-4B3D-42A5-9BE4-2F7DC142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DB557-3101-4861-AC82-EF22C0B71D0F}"/>
              </a:ext>
            </a:extLst>
          </p:cNvPr>
          <p:cNvSpPr txBox="1"/>
          <p:nvPr/>
        </p:nvSpPr>
        <p:spPr>
          <a:xfrm>
            <a:off x="707872" y="2153917"/>
            <a:ext cx="6094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an HTML Element?</a:t>
            </a:r>
          </a:p>
          <a:p>
            <a:r>
              <a:rPr lang="en-US" dirty="0"/>
              <a:t>An HTML element is defined by a start tag, some content, and an end tag: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tagname</a:t>
            </a:r>
            <a:r>
              <a:rPr lang="en-US" dirty="0"/>
              <a:t>&gt;Content goes here...&lt;/</a:t>
            </a:r>
            <a:r>
              <a:rPr lang="en-US" dirty="0" err="1"/>
              <a:t>tagname</a:t>
            </a:r>
            <a:r>
              <a:rPr lang="en-US" dirty="0"/>
              <a:t>&gt;</a:t>
            </a:r>
          </a:p>
          <a:p>
            <a:r>
              <a:rPr lang="en-US" dirty="0"/>
              <a:t>The HTML element is everything from the start tag to the end tag:</a:t>
            </a:r>
          </a:p>
          <a:p>
            <a:endParaRPr lang="en-US" dirty="0"/>
          </a:p>
          <a:p>
            <a:r>
              <a:rPr lang="en-US" dirty="0"/>
              <a:t>&lt;h1&gt;My First Heading&lt;/h1&gt;</a:t>
            </a:r>
          </a:p>
          <a:p>
            <a:r>
              <a:rPr lang="en-US" dirty="0"/>
              <a:t>&lt;p&gt;My first paragraph.&lt;/p&gt;</a:t>
            </a:r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EADE5-D45C-4636-8FF6-5D9DC4700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89" y="3128602"/>
            <a:ext cx="4579058" cy="29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48641-18FE-4C14-9A2E-594900110C54}"/>
              </a:ext>
            </a:extLst>
          </p:cNvPr>
          <p:cNvSpPr txBox="1"/>
          <p:nvPr/>
        </p:nvSpPr>
        <p:spPr>
          <a:xfrm>
            <a:off x="5727613" y="506336"/>
            <a:ext cx="6094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&lt;form&gt;: The Form element</a:t>
            </a:r>
          </a:p>
          <a:p>
            <a:r>
              <a:rPr lang="en-US" dirty="0"/>
              <a:t>The &lt;form&gt; HTML element represents a document section containing interactive controls for submitting information.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99251-13B1-4849-83D9-FDEC5D0D3E49}"/>
              </a:ext>
            </a:extLst>
          </p:cNvPr>
          <p:cNvSpPr txBox="1"/>
          <p:nvPr/>
        </p:nvSpPr>
        <p:spPr>
          <a:xfrm>
            <a:off x="203375" y="2388189"/>
            <a:ext cx="702353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dirty="0"/>
              <a:t>&lt;html&gt;</a:t>
            </a:r>
          </a:p>
          <a:p>
            <a:r>
              <a:rPr lang="en-SG" dirty="0"/>
              <a:t>   &lt;body&gt;</a:t>
            </a:r>
          </a:p>
          <a:p>
            <a:r>
              <a:rPr lang="en-SG" dirty="0"/>
              <a:t>      &lt;form action = "http://localhost:5000/" method = "post"&gt;</a:t>
            </a:r>
          </a:p>
          <a:p>
            <a:r>
              <a:rPr lang="en-SG" dirty="0"/>
              <a:t>         &lt;p&gt;Enter Name:&lt;/p&gt;</a:t>
            </a:r>
          </a:p>
          <a:p>
            <a:r>
              <a:rPr lang="en-SG" dirty="0"/>
              <a:t>         &lt;p&gt;&lt;input type = "text" name = "name" /&gt;&lt;/p&gt;</a:t>
            </a:r>
            <a:endParaRPr lang="en-SG" dirty="0">
              <a:cs typeface="Calibri"/>
            </a:endParaRPr>
          </a:p>
          <a:p>
            <a:r>
              <a:rPr lang="en-SG" dirty="0"/>
              <a:t>         &lt;p&gt;Enter exchange rate:&lt;/p&gt;</a:t>
            </a:r>
          </a:p>
          <a:p>
            <a:r>
              <a:rPr lang="en-US" dirty="0"/>
              <a:t>         &lt;p&gt;&lt;input type = </a:t>
            </a:r>
            <a:r>
              <a:rPr lang="en-SG" dirty="0"/>
              <a:t>“number" step = “0.01” </a:t>
            </a:r>
            <a:r>
              <a:rPr lang="en-SG" dirty="0" err="1"/>
              <a:t>na</a:t>
            </a:r>
            <a:r>
              <a:rPr lang="en-US" dirty="0"/>
              <a:t>me = "rates" /&gt;&lt;/p&gt;</a:t>
            </a:r>
            <a:endParaRPr lang="en-SG" dirty="0"/>
          </a:p>
          <a:p>
            <a:r>
              <a:rPr lang="en-SG" dirty="0"/>
              <a:t>         &lt;p&gt;&lt;input type = "submit" value = "submit" /&gt;&lt;/p&gt;</a:t>
            </a:r>
          </a:p>
          <a:p>
            <a:r>
              <a:rPr lang="en-SG" dirty="0"/>
              <a:t>      &lt;/form&gt;   </a:t>
            </a:r>
          </a:p>
          <a:p>
            <a:r>
              <a:rPr lang="en-SG" dirty="0"/>
              <a:t>    {{result}}</a:t>
            </a:r>
            <a:endParaRPr lang="en-SG" dirty="0">
              <a:cs typeface="Calibri"/>
            </a:endParaRPr>
          </a:p>
          <a:p>
            <a:r>
              <a:rPr lang="en-SG" dirty="0"/>
              <a:t>   &lt;/body&gt;</a:t>
            </a:r>
          </a:p>
          <a:p>
            <a:r>
              <a:rPr lang="en-SG" dirty="0"/>
              <a:t>&lt;/html&gt;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3152C3-663C-42A6-86CA-7AD79785C461}"/>
              </a:ext>
            </a:extLst>
          </p:cNvPr>
          <p:cNvCxnSpPr/>
          <p:nvPr/>
        </p:nvCxnSpPr>
        <p:spPr>
          <a:xfrm flipH="1">
            <a:off x="2011680" y="1512635"/>
            <a:ext cx="3279228" cy="1419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03187A-F904-4C1F-977B-35DA8F7E93DE}"/>
              </a:ext>
            </a:extLst>
          </p:cNvPr>
          <p:cNvSpPr txBox="1"/>
          <p:nvPr/>
        </p:nvSpPr>
        <p:spPr>
          <a:xfrm>
            <a:off x="887072" y="5889417"/>
            <a:ext cx="9190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https://developer.mozilla.org/en-US/docs/Web/HTML/Element/form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EFF25-7E91-4E85-86F8-12204D63A5A2}"/>
              </a:ext>
            </a:extLst>
          </p:cNvPr>
          <p:cNvSpPr txBox="1"/>
          <p:nvPr/>
        </p:nvSpPr>
        <p:spPr>
          <a:xfrm>
            <a:off x="6011392" y="1763928"/>
            <a:ext cx="60949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POST vs. GET Methods</a:t>
            </a:r>
          </a:p>
          <a:p>
            <a:r>
              <a:rPr lang="en-US" dirty="0"/>
              <a:t>We can use either the post or get method with a form.</a:t>
            </a:r>
          </a:p>
          <a:p>
            <a:r>
              <a:rPr lang="en-US" dirty="0"/>
              <a:t>Use the get method to request, or get, data from a resource.</a:t>
            </a:r>
          </a:p>
          <a:p>
            <a:r>
              <a:rPr lang="en-US" dirty="0"/>
              <a:t>Use the post method to submit data to be processed by a resource.</a:t>
            </a:r>
          </a:p>
          <a:p>
            <a:r>
              <a:rPr lang="en-US" dirty="0"/>
              <a:t>Read more: https://html.com/forms/tutorial/#ixzz7JmmNbrz4</a:t>
            </a:r>
            <a:endParaRPr lang="en-SG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4B8398-8828-4DFB-825E-0F8E294E76CD}"/>
              </a:ext>
            </a:extLst>
          </p:cNvPr>
          <p:cNvCxnSpPr/>
          <p:nvPr/>
        </p:nvCxnSpPr>
        <p:spPr>
          <a:xfrm flipH="1">
            <a:off x="4641368" y="1933949"/>
            <a:ext cx="1454632" cy="1055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89B3E434-70EE-4BD5-9577-2CF9CFC2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Html - form</a:t>
            </a:r>
          </a:p>
        </p:txBody>
      </p:sp>
    </p:spTree>
    <p:extLst>
      <p:ext uri="{BB962C8B-B14F-4D97-AF65-F5344CB8AC3E}">
        <p14:creationId xmlns:p14="http://schemas.microsoft.com/office/powerpoint/2010/main" val="87307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3079-7AAE-46D3-B119-16B48F19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Input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E65AC-23BF-4DD3-9FCB-C7BC04B9E48F}"/>
              </a:ext>
            </a:extLst>
          </p:cNvPr>
          <p:cNvSpPr txBox="1"/>
          <p:nvPr/>
        </p:nvSpPr>
        <p:spPr>
          <a:xfrm>
            <a:off x="6487510" y="252288"/>
            <a:ext cx="411269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&lt;input type="button"&gt;</a:t>
            </a:r>
          </a:p>
          <a:p>
            <a:r>
              <a:rPr lang="en-SG" dirty="0"/>
              <a:t>&lt;input type="checkbox"&gt;</a:t>
            </a:r>
          </a:p>
          <a:p>
            <a:r>
              <a:rPr lang="en-SG" dirty="0"/>
              <a:t>&lt;input type="</a:t>
            </a:r>
            <a:r>
              <a:rPr lang="en-SG" dirty="0" err="1"/>
              <a:t>color</a:t>
            </a:r>
            <a:r>
              <a:rPr lang="en-SG" dirty="0"/>
              <a:t>"&gt;</a:t>
            </a:r>
          </a:p>
          <a:p>
            <a:r>
              <a:rPr lang="en-SG" dirty="0"/>
              <a:t>&lt;input type="date"&gt;</a:t>
            </a:r>
          </a:p>
          <a:p>
            <a:r>
              <a:rPr lang="en-SG" dirty="0"/>
              <a:t>&lt;input type="datetime-local"&gt;</a:t>
            </a:r>
          </a:p>
          <a:p>
            <a:r>
              <a:rPr lang="en-SG" dirty="0"/>
              <a:t>&lt;input type="email"&gt;</a:t>
            </a:r>
          </a:p>
          <a:p>
            <a:r>
              <a:rPr lang="en-SG" dirty="0"/>
              <a:t>&lt;input type="file"&gt;</a:t>
            </a:r>
          </a:p>
          <a:p>
            <a:r>
              <a:rPr lang="en-SG" dirty="0"/>
              <a:t>&lt;input type="hidden"&gt;</a:t>
            </a:r>
          </a:p>
          <a:p>
            <a:r>
              <a:rPr lang="en-SG" dirty="0"/>
              <a:t>&lt;input type="image"&gt;</a:t>
            </a:r>
          </a:p>
          <a:p>
            <a:r>
              <a:rPr lang="en-SG" dirty="0"/>
              <a:t>&lt;input type="month"&gt;</a:t>
            </a:r>
          </a:p>
          <a:p>
            <a:r>
              <a:rPr lang="en-SG" dirty="0"/>
              <a:t>&lt;input type="number"&gt;</a:t>
            </a:r>
          </a:p>
          <a:p>
            <a:r>
              <a:rPr lang="en-SG" dirty="0"/>
              <a:t>&lt;input type="password"&gt;</a:t>
            </a:r>
          </a:p>
          <a:p>
            <a:r>
              <a:rPr lang="en-SG" dirty="0"/>
              <a:t>&lt;input type="radio"&gt;</a:t>
            </a:r>
          </a:p>
          <a:p>
            <a:r>
              <a:rPr lang="en-SG" dirty="0"/>
              <a:t>&lt;input type="range"&gt;</a:t>
            </a:r>
          </a:p>
          <a:p>
            <a:r>
              <a:rPr lang="en-SG" dirty="0"/>
              <a:t>&lt;input type="reset"&gt;</a:t>
            </a:r>
          </a:p>
          <a:p>
            <a:r>
              <a:rPr lang="en-SG" dirty="0"/>
              <a:t>&lt;input type="search"&gt;</a:t>
            </a:r>
          </a:p>
          <a:p>
            <a:r>
              <a:rPr lang="en-SG" dirty="0"/>
              <a:t>&lt;input type="submit"&gt;</a:t>
            </a:r>
          </a:p>
          <a:p>
            <a:r>
              <a:rPr lang="en-SG" dirty="0"/>
              <a:t>&lt;input type="</a:t>
            </a:r>
            <a:r>
              <a:rPr lang="en-SG" dirty="0" err="1"/>
              <a:t>tel</a:t>
            </a:r>
            <a:r>
              <a:rPr lang="en-SG" dirty="0"/>
              <a:t>"&gt;</a:t>
            </a:r>
          </a:p>
          <a:p>
            <a:r>
              <a:rPr lang="en-SG" dirty="0"/>
              <a:t>&lt;input type="text"&gt;</a:t>
            </a:r>
          </a:p>
          <a:p>
            <a:r>
              <a:rPr lang="en-SG" dirty="0"/>
              <a:t>&lt;input type="time"&gt;</a:t>
            </a:r>
          </a:p>
          <a:p>
            <a:r>
              <a:rPr lang="en-SG" dirty="0"/>
              <a:t>&lt;input type="</a:t>
            </a:r>
            <a:r>
              <a:rPr lang="en-SG" dirty="0" err="1"/>
              <a:t>url</a:t>
            </a:r>
            <a:r>
              <a:rPr lang="en-SG" dirty="0"/>
              <a:t>"&gt;</a:t>
            </a:r>
          </a:p>
          <a:p>
            <a:r>
              <a:rPr lang="en-SG" dirty="0"/>
              <a:t>&lt;input type="week"&gt;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31919-CE57-4D89-B9B0-F8BC335B7E8E}"/>
              </a:ext>
            </a:extLst>
          </p:cNvPr>
          <p:cNvSpPr txBox="1"/>
          <p:nvPr/>
        </p:nvSpPr>
        <p:spPr>
          <a:xfrm>
            <a:off x="392562" y="1647287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https://www.w3schools.com/html/html_form_input_types.asp</a:t>
            </a:r>
          </a:p>
        </p:txBody>
      </p:sp>
    </p:spTree>
    <p:extLst>
      <p:ext uri="{BB962C8B-B14F-4D97-AF65-F5344CB8AC3E}">
        <p14:creationId xmlns:p14="http://schemas.microsoft.com/office/powerpoint/2010/main" val="116100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E013-2074-445D-B5FC-B48AFEDD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878332"/>
            <a:ext cx="10972800" cy="1143000"/>
          </a:xfrm>
        </p:spPr>
        <p:txBody>
          <a:bodyPr/>
          <a:lstStyle/>
          <a:p>
            <a:r>
              <a:rPr lang="en-US" dirty="0"/>
              <a:t>Flask with </a:t>
            </a:r>
            <a:r>
              <a:rPr lang="en-US" dirty="0" err="1"/>
              <a:t>SQLLite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4052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8639-1309-4133-97A7-3DADCBD1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64132"/>
            <a:ext cx="10972800" cy="1143000"/>
          </a:xfrm>
        </p:spPr>
        <p:txBody>
          <a:bodyPr/>
          <a:lstStyle/>
          <a:p>
            <a:r>
              <a:rPr lang="en-US" dirty="0"/>
              <a:t>Create </a:t>
            </a:r>
            <a:r>
              <a:rPr lang="en-US" dirty="0" err="1"/>
              <a:t>db</a:t>
            </a:r>
            <a:r>
              <a:rPr lang="en-US" dirty="0"/>
              <a:t>, table, insert data and select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E4533-F01C-424D-8102-68ECE275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01241"/>
            <a:ext cx="7658100" cy="465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BB5F4-2D9D-44AB-90FE-ADDE0EFD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5784985"/>
            <a:ext cx="4676775" cy="9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2B4B-5D93-45B9-AB81-A3F60916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2849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HTML style (Jinja) is frontend, we use Flask for backend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9993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9FFC-A25C-4D4B-8AAA-9D196BCD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Flask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9D597-FD93-434C-B11B-7E51D631BBD7}"/>
              </a:ext>
            </a:extLst>
          </p:cNvPr>
          <p:cNvSpPr txBox="1"/>
          <p:nvPr/>
        </p:nvSpPr>
        <p:spPr>
          <a:xfrm>
            <a:off x="2189265" y="1916832"/>
            <a:ext cx="72545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600" dirty="0"/>
              <a:t>from flask import Flask, </a:t>
            </a:r>
            <a:r>
              <a:rPr lang="en-SG" sz="1600" dirty="0" err="1"/>
              <a:t>render_template</a:t>
            </a:r>
            <a:r>
              <a:rPr lang="en-SG" sz="1600" dirty="0"/>
              <a:t>, request</a:t>
            </a:r>
          </a:p>
          <a:p>
            <a:r>
              <a:rPr lang="en-SG" sz="1600" dirty="0"/>
              <a:t>app = Flask(__name__)</a:t>
            </a:r>
          </a:p>
          <a:p>
            <a:endParaRPr lang="en-SG" sz="1600" dirty="0"/>
          </a:p>
          <a:p>
            <a:r>
              <a:rPr lang="en-SG" sz="1600" dirty="0"/>
              <a:t>@app.route('/')</a:t>
            </a:r>
          </a:p>
          <a:p>
            <a:r>
              <a:rPr lang="en-SG" sz="1600" dirty="0"/>
              <a:t>def main():</a:t>
            </a:r>
          </a:p>
          <a:p>
            <a:r>
              <a:rPr lang="en-SG" sz="1600" dirty="0"/>
              <a:t>    return </a:t>
            </a:r>
            <a:r>
              <a:rPr lang="en-SG" sz="1600" dirty="0" err="1"/>
              <a:t>render_template</a:t>
            </a:r>
            <a:r>
              <a:rPr lang="en-SG" sz="1600" dirty="0"/>
              <a:t>('query.html')</a:t>
            </a:r>
          </a:p>
          <a:p>
            <a:endParaRPr lang="en-SG" sz="1600" dirty="0"/>
          </a:p>
          <a:p>
            <a:r>
              <a:rPr lang="en-SG" sz="1600" dirty="0"/>
              <a:t>@app.route('/process', methods=['POST'])</a:t>
            </a:r>
          </a:p>
          <a:p>
            <a:r>
              <a:rPr lang="en-SG" sz="1600" dirty="0"/>
              <a:t>def process():</a:t>
            </a:r>
          </a:p>
          <a:p>
            <a:r>
              <a:rPr lang="en-SG" sz="1600" dirty="0"/>
              <a:t>    # Retrieve the HTTP POST request parameter value from '</a:t>
            </a:r>
            <a:r>
              <a:rPr lang="en-SG" sz="1600" dirty="0" err="1"/>
              <a:t>request.form</a:t>
            </a:r>
            <a:r>
              <a:rPr lang="en-SG" sz="1600" dirty="0"/>
              <a:t>' dictionary</a:t>
            </a:r>
          </a:p>
          <a:p>
            <a:r>
              <a:rPr lang="en-SG" sz="1600" dirty="0"/>
              <a:t>    _username = </a:t>
            </a:r>
            <a:r>
              <a:rPr lang="en-SG" sz="1600" dirty="0" err="1"/>
              <a:t>request.form.get</a:t>
            </a:r>
            <a:r>
              <a:rPr lang="en-SG" sz="1600" dirty="0"/>
              <a:t>('username')  # get(</a:t>
            </a:r>
            <a:r>
              <a:rPr lang="en-SG" sz="1600" dirty="0" err="1"/>
              <a:t>attr</a:t>
            </a:r>
            <a:r>
              <a:rPr lang="en-SG" sz="1600" dirty="0"/>
              <a:t>) returns None if </a:t>
            </a:r>
            <a:r>
              <a:rPr lang="en-SG" sz="1600" dirty="0" err="1"/>
              <a:t>attr</a:t>
            </a:r>
            <a:r>
              <a:rPr lang="en-SG" sz="1600" dirty="0"/>
              <a:t> is not present</a:t>
            </a:r>
          </a:p>
          <a:p>
            <a:r>
              <a:rPr lang="en-SG" sz="1600" dirty="0"/>
              <a:t>    return </a:t>
            </a:r>
            <a:r>
              <a:rPr lang="en-SG" sz="1600" dirty="0" err="1"/>
              <a:t>render_template</a:t>
            </a:r>
            <a:r>
              <a:rPr lang="en-SG" sz="1600" dirty="0"/>
              <a:t>('response.html', username=_username)</a:t>
            </a:r>
          </a:p>
          <a:p>
            <a:endParaRPr lang="en-SG" sz="1600" dirty="0"/>
          </a:p>
          <a:p>
            <a:r>
              <a:rPr lang="en-SG" sz="1600" dirty="0" err="1"/>
              <a:t>app.run</a:t>
            </a:r>
            <a:r>
              <a:rPr lang="en-SG" sz="16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1980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E7B7-698F-45EC-8CFA-07FEFFDE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 as front end, save in templates (query and response)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879BF-81EA-43DB-A2A3-1660B18123B9}"/>
              </a:ext>
            </a:extLst>
          </p:cNvPr>
          <p:cNvSpPr txBox="1"/>
          <p:nvPr/>
        </p:nvSpPr>
        <p:spPr>
          <a:xfrm>
            <a:off x="821160" y="1905681"/>
            <a:ext cx="71287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&lt;html&gt;</a:t>
            </a:r>
          </a:p>
          <a:p>
            <a:r>
              <a:rPr lang="en-SG" dirty="0"/>
              <a:t>&lt;head&gt;</a:t>
            </a:r>
          </a:p>
          <a:p>
            <a:r>
              <a:rPr lang="en-SG" dirty="0"/>
              <a:t>  &lt;title&gt;Entry Page&lt;/title&gt;</a:t>
            </a:r>
          </a:p>
          <a:p>
            <a:r>
              <a:rPr lang="en-SG" dirty="0"/>
              <a:t>&lt;/head&gt;</a:t>
            </a:r>
          </a:p>
          <a:p>
            <a:r>
              <a:rPr lang="en-SG" dirty="0"/>
              <a:t>&lt;body&gt;</a:t>
            </a:r>
          </a:p>
          <a:p>
            <a:r>
              <a:rPr lang="en-SG" dirty="0"/>
              <a:t>&lt;form action="process" method="post"&gt;</a:t>
            </a:r>
          </a:p>
          <a:p>
            <a:r>
              <a:rPr lang="en-SG" dirty="0"/>
              <a:t>  &lt;label for="username"&gt;Please enter your name: &lt;/label&gt;</a:t>
            </a:r>
          </a:p>
          <a:p>
            <a:r>
              <a:rPr lang="en-SG" dirty="0"/>
              <a:t>  &lt;input type="text" id="username" name="username"&gt;&lt;</a:t>
            </a:r>
            <a:r>
              <a:rPr lang="en-SG" dirty="0" err="1"/>
              <a:t>br</a:t>
            </a:r>
            <a:r>
              <a:rPr lang="en-SG" dirty="0"/>
              <a:t>&gt;</a:t>
            </a:r>
          </a:p>
          <a:p>
            <a:r>
              <a:rPr lang="en-SG" dirty="0"/>
              <a:t>  &lt;input type="submit" value="SEND"&gt;</a:t>
            </a:r>
          </a:p>
          <a:p>
            <a:r>
              <a:rPr lang="en-SG" dirty="0"/>
              <a:t>&lt;/form&gt;</a:t>
            </a:r>
          </a:p>
          <a:p>
            <a:r>
              <a:rPr lang="en-SG" dirty="0"/>
              <a:t>&lt;/body&gt;</a:t>
            </a:r>
          </a:p>
          <a:p>
            <a:r>
              <a:rPr lang="en-SG" dirty="0"/>
              <a:t>&lt;/html&gt;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83048-78A1-4306-8878-0DDE2AB3867F}"/>
              </a:ext>
            </a:extLst>
          </p:cNvPr>
          <p:cNvSpPr txBox="1"/>
          <p:nvPr/>
        </p:nvSpPr>
        <p:spPr>
          <a:xfrm>
            <a:off x="7273677" y="2127109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&lt;html&gt;</a:t>
            </a:r>
          </a:p>
          <a:p>
            <a:r>
              <a:rPr lang="en-US" sz="1600" dirty="0"/>
              <a:t>&lt;head&gt;</a:t>
            </a:r>
          </a:p>
          <a:p>
            <a:r>
              <a:rPr lang="en-US" sz="1600" dirty="0"/>
              <a:t>  &lt;title&gt;Response Page&lt;/title&gt;</a:t>
            </a:r>
          </a:p>
          <a:p>
            <a:r>
              <a:rPr lang="en-US" sz="1600" dirty="0"/>
              <a:t>&lt;/head&gt;</a:t>
            </a:r>
          </a:p>
          <a:p>
            <a:r>
              <a:rPr lang="en-US" sz="1600" dirty="0"/>
              <a:t>&lt;body&gt;</a:t>
            </a:r>
          </a:p>
          <a:p>
            <a:r>
              <a:rPr lang="en-US" sz="1600" dirty="0"/>
              <a:t>  &lt;h1&gt;Hello, {{ username }}&lt;/h1&gt;</a:t>
            </a:r>
          </a:p>
          <a:p>
            <a:r>
              <a:rPr lang="en-US" sz="1600" dirty="0"/>
              <a:t>&lt;/body&gt;</a:t>
            </a:r>
          </a:p>
          <a:p>
            <a:r>
              <a:rPr lang="en-US" sz="1600" dirty="0"/>
              <a:t>&lt;/html&gt;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112807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923A-25D7-55C8-1C56-873E8810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384" y="110408"/>
            <a:ext cx="2109746" cy="1143000"/>
          </a:xfrm>
        </p:spPr>
        <p:txBody>
          <a:bodyPr/>
          <a:lstStyle/>
          <a:p>
            <a:r>
              <a:rPr lang="en-SG" dirty="0"/>
              <a:t>chatbot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9659D-70EC-D9CE-1950-35EDE6106B02}"/>
              </a:ext>
            </a:extLst>
          </p:cNvPr>
          <p:cNvSpPr txBox="1"/>
          <p:nvPr/>
        </p:nvSpPr>
        <p:spPr>
          <a:xfrm>
            <a:off x="276308" y="41214"/>
            <a:ext cx="3358098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from flask import </a:t>
            </a:r>
            <a:r>
              <a:rPr lang="en-SG" sz="1000" dirty="0" err="1"/>
              <a:t>Flask,request,render_template</a:t>
            </a:r>
            <a:endParaRPr lang="en-SG" sz="1000" dirty="0"/>
          </a:p>
          <a:p>
            <a:r>
              <a:rPr lang="en-SG" sz="1000" dirty="0"/>
              <a:t>app = Flask(__name__)</a:t>
            </a:r>
          </a:p>
          <a:p>
            <a:endParaRPr lang="en-SG" sz="1000" dirty="0"/>
          </a:p>
          <a:p>
            <a:r>
              <a:rPr lang="en-SG" sz="1000" dirty="0" err="1"/>
              <a:t>first_time</a:t>
            </a:r>
            <a:r>
              <a:rPr lang="en-SG" sz="1000" dirty="0"/>
              <a:t> = 1</a:t>
            </a:r>
          </a:p>
          <a:p>
            <a:r>
              <a:rPr lang="en-SG" sz="1000" dirty="0"/>
              <a:t>name = ""</a:t>
            </a:r>
          </a:p>
          <a:p>
            <a:endParaRPr lang="en-SG" sz="1000" dirty="0"/>
          </a:p>
          <a:p>
            <a:r>
              <a:rPr lang="en-SG" sz="1000" dirty="0"/>
              <a:t>@app.route("/",methods=["GET","POST"])</a:t>
            </a:r>
          </a:p>
          <a:p>
            <a:r>
              <a:rPr lang="en-SG" sz="1000" dirty="0"/>
              <a:t>def index():</a:t>
            </a:r>
          </a:p>
          <a:p>
            <a:r>
              <a:rPr lang="en-SG" sz="1000" dirty="0"/>
              <a:t>    return(</a:t>
            </a:r>
            <a:r>
              <a:rPr lang="en-SG" sz="1000" dirty="0" err="1"/>
              <a:t>render_template</a:t>
            </a:r>
            <a:r>
              <a:rPr lang="en-SG" sz="1000" dirty="0"/>
              <a:t>("index.html"))</a:t>
            </a:r>
          </a:p>
          <a:p>
            <a:r>
              <a:rPr lang="en-SG" sz="1000" dirty="0"/>
              <a:t>    </a:t>
            </a:r>
          </a:p>
          <a:p>
            <a:r>
              <a:rPr lang="en-SG" sz="1000" dirty="0"/>
              <a:t>@app.route("/main",methods=["GET","POST"])</a:t>
            </a:r>
          </a:p>
          <a:p>
            <a:r>
              <a:rPr lang="en-SG" sz="1000" dirty="0"/>
              <a:t>def main():</a:t>
            </a:r>
          </a:p>
          <a:p>
            <a:r>
              <a:rPr lang="en-SG" sz="1000" dirty="0"/>
              <a:t>    global </a:t>
            </a:r>
            <a:r>
              <a:rPr lang="en-SG" sz="1000" dirty="0" err="1"/>
              <a:t>first_time</a:t>
            </a:r>
            <a:r>
              <a:rPr lang="en-SG" sz="1000" dirty="0"/>
              <a:t>, name</a:t>
            </a:r>
          </a:p>
          <a:p>
            <a:r>
              <a:rPr lang="en-SG" sz="1000" dirty="0"/>
              <a:t>    if </a:t>
            </a:r>
            <a:r>
              <a:rPr lang="en-SG" sz="1000" dirty="0" err="1"/>
              <a:t>first_time</a:t>
            </a:r>
            <a:r>
              <a:rPr lang="en-SG" sz="1000" dirty="0"/>
              <a:t> == 1:</a:t>
            </a:r>
          </a:p>
          <a:p>
            <a:r>
              <a:rPr lang="en-SG" sz="1000" dirty="0"/>
              <a:t>        name = </a:t>
            </a:r>
            <a:r>
              <a:rPr lang="en-SG" sz="1000" dirty="0" err="1"/>
              <a:t>request.form.get</a:t>
            </a:r>
            <a:r>
              <a:rPr lang="en-SG" sz="1000" dirty="0"/>
              <a:t>("name")</a:t>
            </a:r>
          </a:p>
          <a:p>
            <a:r>
              <a:rPr lang="en-SG" sz="1000" dirty="0"/>
              <a:t>        </a:t>
            </a:r>
            <a:r>
              <a:rPr lang="en-SG" sz="1000" dirty="0" err="1"/>
              <a:t>first_time</a:t>
            </a:r>
            <a:r>
              <a:rPr lang="en-SG" sz="1000" dirty="0"/>
              <a:t> = 0</a:t>
            </a:r>
          </a:p>
          <a:p>
            <a:r>
              <a:rPr lang="en-SG" sz="1000" dirty="0"/>
              <a:t>    return(</a:t>
            </a:r>
            <a:r>
              <a:rPr lang="en-SG" sz="1000" dirty="0" err="1"/>
              <a:t>render_template</a:t>
            </a:r>
            <a:r>
              <a:rPr lang="en-SG" sz="1000" dirty="0"/>
              <a:t>("</a:t>
            </a:r>
            <a:r>
              <a:rPr lang="en-SG" sz="1000" dirty="0" err="1"/>
              <a:t>main.html",r</a:t>
            </a:r>
            <a:r>
              <a:rPr lang="en-SG" sz="1000" dirty="0"/>
              <a:t>=name))</a:t>
            </a:r>
          </a:p>
          <a:p>
            <a:endParaRPr lang="en-SG" sz="1000" dirty="0"/>
          </a:p>
          <a:p>
            <a:r>
              <a:rPr lang="en-SG" sz="1000" dirty="0"/>
              <a:t>@app.route("/faq1",methods=["GET","POST"])</a:t>
            </a:r>
          </a:p>
          <a:p>
            <a:r>
              <a:rPr lang="en-SG" sz="1000" dirty="0"/>
              <a:t>def faq1():</a:t>
            </a:r>
          </a:p>
          <a:p>
            <a:r>
              <a:rPr lang="en-SG" sz="1000" dirty="0"/>
              <a:t>    return(</a:t>
            </a:r>
            <a:r>
              <a:rPr lang="en-SG" sz="1000" dirty="0" err="1"/>
              <a:t>render_template</a:t>
            </a:r>
            <a:r>
              <a:rPr lang="en-SG" sz="1000" dirty="0"/>
              <a:t>("faq1.html"))</a:t>
            </a:r>
          </a:p>
          <a:p>
            <a:endParaRPr lang="en-SG" sz="1000" dirty="0"/>
          </a:p>
          <a:p>
            <a:r>
              <a:rPr lang="en-SG" sz="1000" dirty="0"/>
              <a:t>@app.route("/quiz",methods=["GET","POST"])</a:t>
            </a:r>
          </a:p>
          <a:p>
            <a:r>
              <a:rPr lang="en-SG" sz="1000" dirty="0"/>
              <a:t>def quiz():</a:t>
            </a:r>
          </a:p>
          <a:p>
            <a:r>
              <a:rPr lang="en-SG" sz="1000" dirty="0"/>
              <a:t>    return(</a:t>
            </a:r>
            <a:r>
              <a:rPr lang="en-SG" sz="1000" dirty="0" err="1"/>
              <a:t>render_template</a:t>
            </a:r>
            <a:r>
              <a:rPr lang="en-SG" sz="1000" dirty="0"/>
              <a:t>("quiz.html"))</a:t>
            </a:r>
          </a:p>
          <a:p>
            <a:endParaRPr lang="en-SG" sz="1000" dirty="0"/>
          </a:p>
          <a:p>
            <a:r>
              <a:rPr lang="en-SG" sz="1000" dirty="0"/>
              <a:t>@app.route("/quiz_answer",methods=["GET","POST"])</a:t>
            </a:r>
          </a:p>
          <a:p>
            <a:r>
              <a:rPr lang="en-SG" sz="1000" dirty="0"/>
              <a:t>def </a:t>
            </a:r>
            <a:r>
              <a:rPr lang="en-SG" sz="1000" dirty="0" err="1"/>
              <a:t>quiz_answer</a:t>
            </a:r>
            <a:r>
              <a:rPr lang="en-SG" sz="1000" dirty="0"/>
              <a:t>():</a:t>
            </a:r>
          </a:p>
          <a:p>
            <a:r>
              <a:rPr lang="en-SG" sz="1000" dirty="0"/>
              <a:t>    a = </a:t>
            </a:r>
            <a:r>
              <a:rPr lang="en-SG" sz="1000" dirty="0" err="1"/>
              <a:t>request.form</a:t>
            </a:r>
            <a:r>
              <a:rPr lang="en-SG" sz="1000" dirty="0"/>
              <a:t>["option"]</a:t>
            </a:r>
          </a:p>
          <a:p>
            <a:r>
              <a:rPr lang="en-SG" sz="1000" dirty="0"/>
              <a:t>    if a=="yes":</a:t>
            </a:r>
          </a:p>
          <a:p>
            <a:r>
              <a:rPr lang="en-SG" sz="1000" dirty="0"/>
              <a:t>        return(</a:t>
            </a:r>
            <a:r>
              <a:rPr lang="en-SG" sz="1000" dirty="0" err="1"/>
              <a:t>render_template</a:t>
            </a:r>
            <a:r>
              <a:rPr lang="en-SG" sz="1000" dirty="0"/>
              <a:t>("quiz_correct.html"))</a:t>
            </a:r>
          </a:p>
          <a:p>
            <a:r>
              <a:rPr lang="en-SG" sz="1000" dirty="0"/>
              <a:t>    else:</a:t>
            </a:r>
          </a:p>
          <a:p>
            <a:r>
              <a:rPr lang="en-SG" sz="1000" dirty="0"/>
              <a:t>        return(</a:t>
            </a:r>
            <a:r>
              <a:rPr lang="en-SG" sz="1000" dirty="0" err="1"/>
              <a:t>render_template</a:t>
            </a:r>
            <a:r>
              <a:rPr lang="en-SG" sz="1000" dirty="0"/>
              <a:t>("quiz_wrong.html"))</a:t>
            </a:r>
          </a:p>
          <a:p>
            <a:endParaRPr lang="en-SG" sz="1000" dirty="0"/>
          </a:p>
          <a:p>
            <a:r>
              <a:rPr lang="en-SG" sz="1000" dirty="0"/>
              <a:t>@app.route("/end",methods=["GET","POST"])</a:t>
            </a:r>
          </a:p>
          <a:p>
            <a:r>
              <a:rPr lang="en-SG" sz="1000" dirty="0"/>
              <a:t>def end():</a:t>
            </a:r>
          </a:p>
          <a:p>
            <a:r>
              <a:rPr lang="en-SG" sz="1000" dirty="0"/>
              <a:t>    return(</a:t>
            </a:r>
            <a:r>
              <a:rPr lang="en-SG" sz="1000" dirty="0" err="1"/>
              <a:t>render_template</a:t>
            </a:r>
            <a:r>
              <a:rPr lang="en-SG" sz="1000" dirty="0"/>
              <a:t>("end.html"))</a:t>
            </a:r>
          </a:p>
          <a:p>
            <a:endParaRPr lang="en-SG" sz="1000" dirty="0"/>
          </a:p>
          <a:p>
            <a:r>
              <a:rPr lang="en-SG" sz="1000" dirty="0"/>
              <a:t>if __name__ == "__main__":</a:t>
            </a:r>
          </a:p>
          <a:p>
            <a:r>
              <a:rPr lang="en-SG" sz="1000" dirty="0"/>
              <a:t>    </a:t>
            </a:r>
            <a:r>
              <a:rPr lang="en-SG" sz="1000" dirty="0" err="1"/>
              <a:t>app.run</a:t>
            </a:r>
            <a:r>
              <a:rPr lang="en-SG" sz="1000" dirty="0"/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8D45E-D4F5-2EB5-27AD-F42E8C6CCAD5}"/>
              </a:ext>
            </a:extLst>
          </p:cNvPr>
          <p:cNvSpPr txBox="1"/>
          <p:nvPr/>
        </p:nvSpPr>
        <p:spPr>
          <a:xfrm>
            <a:off x="3845784" y="110408"/>
            <a:ext cx="322292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Index</a:t>
            </a:r>
          </a:p>
          <a:p>
            <a:endParaRPr lang="en-SG" sz="1000" dirty="0"/>
          </a:p>
          <a:p>
            <a:r>
              <a:rPr lang="en-SG" sz="1000" dirty="0"/>
              <a:t>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&lt;h1&gt;Welcome to chatbot&lt;/h1&gt;</a:t>
            </a:r>
          </a:p>
          <a:p>
            <a:r>
              <a:rPr lang="en-SG" sz="1000" dirty="0"/>
              <a:t>    &lt;form action="/main" method="post"&gt;</a:t>
            </a:r>
          </a:p>
          <a:p>
            <a:r>
              <a:rPr lang="en-SG" sz="1000" dirty="0"/>
              <a:t>        &lt;h2&gt;Please enter your name&lt;/h2&gt;</a:t>
            </a:r>
          </a:p>
          <a:p>
            <a:r>
              <a:rPr lang="en-SG" sz="1000" dirty="0"/>
              <a:t>        &lt;input type="text" name="name"&gt;</a:t>
            </a:r>
          </a:p>
          <a:p>
            <a:r>
              <a:rPr lang="en-SG" sz="1000" dirty="0"/>
              <a:t>        &lt;input type="submit" value="Enter"&gt;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&lt;/div&gt;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6AEC9-2F26-E82D-CA73-A9742F9678A5}"/>
              </a:ext>
            </a:extLst>
          </p:cNvPr>
          <p:cNvSpPr txBox="1"/>
          <p:nvPr/>
        </p:nvSpPr>
        <p:spPr>
          <a:xfrm>
            <a:off x="3845784" y="3242091"/>
            <a:ext cx="335809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Main 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&lt;h1&gt;Hi, {{r}}. Main Menu&lt;/h1&gt;</a:t>
            </a:r>
          </a:p>
          <a:p>
            <a:r>
              <a:rPr lang="en-SG" sz="1000" dirty="0"/>
              <a:t>    &lt;form action="/faq1" method="post"&gt;</a:t>
            </a:r>
          </a:p>
          <a:p>
            <a:r>
              <a:rPr lang="en-SG" sz="1000" dirty="0"/>
              <a:t>        &lt;input type="submit" value="FAQ1"&gt;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    &lt;form action="/quiz" method="post"&gt;</a:t>
            </a:r>
          </a:p>
          <a:p>
            <a:r>
              <a:rPr lang="en-SG" sz="1000" dirty="0"/>
              <a:t>        &lt;input type="submit" value="Quiz"&gt;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    &lt;form action="/end" method="post"&gt;</a:t>
            </a:r>
          </a:p>
          <a:p>
            <a:r>
              <a:rPr lang="en-SG" sz="1000" dirty="0"/>
              <a:t>        &lt;input type="submit" value="End"&gt;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&lt;/div&gt;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E3245-6C57-379E-16D1-9374050EA5E7}"/>
              </a:ext>
            </a:extLst>
          </p:cNvPr>
          <p:cNvSpPr txBox="1"/>
          <p:nvPr/>
        </p:nvSpPr>
        <p:spPr>
          <a:xfrm>
            <a:off x="7770413" y="1605656"/>
            <a:ext cx="332165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FAQ1</a:t>
            </a:r>
          </a:p>
          <a:p>
            <a:endParaRPr lang="en-SG" sz="1000" dirty="0"/>
          </a:p>
          <a:p>
            <a:r>
              <a:rPr lang="en-SG" sz="1000" dirty="0"/>
              <a:t>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&lt;h1&gt;FAQ1&lt;/h1&gt;</a:t>
            </a:r>
          </a:p>
          <a:p>
            <a:r>
              <a:rPr lang="en-SG" sz="1000" dirty="0"/>
              <a:t>    &lt;form action="/main" method="post"&gt;</a:t>
            </a:r>
          </a:p>
          <a:p>
            <a:r>
              <a:rPr lang="en-SG" sz="1000" dirty="0"/>
              <a:t>        &lt;input type="submit" value="Main"&gt;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97020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802B-E744-4909-9E34-F7C943EA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Jinja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C8AE8-700F-4C1D-82FB-25332B5F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3" y="166328"/>
            <a:ext cx="3606111" cy="6525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3D5B9-F57B-4075-A710-EEEFCFB95EA9}"/>
              </a:ext>
            </a:extLst>
          </p:cNvPr>
          <p:cNvSpPr txBox="1"/>
          <p:nvPr/>
        </p:nvSpPr>
        <p:spPr>
          <a:xfrm>
            <a:off x="474388" y="202403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Jinja is a web template engine for the Python programming language.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4946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A3492-C767-C63D-80D7-B235DBF0C2F7}"/>
              </a:ext>
            </a:extLst>
          </p:cNvPr>
          <p:cNvSpPr txBox="1"/>
          <p:nvPr/>
        </p:nvSpPr>
        <p:spPr>
          <a:xfrm>
            <a:off x="447262" y="3534427"/>
            <a:ext cx="3321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End</a:t>
            </a:r>
          </a:p>
          <a:p>
            <a:endParaRPr lang="en-SG" sz="1000" dirty="0"/>
          </a:p>
          <a:p>
            <a:r>
              <a:rPr lang="en-SG" sz="1000" dirty="0"/>
              <a:t>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&lt;h1&gt;Thank you, good bye!!&lt;/h1&gt;</a:t>
            </a:r>
          </a:p>
          <a:p>
            <a:r>
              <a:rPr lang="en-SG" sz="1000" dirty="0"/>
              <a:t>&lt;/div&gt;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33B08-5A78-EF41-5679-269C5A63C5E5}"/>
              </a:ext>
            </a:extLst>
          </p:cNvPr>
          <p:cNvSpPr txBox="1"/>
          <p:nvPr/>
        </p:nvSpPr>
        <p:spPr>
          <a:xfrm>
            <a:off x="447262" y="230112"/>
            <a:ext cx="609467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Quiz</a:t>
            </a:r>
          </a:p>
          <a:p>
            <a:endParaRPr lang="en-SG" sz="1000" dirty="0"/>
          </a:p>
          <a:p>
            <a:r>
              <a:rPr lang="en-SG" sz="1000" dirty="0"/>
              <a:t>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&lt;h1&gt;Quiz: Answer is yes&lt;/h1&gt;</a:t>
            </a:r>
          </a:p>
          <a:p>
            <a:r>
              <a:rPr lang="en-SG" sz="1000" dirty="0"/>
              <a:t>    &lt;form action="/</a:t>
            </a:r>
            <a:r>
              <a:rPr lang="en-SG" sz="1000" dirty="0" err="1"/>
              <a:t>quiz_answer</a:t>
            </a:r>
            <a:r>
              <a:rPr lang="en-SG" sz="1000" dirty="0"/>
              <a:t>" method="post"&gt;</a:t>
            </a:r>
          </a:p>
          <a:p>
            <a:r>
              <a:rPr lang="en-SG" sz="1000" dirty="0"/>
              <a:t>        &lt;input type="radio" name="option" value="yes"&gt;yes&lt;/input&gt;</a:t>
            </a:r>
          </a:p>
          <a:p>
            <a:r>
              <a:rPr lang="en-SG" sz="1000" dirty="0"/>
              <a:t>        &lt;input type="radio" name="option" value="no"&gt;no&lt;/input&gt;</a:t>
            </a:r>
          </a:p>
          <a:p>
            <a:r>
              <a:rPr lang="en-SG" sz="1000" dirty="0"/>
              <a:t>        &lt;input type="submit" value="Enter"&gt;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&lt;/div&gt;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F75A1-27C7-61BD-BFE7-AEC677F62B0C}"/>
              </a:ext>
            </a:extLst>
          </p:cNvPr>
          <p:cNvSpPr txBox="1"/>
          <p:nvPr/>
        </p:nvSpPr>
        <p:spPr>
          <a:xfrm>
            <a:off x="4414963" y="334520"/>
            <a:ext cx="341707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Quiz Correct</a:t>
            </a:r>
          </a:p>
          <a:p>
            <a:endParaRPr lang="en-SG" sz="1000" dirty="0"/>
          </a:p>
          <a:p>
            <a:r>
              <a:rPr lang="en-SG" sz="1000" dirty="0"/>
              <a:t>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&lt;h1&gt;Your answer is correct&lt;/h1&gt;</a:t>
            </a:r>
          </a:p>
          <a:p>
            <a:r>
              <a:rPr lang="en-SG" sz="1000" dirty="0"/>
              <a:t>    &lt;form action="/main" method="post"&gt;</a:t>
            </a:r>
          </a:p>
          <a:p>
            <a:r>
              <a:rPr lang="en-SG" sz="1000" dirty="0"/>
              <a:t>        &lt;input type="submit" value="main"&gt;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&lt;/div&gt;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861E5-2395-87AF-D473-D80420269185}"/>
              </a:ext>
            </a:extLst>
          </p:cNvPr>
          <p:cNvSpPr txBox="1"/>
          <p:nvPr/>
        </p:nvSpPr>
        <p:spPr>
          <a:xfrm>
            <a:off x="8451906" y="334519"/>
            <a:ext cx="349890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Quiz Wrong</a:t>
            </a:r>
          </a:p>
          <a:p>
            <a:endParaRPr lang="en-SG" sz="1000" dirty="0"/>
          </a:p>
          <a:p>
            <a:r>
              <a:rPr lang="en-SG" sz="1000" dirty="0"/>
              <a:t>&lt;style&gt;</a:t>
            </a:r>
          </a:p>
          <a:p>
            <a:r>
              <a:rPr lang="en-SG" sz="1000" dirty="0"/>
              <a:t>    .container{width: 100%; </a:t>
            </a:r>
            <a:r>
              <a:rPr lang="en-SG" sz="1000" dirty="0" err="1"/>
              <a:t>margin:auto</a:t>
            </a:r>
            <a:r>
              <a:rPr lang="en-SG" sz="1000" dirty="0"/>
              <a:t>}</a:t>
            </a:r>
          </a:p>
          <a:p>
            <a:r>
              <a:rPr lang="en-SG" sz="1000" dirty="0"/>
              <a:t>    @media (min-width:600px){.container{width: 80%;}}</a:t>
            </a:r>
          </a:p>
          <a:p>
            <a:r>
              <a:rPr lang="en-SG" sz="1000" dirty="0"/>
              <a:t>    @media (min-width:768px){.container{width: 60%;}}</a:t>
            </a:r>
          </a:p>
          <a:p>
            <a:r>
              <a:rPr lang="en-SG" sz="1000" dirty="0"/>
              <a:t>    @media (min-width:1024px){.container{width:50%;}}</a:t>
            </a:r>
          </a:p>
          <a:p>
            <a:r>
              <a:rPr lang="en-SG" sz="1000" dirty="0"/>
              <a:t>&lt;/style&gt;</a:t>
            </a:r>
          </a:p>
          <a:p>
            <a:endParaRPr lang="en-SG" sz="1000" dirty="0"/>
          </a:p>
          <a:p>
            <a:r>
              <a:rPr lang="en-SG" sz="1000" dirty="0"/>
              <a:t>&lt;div class="container"&gt;</a:t>
            </a:r>
          </a:p>
          <a:p>
            <a:r>
              <a:rPr lang="en-SG" sz="1000" dirty="0"/>
              <a:t>    &lt;h1&gt;You answer is wrong&lt;/h1&gt;</a:t>
            </a:r>
          </a:p>
          <a:p>
            <a:r>
              <a:rPr lang="en-SG" sz="1000" dirty="0"/>
              <a:t>    &lt;form action="/main" method="post"&gt;</a:t>
            </a:r>
          </a:p>
          <a:p>
            <a:r>
              <a:rPr lang="en-SG" sz="1000" dirty="0"/>
              <a:t>        &lt;input type="submit" value="Main"&gt;</a:t>
            </a:r>
          </a:p>
          <a:p>
            <a:r>
              <a:rPr lang="en-SG" sz="1000" dirty="0"/>
              <a:t>    &lt;/form&gt;</a:t>
            </a:r>
          </a:p>
          <a:p>
            <a:r>
              <a:rPr lang="en-SG" sz="1000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3626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66FB-5C07-7651-58A5-B1000F0F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3D78-0A88-4EE7-0842-9A00B374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16" y="0"/>
            <a:ext cx="9993384" cy="1257681"/>
          </a:xfrm>
        </p:spPr>
        <p:txBody>
          <a:bodyPr>
            <a:normAutofit fontScale="90000"/>
          </a:bodyPr>
          <a:lstStyle/>
          <a:p>
            <a:r>
              <a:rPr lang="en-SG" dirty="0"/>
              <a:t>Text Sentiment - 3 pages – submit buttons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ECB99-5C5E-3C4D-F1D2-C206923D2333}"/>
              </a:ext>
            </a:extLst>
          </p:cNvPr>
          <p:cNvSpPr txBox="1"/>
          <p:nvPr/>
        </p:nvSpPr>
        <p:spPr>
          <a:xfrm>
            <a:off x="1728716" y="1195842"/>
            <a:ext cx="4572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from flask import </a:t>
            </a:r>
            <a:r>
              <a:rPr lang="en-SG" sz="1200" dirty="0" err="1"/>
              <a:t>Flask,request,render_template</a:t>
            </a:r>
            <a:endParaRPr lang="en-SG" sz="1200" dirty="0"/>
          </a:p>
          <a:p>
            <a:r>
              <a:rPr lang="en-SG" sz="1200" dirty="0"/>
              <a:t>from </a:t>
            </a:r>
            <a:r>
              <a:rPr lang="en-SG" sz="1200" dirty="0" err="1"/>
              <a:t>textblob</a:t>
            </a:r>
            <a:r>
              <a:rPr lang="en-SG" sz="1200" dirty="0"/>
              <a:t> import </a:t>
            </a:r>
            <a:r>
              <a:rPr lang="en-SG" sz="1200" dirty="0" err="1"/>
              <a:t>TextBlob</a:t>
            </a:r>
            <a:endParaRPr lang="en-SG" sz="1200" dirty="0"/>
          </a:p>
          <a:p>
            <a:endParaRPr lang="en-SG" sz="1200" dirty="0"/>
          </a:p>
          <a:p>
            <a:r>
              <a:rPr lang="en-SG" sz="1200" dirty="0"/>
              <a:t>app = Flask(__name__)</a:t>
            </a:r>
          </a:p>
          <a:p>
            <a:endParaRPr lang="en-SG" sz="1200" dirty="0"/>
          </a:p>
          <a:p>
            <a:r>
              <a:rPr lang="en-SG" sz="1200" dirty="0"/>
              <a:t>@app.route("/",methods=["GET","POST"])</a:t>
            </a:r>
          </a:p>
          <a:p>
            <a:r>
              <a:rPr lang="en-SG" sz="1200" dirty="0"/>
              <a:t>def index():</a:t>
            </a:r>
          </a:p>
          <a:p>
            <a:r>
              <a:rPr lang="en-SG" sz="1200" dirty="0"/>
              <a:t>    return(</a:t>
            </a:r>
            <a:r>
              <a:rPr lang="en-SG" sz="1200" dirty="0" err="1"/>
              <a:t>render_template</a:t>
            </a:r>
            <a:r>
              <a:rPr lang="en-SG" sz="1200" dirty="0"/>
              <a:t>("index.html"))</a:t>
            </a:r>
          </a:p>
          <a:p>
            <a:r>
              <a:rPr lang="en-SG" sz="1200" dirty="0"/>
              <a:t>    </a:t>
            </a:r>
          </a:p>
          <a:p>
            <a:r>
              <a:rPr lang="en-SG" sz="1200" dirty="0"/>
              <a:t>@app.route("/result",methods=["GET","POST"])</a:t>
            </a:r>
          </a:p>
          <a:p>
            <a:r>
              <a:rPr lang="en-SG" sz="1200" dirty="0"/>
              <a:t>def result():</a:t>
            </a:r>
          </a:p>
          <a:p>
            <a:r>
              <a:rPr lang="en-SG" sz="1200" dirty="0"/>
              <a:t>    t = </a:t>
            </a:r>
            <a:r>
              <a:rPr lang="en-SG" sz="1200" dirty="0" err="1"/>
              <a:t>request.form.get</a:t>
            </a:r>
            <a:r>
              <a:rPr lang="en-SG" sz="1200" dirty="0"/>
              <a:t>("t")</a:t>
            </a:r>
          </a:p>
          <a:p>
            <a:r>
              <a:rPr lang="en-SG" sz="1200" dirty="0"/>
              <a:t>    result = </a:t>
            </a:r>
            <a:r>
              <a:rPr lang="en-SG" sz="1200" dirty="0" err="1"/>
              <a:t>TextBlob</a:t>
            </a:r>
            <a:r>
              <a:rPr lang="en-SG" sz="1200" dirty="0"/>
              <a:t>(t).sentiment</a:t>
            </a:r>
          </a:p>
          <a:p>
            <a:r>
              <a:rPr lang="en-SG" sz="1200" dirty="0"/>
              <a:t>    return(</a:t>
            </a:r>
            <a:r>
              <a:rPr lang="en-SG" sz="1200" dirty="0" err="1"/>
              <a:t>render_template</a:t>
            </a:r>
            <a:r>
              <a:rPr lang="en-SG" sz="1200" dirty="0"/>
              <a:t>("</a:t>
            </a:r>
            <a:r>
              <a:rPr lang="en-SG" sz="1200" dirty="0" err="1"/>
              <a:t>result.html",result</a:t>
            </a:r>
            <a:r>
              <a:rPr lang="en-SG" sz="1200" dirty="0"/>
              <a:t>=result))</a:t>
            </a:r>
          </a:p>
          <a:p>
            <a:endParaRPr lang="en-SG" sz="1200" dirty="0"/>
          </a:p>
          <a:p>
            <a:r>
              <a:rPr lang="en-SG" sz="1200" dirty="0"/>
              <a:t>@app.route("/next", methods=["GET","POST"])</a:t>
            </a:r>
          </a:p>
          <a:p>
            <a:r>
              <a:rPr lang="en-SG" sz="1200" dirty="0"/>
              <a:t>def next():</a:t>
            </a:r>
          </a:p>
          <a:p>
            <a:r>
              <a:rPr lang="en-SG" sz="1200" dirty="0"/>
              <a:t>    return(</a:t>
            </a:r>
            <a:r>
              <a:rPr lang="en-SG" sz="1200" dirty="0" err="1"/>
              <a:t>render_template</a:t>
            </a:r>
            <a:r>
              <a:rPr lang="en-SG" sz="1200" dirty="0"/>
              <a:t>("index.html"))</a:t>
            </a:r>
          </a:p>
          <a:p>
            <a:r>
              <a:rPr lang="en-SG" sz="1200" dirty="0"/>
              <a:t>    </a:t>
            </a:r>
          </a:p>
          <a:p>
            <a:r>
              <a:rPr lang="en-SG" sz="1200" dirty="0"/>
              <a:t>@app.route("/end", methods=["GET","POST"])</a:t>
            </a:r>
          </a:p>
          <a:p>
            <a:r>
              <a:rPr lang="en-SG" sz="1200" dirty="0"/>
              <a:t>def end():</a:t>
            </a:r>
          </a:p>
          <a:p>
            <a:r>
              <a:rPr lang="en-SG" sz="1200" dirty="0"/>
              <a:t>    return(</a:t>
            </a:r>
            <a:r>
              <a:rPr lang="en-SG" sz="1200" dirty="0" err="1"/>
              <a:t>render_template</a:t>
            </a:r>
            <a:r>
              <a:rPr lang="en-SG" sz="1200" dirty="0"/>
              <a:t>("end.html"))</a:t>
            </a:r>
          </a:p>
          <a:p>
            <a:r>
              <a:rPr lang="en-SG" sz="1200" dirty="0"/>
              <a:t>    </a:t>
            </a:r>
          </a:p>
          <a:p>
            <a:r>
              <a:rPr lang="en-SG" sz="1200" dirty="0"/>
              <a:t>if __name__ == "__main__":</a:t>
            </a:r>
          </a:p>
          <a:p>
            <a:r>
              <a:rPr lang="en-SG" sz="1200" dirty="0"/>
              <a:t>    </a:t>
            </a:r>
            <a:r>
              <a:rPr lang="en-SG" sz="1200" dirty="0" err="1"/>
              <a:t>app.run</a:t>
            </a:r>
            <a:r>
              <a:rPr lang="en-SG" sz="1200" dirty="0"/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4ED23-F0F5-40AE-8896-0780B163BA0C}"/>
              </a:ext>
            </a:extLst>
          </p:cNvPr>
          <p:cNvSpPr txBox="1"/>
          <p:nvPr/>
        </p:nvSpPr>
        <p:spPr>
          <a:xfrm>
            <a:off x="5550091" y="3029080"/>
            <a:ext cx="47835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result.html</a:t>
            </a:r>
          </a:p>
          <a:p>
            <a:r>
              <a:rPr lang="en-SG" sz="1200" dirty="0"/>
              <a:t>&lt;html&gt;</a:t>
            </a:r>
          </a:p>
          <a:p>
            <a:r>
              <a:rPr lang="en-SG" sz="1200" dirty="0"/>
              <a:t>    &lt;p&gt;&lt;h2&gt;6 The sentiment of the text {{result}}&lt;/h2&gt;&lt;/p&gt;</a:t>
            </a:r>
          </a:p>
          <a:p>
            <a:r>
              <a:rPr lang="en-SG" sz="1200" dirty="0"/>
              <a:t>    &lt;form action="/next" method="post"&gt;</a:t>
            </a:r>
          </a:p>
          <a:p>
            <a:r>
              <a:rPr lang="en-SG" sz="1200" dirty="0"/>
              <a:t>        &lt;p&gt;&lt;input type=submit value=Next&gt;&lt;/p&gt;       </a:t>
            </a:r>
          </a:p>
          <a:p>
            <a:r>
              <a:rPr lang="en-SG" sz="1200" dirty="0"/>
              <a:t>    &lt;/form&gt;</a:t>
            </a:r>
          </a:p>
          <a:p>
            <a:r>
              <a:rPr lang="en-SG" sz="1200" dirty="0"/>
              <a:t>    &lt;form action="/end" method="post"&gt;</a:t>
            </a:r>
          </a:p>
          <a:p>
            <a:r>
              <a:rPr lang="en-SG" sz="1200" dirty="0"/>
              <a:t>        &lt;p&gt;&lt;input type=submit value=End&gt;&lt;/p&gt;       </a:t>
            </a:r>
          </a:p>
          <a:p>
            <a:r>
              <a:rPr lang="en-SG" sz="1200" dirty="0"/>
              <a:t>    &lt;/form&gt;</a:t>
            </a:r>
          </a:p>
          <a:p>
            <a:r>
              <a:rPr lang="en-SG" sz="1200" dirty="0"/>
              <a:t>&lt;/html&gt;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F2C45-1790-1094-5848-FD6DA39239FC}"/>
              </a:ext>
            </a:extLst>
          </p:cNvPr>
          <p:cNvSpPr txBox="1"/>
          <p:nvPr/>
        </p:nvSpPr>
        <p:spPr>
          <a:xfrm>
            <a:off x="5550090" y="104829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Index</a:t>
            </a:r>
            <a:r>
              <a:rPr lang="en-SG" sz="1200"/>
              <a:t>.html</a:t>
            </a:r>
            <a:endParaRPr lang="en-SG" sz="1200" dirty="0"/>
          </a:p>
          <a:p>
            <a:r>
              <a:rPr lang="en-SG" sz="1200" dirty="0"/>
              <a:t>&lt;html&gt;</a:t>
            </a:r>
          </a:p>
          <a:p>
            <a:r>
              <a:rPr lang="en-SG" sz="1200" dirty="0"/>
              <a:t>    &lt;h1&gt;My second ML cloud based model: Text Sentiment&lt;/h1&gt;</a:t>
            </a:r>
          </a:p>
          <a:p>
            <a:r>
              <a:rPr lang="en-SG" sz="1200" dirty="0"/>
              <a:t>    &lt;form action="/result" method="post"&gt;</a:t>
            </a:r>
          </a:p>
          <a:p>
            <a:r>
              <a:rPr lang="en-SG" sz="1200" dirty="0"/>
              <a:t>        &lt;p&gt;Please enter the text&lt;/p&gt;</a:t>
            </a:r>
          </a:p>
          <a:p>
            <a:r>
              <a:rPr lang="en-SG" sz="1200" dirty="0"/>
              <a:t>        &lt;p&gt;&lt;input type="text" name="t"&gt;&lt;/p&gt;</a:t>
            </a:r>
          </a:p>
          <a:p>
            <a:r>
              <a:rPr lang="en-SG" sz="1200" dirty="0"/>
              <a:t>        &lt;p&gt;&lt;input type="submit" value="Enter"&gt;&lt;/p&gt;</a:t>
            </a:r>
          </a:p>
          <a:p>
            <a:r>
              <a:rPr lang="en-SG" sz="1200" dirty="0"/>
              <a:t>    &lt;/form&gt;</a:t>
            </a:r>
          </a:p>
          <a:p>
            <a:r>
              <a:rPr lang="en-SG" sz="1200" dirty="0"/>
              <a:t>&lt;/html&gt;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6617A-59C8-24D3-BFBE-EFE377E9EFD8}"/>
              </a:ext>
            </a:extLst>
          </p:cNvPr>
          <p:cNvSpPr txBox="1"/>
          <p:nvPr/>
        </p:nvSpPr>
        <p:spPr>
          <a:xfrm>
            <a:off x="5625152" y="511999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End.html</a:t>
            </a:r>
          </a:p>
          <a:p>
            <a:r>
              <a:rPr lang="en-US" sz="1200" dirty="0"/>
              <a:t>&lt;html&gt;</a:t>
            </a:r>
          </a:p>
          <a:p>
            <a:r>
              <a:rPr lang="en-US" sz="1200" dirty="0"/>
              <a:t>    &lt;h1&gt;Thank you&lt;/h1&gt;</a:t>
            </a:r>
          </a:p>
          <a:p>
            <a:r>
              <a:rPr lang="en-US" sz="1200" dirty="0"/>
              <a:t>&lt;/html&gt;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36920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6655-D853-E03C-1900-3DB9FE09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93AC-E0A1-D992-35EE-524A7A67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00" y="448228"/>
            <a:ext cx="7188738" cy="1811268"/>
          </a:xfrm>
        </p:spPr>
        <p:txBody>
          <a:bodyPr>
            <a:normAutofit/>
          </a:bodyPr>
          <a:lstStyle/>
          <a:p>
            <a:r>
              <a:rPr lang="en-SG" dirty="0"/>
              <a:t>Flask with responsive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15BC7-1A19-3308-106D-C911BB303DC0}"/>
              </a:ext>
            </a:extLst>
          </p:cNvPr>
          <p:cNvSpPr txBox="1"/>
          <p:nvPr/>
        </p:nvSpPr>
        <p:spPr>
          <a:xfrm>
            <a:off x="969300" y="2555210"/>
            <a:ext cx="6895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&lt;style&gt;</a:t>
            </a:r>
          </a:p>
          <a:p>
            <a:r>
              <a:rPr lang="en-SG" sz="1400" dirty="0"/>
              <a:t>    .container{width: 100%; </a:t>
            </a:r>
            <a:r>
              <a:rPr lang="en-SG" sz="1400" dirty="0" err="1"/>
              <a:t>margin:auto</a:t>
            </a:r>
            <a:r>
              <a:rPr lang="en-SG" sz="1400" dirty="0"/>
              <a:t>}</a:t>
            </a:r>
          </a:p>
          <a:p>
            <a:r>
              <a:rPr lang="en-SG" sz="1400" dirty="0"/>
              <a:t>    @media (min-width:600px){.container{width: 80%;}}</a:t>
            </a:r>
          </a:p>
          <a:p>
            <a:r>
              <a:rPr lang="en-SG" sz="1400" dirty="0"/>
              <a:t>    @media (min-width:768px){.container{width: 60%;}}</a:t>
            </a:r>
          </a:p>
          <a:p>
            <a:r>
              <a:rPr lang="en-SG" sz="1400" dirty="0"/>
              <a:t>    @media (min-width:1024px){.container{width:50%;}}</a:t>
            </a:r>
          </a:p>
          <a:p>
            <a:r>
              <a:rPr lang="en-SG" sz="1400" dirty="0"/>
              <a:t>&lt;/style&gt;</a:t>
            </a:r>
          </a:p>
          <a:p>
            <a:endParaRPr lang="en-SG" sz="1400" dirty="0"/>
          </a:p>
          <a:p>
            <a:r>
              <a:rPr lang="en-SG" sz="1400" dirty="0"/>
              <a:t>&lt;div class="container"&gt;</a:t>
            </a:r>
          </a:p>
          <a:p>
            <a:r>
              <a:rPr lang="en-SG" sz="1400" dirty="0"/>
              <a:t>    &lt;h1&gt;Thank you&lt;/h1&gt;</a:t>
            </a:r>
          </a:p>
          <a:p>
            <a:r>
              <a:rPr lang="en-SG" sz="1400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34528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65BA8-39D4-2CD1-1E2B-05319B67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271B-1641-3A39-AC6F-B8FBE3A6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Size button and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C6D0D-2DEF-5EB8-D94A-E19794BFBB60}"/>
              </a:ext>
            </a:extLst>
          </p:cNvPr>
          <p:cNvSpPr txBox="1"/>
          <p:nvPr/>
        </p:nvSpPr>
        <p:spPr>
          <a:xfrm>
            <a:off x="689113" y="2048831"/>
            <a:ext cx="105222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 &lt;</a:t>
            </a:r>
            <a:r>
              <a:rPr lang="en-SG" dirty="0" err="1"/>
              <a:t>img</a:t>
            </a:r>
            <a:r>
              <a:rPr lang="en-SG" dirty="0"/>
              <a:t> </a:t>
            </a:r>
            <a:r>
              <a:rPr lang="en-SG" dirty="0" err="1"/>
              <a:t>src</a:t>
            </a:r>
            <a:r>
              <a:rPr lang="en-SG" dirty="0"/>
              <a:t>="“ width="300" height="200"&gt;</a:t>
            </a:r>
          </a:p>
          <a:p>
            <a:r>
              <a:rPr lang="en-SG" dirty="0"/>
              <a:t>    &lt;form action="/result" method="post"&gt;</a:t>
            </a:r>
          </a:p>
          <a:p>
            <a:r>
              <a:rPr lang="en-SG" dirty="0"/>
              <a:t>        &lt;p&gt;Please enter the text&lt;/p&gt;</a:t>
            </a:r>
          </a:p>
          <a:p>
            <a:r>
              <a:rPr lang="en-SG" dirty="0"/>
              <a:t>        &lt;p&gt;&lt;input type="text" name="t"&gt;&lt;/p&gt;</a:t>
            </a:r>
          </a:p>
          <a:p>
            <a:r>
              <a:rPr lang="en-SG" dirty="0"/>
              <a:t>        &lt;p&gt;&lt;input type="submit" value="Enter" style="width:100px;height:100px;"&gt;&lt;/p&gt;</a:t>
            </a:r>
          </a:p>
          <a:p>
            <a:r>
              <a:rPr lang="en-SG" dirty="0"/>
              <a:t>    &lt;/form&gt;</a:t>
            </a:r>
          </a:p>
        </p:txBody>
      </p:sp>
    </p:spTree>
    <p:extLst>
      <p:ext uri="{BB962C8B-B14F-4D97-AF65-F5344CB8AC3E}">
        <p14:creationId xmlns:p14="http://schemas.microsoft.com/office/powerpoint/2010/main" val="11722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B1B59-5890-C415-262E-20C22B93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F07D-3C70-10CC-AB18-7029EF9A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4232"/>
            <a:ext cx="7493000" cy="1074668"/>
          </a:xfrm>
        </p:spPr>
        <p:txBody>
          <a:bodyPr>
            <a:normAutofit fontScale="90000"/>
          </a:bodyPr>
          <a:lstStyle/>
          <a:p>
            <a:r>
              <a:rPr lang="en-SG" dirty="0"/>
              <a:t>Flask Radio Button – back 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14C3-CCFC-6647-59B0-78D08F7A28FB}"/>
              </a:ext>
            </a:extLst>
          </p:cNvPr>
          <p:cNvSpPr txBox="1"/>
          <p:nvPr/>
        </p:nvSpPr>
        <p:spPr>
          <a:xfrm>
            <a:off x="762000" y="1804323"/>
            <a:ext cx="6096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from flask import </a:t>
            </a:r>
            <a:r>
              <a:rPr lang="en-SG" sz="1400" dirty="0" err="1"/>
              <a:t>Flask,request,render_template</a:t>
            </a:r>
            <a:endParaRPr lang="en-SG" sz="1400" dirty="0"/>
          </a:p>
          <a:p>
            <a:endParaRPr lang="en-SG" sz="1400" dirty="0"/>
          </a:p>
          <a:p>
            <a:r>
              <a:rPr lang="en-SG" sz="1400" dirty="0"/>
              <a:t>app = Flask(__name__)</a:t>
            </a:r>
          </a:p>
          <a:p>
            <a:endParaRPr lang="en-SG" sz="1400" dirty="0"/>
          </a:p>
          <a:p>
            <a:r>
              <a:rPr lang="en-SG" sz="1400" dirty="0"/>
              <a:t>@app.route("/",methods=["GET","POST"])</a:t>
            </a:r>
          </a:p>
          <a:p>
            <a:r>
              <a:rPr lang="en-SG" sz="1400" dirty="0"/>
              <a:t>def index():</a:t>
            </a:r>
          </a:p>
          <a:p>
            <a:r>
              <a:rPr lang="en-SG" sz="1400" dirty="0"/>
              <a:t>    if </a:t>
            </a:r>
            <a:r>
              <a:rPr lang="en-SG" sz="1400" dirty="0" err="1"/>
              <a:t>request.method</a:t>
            </a:r>
            <a:r>
              <a:rPr lang="en-SG" sz="1400" dirty="0"/>
              <a:t> == "POST":</a:t>
            </a:r>
          </a:p>
          <a:p>
            <a:r>
              <a:rPr lang="en-SG" sz="1400" dirty="0"/>
              <a:t>        a = </a:t>
            </a:r>
            <a:r>
              <a:rPr lang="en-SG" sz="1400" dirty="0" err="1"/>
              <a:t>request.form</a:t>
            </a:r>
            <a:r>
              <a:rPr lang="en-SG" sz="1400" dirty="0"/>
              <a:t>['options']</a:t>
            </a:r>
          </a:p>
          <a:p>
            <a:r>
              <a:rPr lang="en-SG" sz="1400" dirty="0"/>
              <a:t>        print(a)</a:t>
            </a:r>
          </a:p>
          <a:p>
            <a:r>
              <a:rPr lang="en-SG" sz="1400" dirty="0"/>
              <a:t>    return(</a:t>
            </a:r>
            <a:r>
              <a:rPr lang="en-SG" sz="1400" dirty="0" err="1"/>
              <a:t>render_template</a:t>
            </a:r>
            <a:r>
              <a:rPr lang="en-SG" sz="1400" dirty="0"/>
              <a:t>("index.html"))</a:t>
            </a:r>
          </a:p>
          <a:p>
            <a:endParaRPr lang="en-SG" sz="1400" dirty="0"/>
          </a:p>
          <a:p>
            <a:r>
              <a:rPr lang="en-SG" sz="1400" dirty="0"/>
              <a:t>if __name__ == "__main__":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app.run</a:t>
            </a:r>
            <a:r>
              <a:rPr lang="en-SG" sz="1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4270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45CE-C9E9-FDEB-9F5F-E1FF2B9C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09FA-EB54-5581-3410-13EFA6E1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Radio button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6AD8B-354B-670F-0A95-1BDC59FBF202}"/>
              </a:ext>
            </a:extLst>
          </p:cNvPr>
          <p:cNvSpPr txBox="1"/>
          <p:nvPr/>
        </p:nvSpPr>
        <p:spPr>
          <a:xfrm>
            <a:off x="1104900" y="1955016"/>
            <a:ext cx="98488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&lt;html&gt;</a:t>
            </a:r>
          </a:p>
          <a:p>
            <a:r>
              <a:rPr lang="en-SG" dirty="0"/>
              <a:t>    &lt;h1&gt;radio button 5&lt;/h1&gt;</a:t>
            </a:r>
          </a:p>
          <a:p>
            <a:r>
              <a:rPr lang="en-SG" dirty="0"/>
              <a:t>    &lt;form action="/" method="post" &gt;</a:t>
            </a:r>
          </a:p>
          <a:p>
            <a:r>
              <a:rPr lang="en-SG" dirty="0"/>
              <a:t>        &lt;p&gt;</a:t>
            </a:r>
          </a:p>
          <a:p>
            <a:r>
              <a:rPr lang="en-SG" dirty="0"/>
              <a:t>            &lt;input type="radio" name="options" id="option1" value="option1"&gt; Option1 &lt;/input&gt;&lt;</a:t>
            </a:r>
            <a:r>
              <a:rPr lang="en-SG" dirty="0" err="1"/>
              <a:t>br</a:t>
            </a:r>
            <a:r>
              <a:rPr lang="en-SG" dirty="0"/>
              <a:t>&gt;</a:t>
            </a:r>
          </a:p>
          <a:p>
            <a:r>
              <a:rPr lang="en-SG" dirty="0"/>
              <a:t>            &lt;input type="radio" name="options" id="option2" value="option2"&gt; Option2 &lt;/input&gt;&lt;</a:t>
            </a:r>
            <a:r>
              <a:rPr lang="en-SG" dirty="0" err="1"/>
              <a:t>br</a:t>
            </a:r>
            <a:r>
              <a:rPr lang="en-SG" dirty="0"/>
              <a:t>&gt;</a:t>
            </a:r>
          </a:p>
          <a:p>
            <a:r>
              <a:rPr lang="en-SG" dirty="0"/>
              <a:t>            &lt;input type="radio" name="options" id="option3" value="option3"&gt; Option3 &lt;/input&gt;&lt;</a:t>
            </a:r>
            <a:r>
              <a:rPr lang="en-SG" dirty="0" err="1"/>
              <a:t>br</a:t>
            </a:r>
            <a:r>
              <a:rPr lang="en-SG" dirty="0"/>
              <a:t>&gt;</a:t>
            </a:r>
          </a:p>
          <a:p>
            <a:r>
              <a:rPr lang="en-SG" dirty="0"/>
              <a:t>        &lt;/p&gt;</a:t>
            </a:r>
          </a:p>
          <a:p>
            <a:r>
              <a:rPr lang="en-SG" dirty="0"/>
              <a:t>        &lt;p&gt;&lt;input type=submit value="Next"&gt;&lt;/p&gt;</a:t>
            </a:r>
          </a:p>
          <a:p>
            <a:r>
              <a:rPr lang="en-SG" dirty="0"/>
              <a:t>    &lt;/form&gt;        </a:t>
            </a:r>
          </a:p>
          <a:p>
            <a:r>
              <a:rPr lang="en-SG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846776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3403</Words>
  <Application>Microsoft Office PowerPoint</Application>
  <PresentationFormat>Widescreen</PresentationFormat>
  <Paragraphs>459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</vt:lpstr>
      <vt:lpstr>Times New Roman</vt:lpstr>
      <vt:lpstr>Wingdings</vt:lpstr>
      <vt:lpstr>1_Office Theme</vt:lpstr>
      <vt:lpstr>PowerPoint Presentation</vt:lpstr>
      <vt:lpstr>Flask Example</vt:lpstr>
      <vt:lpstr>chatbot</vt:lpstr>
      <vt:lpstr>PowerPoint Presentation</vt:lpstr>
      <vt:lpstr>Text Sentiment - 3 pages – submit buttons</vt:lpstr>
      <vt:lpstr>Flask with responsive</vt:lpstr>
      <vt:lpstr>Size button and picture</vt:lpstr>
      <vt:lpstr>Flask Radio Button – back end</vt:lpstr>
      <vt:lpstr>Radio button</vt:lpstr>
      <vt:lpstr>Flask </vt:lpstr>
      <vt:lpstr>Competitor in Python Backend</vt:lpstr>
      <vt:lpstr>Flask Basic</vt:lpstr>
      <vt:lpstr>Add one Link (Add &lt;h1&gt; &lt;h1&gt; to increase font size</vt:lpstr>
      <vt:lpstr>Using html templates – Open VS code (open new file)</vt:lpstr>
      <vt:lpstr>CSS same as html file</vt:lpstr>
      <vt:lpstr>Flask run js file</vt:lpstr>
      <vt:lpstr>Running JS in html</vt:lpstr>
      <vt:lpstr>ML Example</vt:lpstr>
      <vt:lpstr>Build &amp; Load Model</vt:lpstr>
      <vt:lpstr>Flask</vt:lpstr>
      <vt:lpstr>HTML Basic Syntax</vt:lpstr>
      <vt:lpstr>HTML</vt:lpstr>
      <vt:lpstr>Html - form</vt:lpstr>
      <vt:lpstr>Input type</vt:lpstr>
      <vt:lpstr>Flask with SQLLite</vt:lpstr>
      <vt:lpstr>Create db, table, insert data and select</vt:lpstr>
      <vt:lpstr>HTML style (Jinja) is frontend, we use Flask for backend</vt:lpstr>
      <vt:lpstr>Flask</vt:lpstr>
      <vt:lpstr>HTML as front end, save in templates (query and response)</vt:lpstr>
      <vt:lpstr>What is Jinja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zheng rong</dc:creator>
  <cp:lastModifiedBy>Teik Toe Teoh</cp:lastModifiedBy>
  <cp:revision>217</cp:revision>
  <dcterms:created xsi:type="dcterms:W3CDTF">2020-09-18T05:38:28Z</dcterms:created>
  <dcterms:modified xsi:type="dcterms:W3CDTF">2024-02-17T00:40:41Z</dcterms:modified>
</cp:coreProperties>
</file>