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9" r:id="rId5"/>
    <p:sldId id="1905" r:id="rId6"/>
    <p:sldId id="1906" r:id="rId7"/>
    <p:sldId id="1907" r:id="rId8"/>
    <p:sldId id="1908" r:id="rId9"/>
    <p:sldId id="1909" r:id="rId10"/>
    <p:sldId id="1910" r:id="rId11"/>
    <p:sldId id="1899" r:id="rId12"/>
    <p:sldId id="1900" r:id="rId13"/>
    <p:sldId id="1901" r:id="rId14"/>
    <p:sldId id="1902" r:id="rId15"/>
    <p:sldId id="1903" r:id="rId16"/>
    <p:sldId id="1904" r:id="rId17"/>
    <p:sldId id="70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19A7C3-8A8E-4F02-AA4D-F5E84376D46A}" v="24" dt="2024-01-28T06:16:33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6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ik Toe Teoh" userId="f2f2b67b8c6b3629" providerId="LiveId" clId="{9619A7C3-8A8E-4F02-AA4D-F5E84376D46A}"/>
    <pc:docChg chg="undo custSel addSld delSld modSld">
      <pc:chgData name="Teik Toe Teoh" userId="f2f2b67b8c6b3629" providerId="LiveId" clId="{9619A7C3-8A8E-4F02-AA4D-F5E84376D46A}" dt="2024-01-28T06:16:34.602" v="36" actId="1076"/>
      <pc:docMkLst>
        <pc:docMk/>
      </pc:docMkLst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820944971" sldId="256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734333460" sldId="258"/>
        </pc:sldMkLst>
      </pc:sldChg>
      <pc:sldChg chg="modSp mod">
        <pc:chgData name="Teik Toe Teoh" userId="f2f2b67b8c6b3629" providerId="LiveId" clId="{9619A7C3-8A8E-4F02-AA4D-F5E84376D46A}" dt="2024-01-28T06:07:21.092" v="5" actId="20577"/>
        <pc:sldMkLst>
          <pc:docMk/>
          <pc:sldMk cId="1897986182" sldId="259"/>
        </pc:sldMkLst>
        <pc:spChg chg="mod">
          <ac:chgData name="Teik Toe Teoh" userId="f2f2b67b8c6b3629" providerId="LiveId" clId="{9619A7C3-8A8E-4F02-AA4D-F5E84376D46A}" dt="2024-01-28T06:07:21.092" v="5" actId="20577"/>
          <ac:spMkLst>
            <pc:docMk/>
            <pc:sldMk cId="1897986182" sldId="259"/>
            <ac:spMk id="2" creationId="{00000000-0000-0000-0000-000000000000}"/>
          </ac:spMkLst>
        </pc:spChg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4084619207" sldId="272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1312929176" sldId="329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2272323139" sldId="895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2990414267" sldId="968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3732111597" sldId="1064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2934165430" sldId="1119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1216718559" sldId="1137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1428107603" sldId="1400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2186625083" sldId="1411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1650314477" sldId="1414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668126270" sldId="1430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2953302355" sldId="1435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3396357977" sldId="1510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3183208755" sldId="1513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1343131028" sldId="1544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2220499052" sldId="1547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1402757183" sldId="1660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2738183553" sldId="1664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2716698572" sldId="1690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2605747549" sldId="1692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373181513" sldId="1693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3485101099" sldId="1888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2026355025" sldId="1890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3517358198" sldId="1895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229986455" sldId="1897"/>
        </pc:sldMkLst>
      </pc:sldChg>
      <pc:sldChg chg="del">
        <pc:chgData name="Teik Toe Teoh" userId="f2f2b67b8c6b3629" providerId="LiveId" clId="{9619A7C3-8A8E-4F02-AA4D-F5E84376D46A}" dt="2024-01-28T06:06:55.287" v="1" actId="47"/>
        <pc:sldMkLst>
          <pc:docMk/>
          <pc:sldMk cId="1127190579" sldId="1898"/>
        </pc:sldMkLst>
      </pc:sldChg>
      <pc:sldChg chg="add">
        <pc:chgData name="Teik Toe Teoh" userId="f2f2b67b8c6b3629" providerId="LiveId" clId="{9619A7C3-8A8E-4F02-AA4D-F5E84376D46A}" dt="2024-01-28T06:06:45.858" v="0"/>
        <pc:sldMkLst>
          <pc:docMk/>
          <pc:sldMk cId="3530026013" sldId="1899"/>
        </pc:sldMkLst>
      </pc:sldChg>
      <pc:sldChg chg="add">
        <pc:chgData name="Teik Toe Teoh" userId="f2f2b67b8c6b3629" providerId="LiveId" clId="{9619A7C3-8A8E-4F02-AA4D-F5E84376D46A}" dt="2024-01-28T06:06:45.858" v="0"/>
        <pc:sldMkLst>
          <pc:docMk/>
          <pc:sldMk cId="3253261799" sldId="1900"/>
        </pc:sldMkLst>
      </pc:sldChg>
      <pc:sldChg chg="add">
        <pc:chgData name="Teik Toe Teoh" userId="f2f2b67b8c6b3629" providerId="LiveId" clId="{9619A7C3-8A8E-4F02-AA4D-F5E84376D46A}" dt="2024-01-28T06:06:45.858" v="0"/>
        <pc:sldMkLst>
          <pc:docMk/>
          <pc:sldMk cId="3791284370" sldId="1901"/>
        </pc:sldMkLst>
      </pc:sldChg>
      <pc:sldChg chg="add">
        <pc:chgData name="Teik Toe Teoh" userId="f2f2b67b8c6b3629" providerId="LiveId" clId="{9619A7C3-8A8E-4F02-AA4D-F5E84376D46A}" dt="2024-01-28T06:06:45.858" v="0"/>
        <pc:sldMkLst>
          <pc:docMk/>
          <pc:sldMk cId="305231456" sldId="1902"/>
        </pc:sldMkLst>
      </pc:sldChg>
      <pc:sldChg chg="add">
        <pc:chgData name="Teik Toe Teoh" userId="f2f2b67b8c6b3629" providerId="LiveId" clId="{9619A7C3-8A8E-4F02-AA4D-F5E84376D46A}" dt="2024-01-28T06:06:45.858" v="0"/>
        <pc:sldMkLst>
          <pc:docMk/>
          <pc:sldMk cId="935257241" sldId="1903"/>
        </pc:sldMkLst>
      </pc:sldChg>
      <pc:sldChg chg="add">
        <pc:chgData name="Teik Toe Teoh" userId="f2f2b67b8c6b3629" providerId="LiveId" clId="{9619A7C3-8A8E-4F02-AA4D-F5E84376D46A}" dt="2024-01-28T06:06:45.858" v="0"/>
        <pc:sldMkLst>
          <pc:docMk/>
          <pc:sldMk cId="3272944360" sldId="1904"/>
        </pc:sldMkLst>
      </pc:sldChg>
      <pc:sldChg chg="addSp delSp modSp new mod">
        <pc:chgData name="Teik Toe Teoh" userId="f2f2b67b8c6b3629" providerId="LiveId" clId="{9619A7C3-8A8E-4F02-AA4D-F5E84376D46A}" dt="2024-01-28T06:15:04.180" v="22" actId="1076"/>
        <pc:sldMkLst>
          <pc:docMk/>
          <pc:sldMk cId="2862719163" sldId="1905"/>
        </pc:sldMkLst>
        <pc:spChg chg="mod">
          <ac:chgData name="Teik Toe Teoh" userId="f2f2b67b8c6b3629" providerId="LiveId" clId="{9619A7C3-8A8E-4F02-AA4D-F5E84376D46A}" dt="2024-01-28T06:13:08.608" v="9"/>
          <ac:spMkLst>
            <pc:docMk/>
            <pc:sldMk cId="2862719163" sldId="1905"/>
            <ac:spMk id="2" creationId="{10F141DE-46B9-BB97-5EDC-611E66EC8274}"/>
          </ac:spMkLst>
        </pc:spChg>
        <pc:spChg chg="del">
          <ac:chgData name="Teik Toe Teoh" userId="f2f2b67b8c6b3629" providerId="LiveId" clId="{9619A7C3-8A8E-4F02-AA4D-F5E84376D46A}" dt="2024-01-28T06:13:11.833" v="10" actId="478"/>
          <ac:spMkLst>
            <pc:docMk/>
            <pc:sldMk cId="2862719163" sldId="1905"/>
            <ac:spMk id="3" creationId="{4B2E9075-07D8-F2D5-DB35-DBD008764026}"/>
          </ac:spMkLst>
        </pc:spChg>
        <pc:picChg chg="add del mod">
          <ac:chgData name="Teik Toe Teoh" userId="f2f2b67b8c6b3629" providerId="LiveId" clId="{9619A7C3-8A8E-4F02-AA4D-F5E84376D46A}" dt="2024-01-28T06:14:58.666" v="19" actId="478"/>
          <ac:picMkLst>
            <pc:docMk/>
            <pc:sldMk cId="2862719163" sldId="1905"/>
            <ac:picMk id="1026" creationId="{50A01378-44AC-84B9-4A14-A3303CE76F31}"/>
          </ac:picMkLst>
        </pc:picChg>
        <pc:picChg chg="add mod">
          <ac:chgData name="Teik Toe Teoh" userId="f2f2b67b8c6b3629" providerId="LiveId" clId="{9619A7C3-8A8E-4F02-AA4D-F5E84376D46A}" dt="2024-01-28T06:15:04.180" v="22" actId="1076"/>
          <ac:picMkLst>
            <pc:docMk/>
            <pc:sldMk cId="2862719163" sldId="1905"/>
            <ac:picMk id="1028" creationId="{AB80C8BD-CBF2-9B4A-DF4A-6DC86DAEF99E}"/>
          </ac:picMkLst>
        </pc:picChg>
      </pc:sldChg>
      <pc:sldChg chg="addSp modSp add">
        <pc:chgData name="Teik Toe Teoh" userId="f2f2b67b8c6b3629" providerId="LiveId" clId="{9619A7C3-8A8E-4F02-AA4D-F5E84376D46A}" dt="2024-01-28T06:15:20.415" v="25" actId="1076"/>
        <pc:sldMkLst>
          <pc:docMk/>
          <pc:sldMk cId="1733222390" sldId="1906"/>
        </pc:sldMkLst>
        <pc:picChg chg="add mod">
          <ac:chgData name="Teik Toe Teoh" userId="f2f2b67b8c6b3629" providerId="LiveId" clId="{9619A7C3-8A8E-4F02-AA4D-F5E84376D46A}" dt="2024-01-28T06:15:20.415" v="25" actId="1076"/>
          <ac:picMkLst>
            <pc:docMk/>
            <pc:sldMk cId="1733222390" sldId="1906"/>
            <ac:picMk id="2050" creationId="{2D2FBD71-4681-8D97-B12B-13300EA7CAC0}"/>
          </ac:picMkLst>
        </pc:picChg>
      </pc:sldChg>
      <pc:sldChg chg="addSp modSp add">
        <pc:chgData name="Teik Toe Teoh" userId="f2f2b67b8c6b3629" providerId="LiveId" clId="{9619A7C3-8A8E-4F02-AA4D-F5E84376D46A}" dt="2024-01-28T06:15:32.960" v="28" actId="1076"/>
        <pc:sldMkLst>
          <pc:docMk/>
          <pc:sldMk cId="163966811" sldId="1907"/>
        </pc:sldMkLst>
        <pc:picChg chg="add mod">
          <ac:chgData name="Teik Toe Teoh" userId="f2f2b67b8c6b3629" providerId="LiveId" clId="{9619A7C3-8A8E-4F02-AA4D-F5E84376D46A}" dt="2024-01-28T06:15:32.960" v="28" actId="1076"/>
          <ac:picMkLst>
            <pc:docMk/>
            <pc:sldMk cId="163966811" sldId="1907"/>
            <ac:picMk id="3074" creationId="{CF7B9A48-9254-65CC-C25C-E682E8732190}"/>
          </ac:picMkLst>
        </pc:picChg>
      </pc:sldChg>
      <pc:sldChg chg="addSp modSp add">
        <pc:chgData name="Teik Toe Teoh" userId="f2f2b67b8c6b3629" providerId="LiveId" clId="{9619A7C3-8A8E-4F02-AA4D-F5E84376D46A}" dt="2024-01-28T06:15:54.420" v="31" actId="1076"/>
        <pc:sldMkLst>
          <pc:docMk/>
          <pc:sldMk cId="108965552" sldId="1908"/>
        </pc:sldMkLst>
        <pc:picChg chg="add mod">
          <ac:chgData name="Teik Toe Teoh" userId="f2f2b67b8c6b3629" providerId="LiveId" clId="{9619A7C3-8A8E-4F02-AA4D-F5E84376D46A}" dt="2024-01-28T06:15:54.420" v="31" actId="1076"/>
          <ac:picMkLst>
            <pc:docMk/>
            <pc:sldMk cId="108965552" sldId="1908"/>
            <ac:picMk id="4098" creationId="{9F107E5A-8688-555D-DDF1-61024A89AFEB}"/>
          </ac:picMkLst>
        </pc:picChg>
      </pc:sldChg>
      <pc:sldChg chg="addSp modSp add mod">
        <pc:chgData name="Teik Toe Teoh" userId="f2f2b67b8c6b3629" providerId="LiveId" clId="{9619A7C3-8A8E-4F02-AA4D-F5E84376D46A}" dt="2024-01-28T06:16:13.253" v="34" actId="1076"/>
        <pc:sldMkLst>
          <pc:docMk/>
          <pc:sldMk cId="3656187690" sldId="1909"/>
        </pc:sldMkLst>
        <pc:picChg chg="add mod">
          <ac:chgData name="Teik Toe Teoh" userId="f2f2b67b8c6b3629" providerId="LiveId" clId="{9619A7C3-8A8E-4F02-AA4D-F5E84376D46A}" dt="2024-01-28T06:16:13.253" v="34" actId="1076"/>
          <ac:picMkLst>
            <pc:docMk/>
            <pc:sldMk cId="3656187690" sldId="1909"/>
            <ac:picMk id="3" creationId="{4B5633BA-81D8-CD71-ACE3-9B3DF43CEE9F}"/>
          </ac:picMkLst>
        </pc:picChg>
      </pc:sldChg>
      <pc:sldChg chg="addSp modSp add mod">
        <pc:chgData name="Teik Toe Teoh" userId="f2f2b67b8c6b3629" providerId="LiveId" clId="{9619A7C3-8A8E-4F02-AA4D-F5E84376D46A}" dt="2024-01-28T06:16:34.602" v="36" actId="1076"/>
        <pc:sldMkLst>
          <pc:docMk/>
          <pc:sldMk cId="2813562636" sldId="1910"/>
        </pc:sldMkLst>
        <pc:picChg chg="add mod">
          <ac:chgData name="Teik Toe Teoh" userId="f2f2b67b8c6b3629" providerId="LiveId" clId="{9619A7C3-8A8E-4F02-AA4D-F5E84376D46A}" dt="2024-01-28T06:16:34.602" v="36" actId="1076"/>
          <ac:picMkLst>
            <pc:docMk/>
            <pc:sldMk cId="2813562636" sldId="1910"/>
            <ac:picMk id="3" creationId="{E7BAAA50-5C8C-71FC-763E-FB4A1F7C4030}"/>
          </ac:picMkLst>
        </pc:picChg>
      </pc:sldChg>
    </pc:docChg>
  </pc:docChgLst>
  <pc:docChgLst>
    <pc:chgData name="Teik Toe Teoh" userId="f2f2b67b8c6b3629" providerId="LiveId" clId="{FB446717-B67E-4983-BA9E-BE21AE221BA4}"/>
    <pc:docChg chg="undo custSel addSld delSld modSld sldOrd">
      <pc:chgData name="Teik Toe Teoh" userId="f2f2b67b8c6b3629" providerId="LiveId" clId="{FB446717-B67E-4983-BA9E-BE21AE221BA4}" dt="2024-01-17T00:15:13.465" v="165" actId="20577"/>
      <pc:docMkLst>
        <pc:docMk/>
      </pc:docMkLst>
      <pc:sldChg chg="addSp delSp mod">
        <pc:chgData name="Teik Toe Teoh" userId="f2f2b67b8c6b3629" providerId="LiveId" clId="{FB446717-B67E-4983-BA9E-BE21AE221BA4}" dt="2023-10-28T23:37:26.812" v="65" actId="22"/>
        <pc:sldMkLst>
          <pc:docMk/>
          <pc:sldMk cId="1897986182" sldId="259"/>
        </pc:sldMkLst>
        <pc:spChg chg="add del">
          <ac:chgData name="Teik Toe Teoh" userId="f2f2b67b8c6b3629" providerId="LiveId" clId="{FB446717-B67E-4983-BA9E-BE21AE221BA4}" dt="2023-10-28T23:37:23.862" v="63" actId="22"/>
          <ac:spMkLst>
            <pc:docMk/>
            <pc:sldMk cId="1897986182" sldId="259"/>
            <ac:spMk id="5" creationId="{59A1DE3D-6529-9308-5BB7-C8EEA2E56E67}"/>
          </ac:spMkLst>
        </pc:spChg>
        <pc:spChg chg="add del">
          <ac:chgData name="Teik Toe Teoh" userId="f2f2b67b8c6b3629" providerId="LiveId" clId="{FB446717-B67E-4983-BA9E-BE21AE221BA4}" dt="2023-10-28T23:37:26.812" v="65" actId="22"/>
          <ac:spMkLst>
            <pc:docMk/>
            <pc:sldMk cId="1897986182" sldId="259"/>
            <ac:spMk id="7" creationId="{1E77FB54-1309-2520-FE3B-374ED28129B1}"/>
          </ac:spMkLst>
        </pc:spChg>
      </pc:sldChg>
      <pc:sldChg chg="addSp delSp">
        <pc:chgData name="Teik Toe Teoh" userId="f2f2b67b8c6b3629" providerId="LiveId" clId="{FB446717-B67E-4983-BA9E-BE21AE221BA4}" dt="2023-09-28T02:17:38.468" v="1"/>
        <pc:sldMkLst>
          <pc:docMk/>
          <pc:sldMk cId="3732111597" sldId="1064"/>
        </pc:sldMkLst>
        <pc:picChg chg="add del">
          <ac:chgData name="Teik Toe Teoh" userId="f2f2b67b8c6b3629" providerId="LiveId" clId="{FB446717-B67E-4983-BA9E-BE21AE221BA4}" dt="2023-09-28T02:17:38.468" v="1"/>
          <ac:picMkLst>
            <pc:docMk/>
            <pc:sldMk cId="3732111597" sldId="1064"/>
            <ac:picMk id="1026" creationId="{3D0CBAF1-7F09-CCCF-24DA-90DFB990BF01}"/>
          </ac:picMkLst>
        </pc:picChg>
      </pc:sldChg>
      <pc:sldChg chg="modSp mod">
        <pc:chgData name="Teik Toe Teoh" userId="f2f2b67b8c6b3629" providerId="LiveId" clId="{FB446717-B67E-4983-BA9E-BE21AE221BA4}" dt="2023-10-21T11:09:35.165" v="61" actId="20577"/>
        <pc:sldMkLst>
          <pc:docMk/>
          <pc:sldMk cId="3357266440" sldId="1268"/>
        </pc:sldMkLst>
        <pc:spChg chg="mod">
          <ac:chgData name="Teik Toe Teoh" userId="f2f2b67b8c6b3629" providerId="LiveId" clId="{FB446717-B67E-4983-BA9E-BE21AE221BA4}" dt="2023-10-21T11:09:35.165" v="61" actId="20577"/>
          <ac:spMkLst>
            <pc:docMk/>
            <pc:sldMk cId="3357266440" sldId="1268"/>
            <ac:spMk id="3" creationId="{F3EABDBD-37E3-44F4-90E5-66488E44740C}"/>
          </ac:spMkLst>
        </pc:spChg>
      </pc:sldChg>
      <pc:sldChg chg="del">
        <pc:chgData name="Teik Toe Teoh" userId="f2f2b67b8c6b3629" providerId="LiveId" clId="{FB446717-B67E-4983-BA9E-BE21AE221BA4}" dt="2023-11-09T23:51:49.299" v="71" actId="47"/>
        <pc:sldMkLst>
          <pc:docMk/>
          <pc:sldMk cId="1561790912" sldId="1420"/>
        </pc:sldMkLst>
      </pc:sldChg>
      <pc:sldChg chg="addSp delSp modSp new mod">
        <pc:chgData name="Teik Toe Teoh" userId="f2f2b67b8c6b3629" providerId="LiveId" clId="{FB446717-B67E-4983-BA9E-BE21AE221BA4}" dt="2023-09-28T02:17:55.392" v="11" actId="20577"/>
        <pc:sldMkLst>
          <pc:docMk/>
          <pc:sldMk cId="373181513" sldId="1693"/>
        </pc:sldMkLst>
        <pc:spChg chg="mod">
          <ac:chgData name="Teik Toe Teoh" userId="f2f2b67b8c6b3629" providerId="LiveId" clId="{FB446717-B67E-4983-BA9E-BE21AE221BA4}" dt="2023-09-28T02:17:55.392" v="11" actId="20577"/>
          <ac:spMkLst>
            <pc:docMk/>
            <pc:sldMk cId="373181513" sldId="1693"/>
            <ac:spMk id="2" creationId="{886A95DE-C035-3B4A-253F-74374EABF981}"/>
          </ac:spMkLst>
        </pc:spChg>
        <pc:spChg chg="del">
          <ac:chgData name="Teik Toe Teoh" userId="f2f2b67b8c6b3629" providerId="LiveId" clId="{FB446717-B67E-4983-BA9E-BE21AE221BA4}" dt="2023-09-28T02:17:46.508" v="4" actId="478"/>
          <ac:spMkLst>
            <pc:docMk/>
            <pc:sldMk cId="373181513" sldId="1693"/>
            <ac:spMk id="3" creationId="{C286573E-88B8-912B-1A84-E09D62ED699F}"/>
          </ac:spMkLst>
        </pc:spChg>
        <pc:picChg chg="add mod">
          <ac:chgData name="Teik Toe Teoh" userId="f2f2b67b8c6b3629" providerId="LiveId" clId="{FB446717-B67E-4983-BA9E-BE21AE221BA4}" dt="2023-09-28T02:17:52.099" v="6" actId="1076"/>
          <ac:picMkLst>
            <pc:docMk/>
            <pc:sldMk cId="373181513" sldId="1693"/>
            <ac:picMk id="4" creationId="{EC7DFD68-9C6E-0CE2-018E-92213C4A756C}"/>
          </ac:picMkLst>
        </pc:picChg>
      </pc:sldChg>
      <pc:sldChg chg="del">
        <pc:chgData name="Teik Toe Teoh" userId="f2f2b67b8c6b3629" providerId="LiveId" clId="{FB446717-B67E-4983-BA9E-BE21AE221BA4}" dt="2023-11-14T23:36:09.204" v="142" actId="47"/>
        <pc:sldMkLst>
          <pc:docMk/>
          <pc:sldMk cId="3715341926" sldId="1772"/>
        </pc:sldMkLst>
      </pc:sldChg>
      <pc:sldChg chg="del">
        <pc:chgData name="Teik Toe Teoh" userId="f2f2b67b8c6b3629" providerId="LiveId" clId="{FB446717-B67E-4983-BA9E-BE21AE221BA4}" dt="2023-11-14T23:36:08.095" v="141" actId="47"/>
        <pc:sldMkLst>
          <pc:docMk/>
          <pc:sldMk cId="1837900390" sldId="1886"/>
        </pc:sldMkLst>
      </pc:sldChg>
      <pc:sldChg chg="add del">
        <pc:chgData name="Teik Toe Teoh" userId="f2f2b67b8c6b3629" providerId="LiveId" clId="{FB446717-B67E-4983-BA9E-BE21AE221BA4}" dt="2023-11-14T23:36:07.099" v="139" actId="47"/>
        <pc:sldMkLst>
          <pc:docMk/>
          <pc:sldMk cId="436560889" sldId="1892"/>
        </pc:sldMkLst>
      </pc:sldChg>
      <pc:sldChg chg="modSp del mod">
        <pc:chgData name="Teik Toe Teoh" userId="f2f2b67b8c6b3629" providerId="LiveId" clId="{FB446717-B67E-4983-BA9E-BE21AE221BA4}" dt="2023-11-14T23:36:07.516" v="140" actId="47"/>
        <pc:sldMkLst>
          <pc:docMk/>
          <pc:sldMk cId="781128014" sldId="1893"/>
        </pc:sldMkLst>
        <pc:spChg chg="mod">
          <ac:chgData name="Teik Toe Teoh" userId="f2f2b67b8c6b3629" providerId="LiveId" clId="{FB446717-B67E-4983-BA9E-BE21AE221BA4}" dt="2023-11-09T23:49:57.363" v="69"/>
          <ac:spMkLst>
            <pc:docMk/>
            <pc:sldMk cId="781128014" sldId="1893"/>
            <ac:spMk id="2" creationId="{C57DA390-08B6-3961-5953-28DAD1C1D745}"/>
          </ac:spMkLst>
        </pc:spChg>
        <pc:spChg chg="mod">
          <ac:chgData name="Teik Toe Teoh" userId="f2f2b67b8c6b3629" providerId="LiveId" clId="{FB446717-B67E-4983-BA9E-BE21AE221BA4}" dt="2023-11-09T23:50:01.539" v="70" actId="20577"/>
          <ac:spMkLst>
            <pc:docMk/>
            <pc:sldMk cId="781128014" sldId="1893"/>
            <ac:spMk id="3" creationId="{256CB06F-200F-2288-E689-1B9B88221986}"/>
          </ac:spMkLst>
        </pc:spChg>
      </pc:sldChg>
      <pc:sldChg chg="del">
        <pc:chgData name="Teik Toe Teoh" userId="f2f2b67b8c6b3629" providerId="LiveId" clId="{FB446717-B67E-4983-BA9E-BE21AE221BA4}" dt="2023-11-10T00:38:25.949" v="76" actId="47"/>
        <pc:sldMkLst>
          <pc:docMk/>
          <pc:sldMk cId="3436749609" sldId="1896"/>
        </pc:sldMkLst>
      </pc:sldChg>
      <pc:sldChg chg="addSp modSp new mod">
        <pc:chgData name="Teik Toe Teoh" userId="f2f2b67b8c6b3629" providerId="LiveId" clId="{FB446717-B67E-4983-BA9E-BE21AE221BA4}" dt="2023-11-10T00:38:24.016" v="75" actId="1076"/>
        <pc:sldMkLst>
          <pc:docMk/>
          <pc:sldMk cId="229986455" sldId="1897"/>
        </pc:sldMkLst>
        <pc:picChg chg="add mod">
          <ac:chgData name="Teik Toe Teoh" userId="f2f2b67b8c6b3629" providerId="LiveId" clId="{FB446717-B67E-4983-BA9E-BE21AE221BA4}" dt="2023-11-10T00:38:24.016" v="75" actId="1076"/>
          <ac:picMkLst>
            <pc:docMk/>
            <pc:sldMk cId="229986455" sldId="1897"/>
            <ac:picMk id="2" creationId="{681AB10B-0863-3092-30B6-A39F0436769D}"/>
          </ac:picMkLst>
        </pc:picChg>
      </pc:sldChg>
      <pc:sldChg chg="modSp new del mod">
        <pc:chgData name="Teik Toe Teoh" userId="f2f2b67b8c6b3629" providerId="LiveId" clId="{FB446717-B67E-4983-BA9E-BE21AE221BA4}" dt="2023-11-14T23:36:06.811" v="138" actId="47"/>
        <pc:sldMkLst>
          <pc:docMk/>
          <pc:sldMk cId="279130998" sldId="1899"/>
        </pc:sldMkLst>
        <pc:spChg chg="mod">
          <ac:chgData name="Teik Toe Teoh" userId="f2f2b67b8c6b3629" providerId="LiveId" clId="{FB446717-B67E-4983-BA9E-BE21AE221BA4}" dt="2023-11-14T02:14:24.671" v="101" actId="20577"/>
          <ac:spMkLst>
            <pc:docMk/>
            <pc:sldMk cId="279130998" sldId="1899"/>
            <ac:spMk id="2" creationId="{24A55082-3169-C859-6C7A-C19FBED3CC82}"/>
          </ac:spMkLst>
        </pc:spChg>
        <pc:spChg chg="mod">
          <ac:chgData name="Teik Toe Teoh" userId="f2f2b67b8c6b3629" providerId="LiveId" clId="{FB446717-B67E-4983-BA9E-BE21AE221BA4}" dt="2023-11-14T02:18:50.526" v="135" actId="20577"/>
          <ac:spMkLst>
            <pc:docMk/>
            <pc:sldMk cId="279130998" sldId="1899"/>
            <ac:spMk id="3" creationId="{5DE92E11-2611-340B-BDFB-8298C68F5536}"/>
          </ac:spMkLst>
        </pc:spChg>
      </pc:sldChg>
      <pc:sldChg chg="modSp add mod">
        <pc:chgData name="Teik Toe Teoh" userId="f2f2b67b8c6b3629" providerId="LiveId" clId="{FB446717-B67E-4983-BA9E-BE21AE221BA4}" dt="2024-01-17T00:15:13.465" v="165" actId="20577"/>
        <pc:sldMkLst>
          <pc:docMk/>
          <pc:sldMk cId="151799637" sldId="1900"/>
        </pc:sldMkLst>
        <pc:spChg chg="mod">
          <ac:chgData name="Teik Toe Teoh" userId="f2f2b67b8c6b3629" providerId="LiveId" clId="{FB446717-B67E-4983-BA9E-BE21AE221BA4}" dt="2024-01-17T00:15:13.465" v="165" actId="20577"/>
          <ac:spMkLst>
            <pc:docMk/>
            <pc:sldMk cId="151799637" sldId="1900"/>
            <ac:spMk id="3" creationId="{B32BF717-30F4-124B-358C-15139098B757}"/>
          </ac:spMkLst>
        </pc:spChg>
      </pc:sldChg>
      <pc:sldChg chg="modSp mod ord">
        <pc:chgData name="Teik Toe Teoh" userId="f2f2b67b8c6b3629" providerId="LiveId" clId="{FB446717-B67E-4983-BA9E-BE21AE221BA4}" dt="2024-01-03T00:22:24.789" v="148"/>
        <pc:sldMkLst>
          <pc:docMk/>
          <pc:sldMk cId="1466007582" sldId="1901"/>
        </pc:sldMkLst>
        <pc:spChg chg="mod">
          <ac:chgData name="Teik Toe Teoh" userId="f2f2b67b8c6b3629" providerId="LiveId" clId="{FB446717-B67E-4983-BA9E-BE21AE221BA4}" dt="2024-01-03T00:22:18.632" v="146"/>
          <ac:spMkLst>
            <pc:docMk/>
            <pc:sldMk cId="1466007582" sldId="1901"/>
            <ac:spMk id="3" creationId="{693AA27B-2396-70B8-0EB4-35E8C04FEDF7}"/>
          </ac:spMkLst>
        </pc:spChg>
      </pc:sldChg>
    </pc:docChg>
  </pc:docChgLst>
  <pc:docChgLst>
    <pc:chgData name="Dr Teoh Teik Toe" userId="55ecb6fd-ba51-4086-9090-c17ec3ac27f3" providerId="ADAL" clId="{9EEE9F86-16EF-4B64-BC53-205D7F34007A}"/>
    <pc:docChg chg="undo custSel addSld delSld modSld sldOrd">
      <pc:chgData name="Dr Teoh Teik Toe" userId="55ecb6fd-ba51-4086-9090-c17ec3ac27f3" providerId="ADAL" clId="{9EEE9F86-16EF-4B64-BC53-205D7F34007A}" dt="2023-08-05T00:43:45.512" v="309" actId="47"/>
      <pc:docMkLst>
        <pc:docMk/>
      </pc:docMkLst>
      <pc:sldChg chg="addSp modSp mod">
        <pc:chgData name="Dr Teoh Teik Toe" userId="55ecb6fd-ba51-4086-9090-c17ec3ac27f3" providerId="ADAL" clId="{9EEE9F86-16EF-4B64-BC53-205D7F34007A}" dt="2023-08-05T00:38:42.204" v="188" actId="1076"/>
        <pc:sldMkLst>
          <pc:docMk/>
          <pc:sldMk cId="41253088" sldId="261"/>
        </pc:sldMkLst>
        <pc:spChg chg="add mod">
          <ac:chgData name="Dr Teoh Teik Toe" userId="55ecb6fd-ba51-4086-9090-c17ec3ac27f3" providerId="ADAL" clId="{9EEE9F86-16EF-4B64-BC53-205D7F34007A}" dt="2023-08-05T00:38:42.204" v="188" actId="1076"/>
          <ac:spMkLst>
            <pc:docMk/>
            <pc:sldMk cId="41253088" sldId="261"/>
            <ac:spMk id="2" creationId="{1EFD6F91-B41E-43CE-417F-CCB347E3405C}"/>
          </ac:spMkLst>
        </pc:spChg>
        <pc:spChg chg="mod">
          <ac:chgData name="Dr Teoh Teik Toe" userId="55ecb6fd-ba51-4086-9090-c17ec3ac27f3" providerId="ADAL" clId="{9EEE9F86-16EF-4B64-BC53-205D7F34007A}" dt="2023-08-05T00:36:05.587" v="134" actId="14100"/>
          <ac:spMkLst>
            <pc:docMk/>
            <pc:sldMk cId="41253088" sldId="261"/>
            <ac:spMk id="5" creationId="{0D2D5178-D989-208E-8B16-EF08C5C001CB}"/>
          </ac:spMkLst>
        </pc:spChg>
        <pc:picChg chg="mod">
          <ac:chgData name="Dr Teoh Teik Toe" userId="55ecb6fd-ba51-4086-9090-c17ec3ac27f3" providerId="ADAL" clId="{9EEE9F86-16EF-4B64-BC53-205D7F34007A}" dt="2023-08-05T00:38:09.934" v="141" actId="1076"/>
          <ac:picMkLst>
            <pc:docMk/>
            <pc:sldMk cId="41253088" sldId="261"/>
            <ac:picMk id="7" creationId="{D35F21C5-6DA9-7216-095F-3BF7264EF4B9}"/>
          </ac:picMkLst>
        </pc:picChg>
      </pc:sldChg>
      <pc:sldChg chg="add">
        <pc:chgData name="Dr Teoh Teik Toe" userId="55ecb6fd-ba51-4086-9090-c17ec3ac27f3" providerId="ADAL" clId="{9EEE9F86-16EF-4B64-BC53-205D7F34007A}" dt="2023-08-05T00:42:46.998" v="304"/>
        <pc:sldMkLst>
          <pc:docMk/>
          <pc:sldMk cId="197761839" sldId="1085"/>
        </pc:sldMkLst>
      </pc:sldChg>
      <pc:sldChg chg="del">
        <pc:chgData name="Dr Teoh Teik Toe" userId="55ecb6fd-ba51-4086-9090-c17ec3ac27f3" providerId="ADAL" clId="{9EEE9F86-16EF-4B64-BC53-205D7F34007A}" dt="2023-08-05T00:42:40.058" v="303" actId="2696"/>
        <pc:sldMkLst>
          <pc:docMk/>
          <pc:sldMk cId="505619497" sldId="1085"/>
        </pc:sldMkLst>
      </pc:sldChg>
      <pc:sldChg chg="ord">
        <pc:chgData name="Dr Teoh Teik Toe" userId="55ecb6fd-ba51-4086-9090-c17ec3ac27f3" providerId="ADAL" clId="{9EEE9F86-16EF-4B64-BC53-205D7F34007A}" dt="2023-07-01T00:04:31.281" v="1"/>
        <pc:sldMkLst>
          <pc:docMk/>
          <pc:sldMk cId="3357266440" sldId="1268"/>
        </pc:sldMkLst>
      </pc:sldChg>
      <pc:sldChg chg="addSp delSp modSp mod">
        <pc:chgData name="Dr Teoh Teik Toe" userId="55ecb6fd-ba51-4086-9090-c17ec3ac27f3" providerId="ADAL" clId="{9EEE9F86-16EF-4B64-BC53-205D7F34007A}" dt="2023-08-05T00:41:39.645" v="302" actId="478"/>
        <pc:sldMkLst>
          <pc:docMk/>
          <pc:sldMk cId="2011654832" sldId="1413"/>
        </pc:sldMkLst>
        <pc:spChg chg="add del mod">
          <ac:chgData name="Dr Teoh Teik Toe" userId="55ecb6fd-ba51-4086-9090-c17ec3ac27f3" providerId="ADAL" clId="{9EEE9F86-16EF-4B64-BC53-205D7F34007A}" dt="2023-08-05T00:41:38.940" v="301"/>
          <ac:spMkLst>
            <pc:docMk/>
            <pc:sldMk cId="2011654832" sldId="1413"/>
            <ac:spMk id="5" creationId="{3B5B2F72-DC71-5554-2101-BB2C48FAE7F4}"/>
          </ac:spMkLst>
        </pc:spChg>
        <pc:spChg chg="add del mod">
          <ac:chgData name="Dr Teoh Teik Toe" userId="55ecb6fd-ba51-4086-9090-c17ec3ac27f3" providerId="ADAL" clId="{9EEE9F86-16EF-4B64-BC53-205D7F34007A}" dt="2023-08-05T00:41:38.487" v="300"/>
          <ac:spMkLst>
            <pc:docMk/>
            <pc:sldMk cId="2011654832" sldId="1413"/>
            <ac:spMk id="9" creationId="{A4F305E8-21B3-6670-14C5-8A4B63C1A04A}"/>
          </ac:spMkLst>
        </pc:spChg>
        <pc:spChg chg="add del mod">
          <ac:chgData name="Dr Teoh Teik Toe" userId="55ecb6fd-ba51-4086-9090-c17ec3ac27f3" providerId="ADAL" clId="{9EEE9F86-16EF-4B64-BC53-205D7F34007A}" dt="2023-08-05T00:41:38.074" v="299"/>
          <ac:spMkLst>
            <pc:docMk/>
            <pc:sldMk cId="2011654832" sldId="1413"/>
            <ac:spMk id="10" creationId="{5672EEC7-4220-8840-5B55-E21C2E11E454}"/>
          </ac:spMkLst>
        </pc:spChg>
        <pc:spChg chg="add del mod">
          <ac:chgData name="Dr Teoh Teik Toe" userId="55ecb6fd-ba51-4086-9090-c17ec3ac27f3" providerId="ADAL" clId="{9EEE9F86-16EF-4B64-BC53-205D7F34007A}" dt="2023-08-05T00:41:37.844" v="298"/>
          <ac:spMkLst>
            <pc:docMk/>
            <pc:sldMk cId="2011654832" sldId="1413"/>
            <ac:spMk id="11" creationId="{6FD58C7D-30E5-2406-E0B8-458273A7F0C9}"/>
          </ac:spMkLst>
        </pc:spChg>
        <pc:spChg chg="add del mod">
          <ac:chgData name="Dr Teoh Teik Toe" userId="55ecb6fd-ba51-4086-9090-c17ec3ac27f3" providerId="ADAL" clId="{9EEE9F86-16EF-4B64-BC53-205D7F34007A}" dt="2023-08-05T00:41:37.595" v="297"/>
          <ac:spMkLst>
            <pc:docMk/>
            <pc:sldMk cId="2011654832" sldId="1413"/>
            <ac:spMk id="12" creationId="{E2DBF2D1-58FD-6117-5A4E-CC2FE90DA974}"/>
          </ac:spMkLst>
        </pc:spChg>
        <pc:picChg chg="add del">
          <ac:chgData name="Dr Teoh Teik Toe" userId="55ecb6fd-ba51-4086-9090-c17ec3ac27f3" providerId="ADAL" clId="{9EEE9F86-16EF-4B64-BC53-205D7F34007A}" dt="2023-08-05T00:41:39.645" v="302" actId="478"/>
          <ac:picMkLst>
            <pc:docMk/>
            <pc:sldMk cId="2011654832" sldId="1413"/>
            <ac:picMk id="7" creationId="{6D329C2E-A678-6C6D-FDB0-32973CD181E8}"/>
          </ac:picMkLst>
        </pc:picChg>
      </pc:sldChg>
      <pc:sldChg chg="del">
        <pc:chgData name="Dr Teoh Teik Toe" userId="55ecb6fd-ba51-4086-9090-c17ec3ac27f3" providerId="ADAL" clId="{9EEE9F86-16EF-4B64-BC53-205D7F34007A}" dt="2023-08-05T00:40:16.166" v="290" actId="47"/>
        <pc:sldMkLst>
          <pc:docMk/>
          <pc:sldMk cId="1281363470" sldId="1434"/>
        </pc:sldMkLst>
      </pc:sldChg>
      <pc:sldChg chg="modSp mod">
        <pc:chgData name="Dr Teoh Teik Toe" userId="55ecb6fd-ba51-4086-9090-c17ec3ac27f3" providerId="ADAL" clId="{9EEE9F86-16EF-4B64-BC53-205D7F34007A}" dt="2023-08-05T00:40:10.822" v="289" actId="14100"/>
        <pc:sldMkLst>
          <pc:docMk/>
          <pc:sldMk cId="2953302355" sldId="1435"/>
        </pc:sldMkLst>
        <pc:spChg chg="mod">
          <ac:chgData name="Dr Teoh Teik Toe" userId="55ecb6fd-ba51-4086-9090-c17ec3ac27f3" providerId="ADAL" clId="{9EEE9F86-16EF-4B64-BC53-205D7F34007A}" dt="2023-08-05T00:40:10.822" v="289" actId="14100"/>
          <ac:spMkLst>
            <pc:docMk/>
            <pc:sldMk cId="2953302355" sldId="1435"/>
            <ac:spMk id="2" creationId="{0815B031-1E73-5388-E791-01BF469898E6}"/>
          </ac:spMkLst>
        </pc:spChg>
      </pc:sldChg>
      <pc:sldChg chg="addSp modSp mod">
        <pc:chgData name="Dr Teoh Teik Toe" userId="55ecb6fd-ba51-4086-9090-c17ec3ac27f3" providerId="ADAL" clId="{9EEE9F86-16EF-4B64-BC53-205D7F34007A}" dt="2023-08-05T00:39:41.138" v="279" actId="27636"/>
        <pc:sldMkLst>
          <pc:docMk/>
          <pc:sldMk cId="840364975" sldId="1438"/>
        </pc:sldMkLst>
        <pc:spChg chg="add mod">
          <ac:chgData name="Dr Teoh Teik Toe" userId="55ecb6fd-ba51-4086-9090-c17ec3ac27f3" providerId="ADAL" clId="{9EEE9F86-16EF-4B64-BC53-205D7F34007A}" dt="2023-08-05T00:39:41.138" v="279" actId="27636"/>
          <ac:spMkLst>
            <pc:docMk/>
            <pc:sldMk cId="840364975" sldId="1438"/>
            <ac:spMk id="2" creationId="{3FFA1260-3389-8565-D287-8F025595FEBC}"/>
          </ac:spMkLst>
        </pc:spChg>
        <pc:picChg chg="mod">
          <ac:chgData name="Dr Teoh Teik Toe" userId="55ecb6fd-ba51-4086-9090-c17ec3ac27f3" providerId="ADAL" clId="{9EEE9F86-16EF-4B64-BC53-205D7F34007A}" dt="2023-08-05T00:37:41.186" v="139" actId="1076"/>
          <ac:picMkLst>
            <pc:docMk/>
            <pc:sldMk cId="840364975" sldId="1438"/>
            <ac:picMk id="5" creationId="{CDDAEA76-CF77-F036-1451-87E75164B5D9}"/>
          </ac:picMkLst>
        </pc:picChg>
      </pc:sldChg>
      <pc:sldChg chg="del ord">
        <pc:chgData name="Dr Teoh Teik Toe" userId="55ecb6fd-ba51-4086-9090-c17ec3ac27f3" providerId="ADAL" clId="{9EEE9F86-16EF-4B64-BC53-205D7F34007A}" dt="2023-08-05T00:43:45.512" v="309" actId="47"/>
        <pc:sldMkLst>
          <pc:docMk/>
          <pc:sldMk cId="2444820664" sldId="1661"/>
        </pc:sldMkLst>
      </pc:sldChg>
      <pc:sldChg chg="addSp delSp modSp new mod">
        <pc:chgData name="Dr Teoh Teik Toe" userId="55ecb6fd-ba51-4086-9090-c17ec3ac27f3" providerId="ADAL" clId="{9EEE9F86-16EF-4B64-BC53-205D7F34007A}" dt="2023-08-05T00:35:31.860" v="132" actId="20577"/>
        <pc:sldMkLst>
          <pc:docMk/>
          <pc:sldMk cId="2605747549" sldId="1692"/>
        </pc:sldMkLst>
        <pc:spChg chg="mod">
          <ac:chgData name="Dr Teoh Teik Toe" userId="55ecb6fd-ba51-4086-9090-c17ec3ac27f3" providerId="ADAL" clId="{9EEE9F86-16EF-4B64-BC53-205D7F34007A}" dt="2023-07-01T00:11:16.067" v="108" actId="20577"/>
          <ac:spMkLst>
            <pc:docMk/>
            <pc:sldMk cId="2605747549" sldId="1692"/>
            <ac:spMk id="2" creationId="{A0C2301C-9967-B76F-0B74-E0F5F3B0521B}"/>
          </ac:spMkLst>
        </pc:spChg>
        <pc:spChg chg="mod">
          <ac:chgData name="Dr Teoh Teik Toe" userId="55ecb6fd-ba51-4086-9090-c17ec3ac27f3" providerId="ADAL" clId="{9EEE9F86-16EF-4B64-BC53-205D7F34007A}" dt="2023-08-05T00:35:31.860" v="132" actId="20577"/>
          <ac:spMkLst>
            <pc:docMk/>
            <pc:sldMk cId="2605747549" sldId="1692"/>
            <ac:spMk id="3" creationId="{11C6F6D2-6541-67B5-6239-3CECCCEE5D4B}"/>
          </ac:spMkLst>
        </pc:spChg>
        <pc:spChg chg="add del">
          <ac:chgData name="Dr Teoh Teik Toe" userId="55ecb6fd-ba51-4086-9090-c17ec3ac27f3" providerId="ADAL" clId="{9EEE9F86-16EF-4B64-BC53-205D7F34007A}" dt="2023-07-01T00:10:06.136" v="34" actId="22"/>
          <ac:spMkLst>
            <pc:docMk/>
            <pc:sldMk cId="2605747549" sldId="1692"/>
            <ac:spMk id="5" creationId="{BADE8DD3-5842-E3EA-3928-6C88790F2E70}"/>
          </ac:spMkLst>
        </pc:spChg>
        <pc:spChg chg="add mod">
          <ac:chgData name="Dr Teoh Teik Toe" userId="55ecb6fd-ba51-4086-9090-c17ec3ac27f3" providerId="ADAL" clId="{9EEE9F86-16EF-4B64-BC53-205D7F34007A}" dt="2023-07-01T00:12:09.542" v="110" actId="1076"/>
          <ac:spMkLst>
            <pc:docMk/>
            <pc:sldMk cId="2605747549" sldId="1692"/>
            <ac:spMk id="7" creationId="{9CFF1B0F-DE27-8EB4-BF4E-25BCFF15DD3E}"/>
          </ac:spMkLst>
        </pc:spChg>
        <pc:picChg chg="add mod">
          <ac:chgData name="Dr Teoh Teik Toe" userId="55ecb6fd-ba51-4086-9090-c17ec3ac27f3" providerId="ADAL" clId="{9EEE9F86-16EF-4B64-BC53-205D7F34007A}" dt="2023-07-01T00:12:11.654" v="111" actId="1076"/>
          <ac:picMkLst>
            <pc:docMk/>
            <pc:sldMk cId="2605747549" sldId="1692"/>
            <ac:picMk id="1026" creationId="{1B394AAB-EA2A-E1B2-541F-2E560ACE796D}"/>
          </ac:picMkLst>
        </pc:picChg>
        <pc:picChg chg="add mod">
          <ac:chgData name="Dr Teoh Teik Toe" userId="55ecb6fd-ba51-4086-9090-c17ec3ac27f3" providerId="ADAL" clId="{9EEE9F86-16EF-4B64-BC53-205D7F34007A}" dt="2023-07-01T00:12:33.841" v="114" actId="1076"/>
          <ac:picMkLst>
            <pc:docMk/>
            <pc:sldMk cId="2605747549" sldId="1692"/>
            <ac:picMk id="1028" creationId="{2837F1CA-012D-5C9F-2280-823E5A3ACBDB}"/>
          </ac:picMkLst>
        </pc:picChg>
      </pc:sldChg>
    </pc:docChg>
  </pc:docChgLst>
  <pc:docChgLst>
    <pc:chgData name="Teik Toe Teoh" userId="f2f2b67b8c6b3629" providerId="LiveId" clId="{14F70DC6-653B-4382-990A-D1ACB1DABF6D}"/>
    <pc:docChg chg="delSld modSld">
      <pc:chgData name="Teik Toe Teoh" userId="f2f2b67b8c6b3629" providerId="LiveId" clId="{14F70DC6-653B-4382-990A-D1ACB1DABF6D}" dt="2024-01-28T05:45:39.957" v="4" actId="47"/>
      <pc:docMkLst>
        <pc:docMk/>
      </pc:docMkLst>
      <pc:sldChg chg="modSp mod">
        <pc:chgData name="Teik Toe Teoh" userId="f2f2b67b8c6b3629" providerId="LiveId" clId="{14F70DC6-653B-4382-990A-D1ACB1DABF6D}" dt="2024-01-28T03:23:56.846" v="0"/>
        <pc:sldMkLst>
          <pc:docMk/>
          <pc:sldMk cId="1897986182" sldId="259"/>
        </pc:sldMkLst>
        <pc:spChg chg="mod">
          <ac:chgData name="Teik Toe Teoh" userId="f2f2b67b8c6b3629" providerId="LiveId" clId="{14F70DC6-653B-4382-990A-D1ACB1DABF6D}" dt="2024-01-28T03:23:56.846" v="0"/>
          <ac:spMkLst>
            <pc:docMk/>
            <pc:sldMk cId="1897986182" sldId="259"/>
            <ac:spMk id="2" creationId="{00000000-0000-0000-0000-000000000000}"/>
          </ac:spMkLst>
        </pc:spChg>
      </pc:sldChg>
      <pc:sldChg chg="del">
        <pc:chgData name="Teik Toe Teoh" userId="f2f2b67b8c6b3629" providerId="LiveId" clId="{14F70DC6-653B-4382-990A-D1ACB1DABF6D}" dt="2024-01-28T05:45:34.789" v="2" actId="47"/>
        <pc:sldMkLst>
          <pc:docMk/>
          <pc:sldMk cId="3357266440" sldId="1268"/>
        </pc:sldMkLst>
      </pc:sldChg>
      <pc:sldChg chg="del">
        <pc:chgData name="Teik Toe Teoh" userId="f2f2b67b8c6b3629" providerId="LiveId" clId="{14F70DC6-653B-4382-990A-D1ACB1DABF6D}" dt="2024-01-28T05:45:37.432" v="3" actId="47"/>
        <pc:sldMkLst>
          <pc:docMk/>
          <pc:sldMk cId="2011654832" sldId="1413"/>
        </pc:sldMkLst>
      </pc:sldChg>
      <pc:sldChg chg="del">
        <pc:chgData name="Teik Toe Teoh" userId="f2f2b67b8c6b3629" providerId="LiveId" clId="{14F70DC6-653B-4382-990A-D1ACB1DABF6D}" dt="2024-01-28T05:45:39.957" v="4" actId="47"/>
        <pc:sldMkLst>
          <pc:docMk/>
          <pc:sldMk cId="151799637" sldId="1900"/>
        </pc:sldMkLst>
      </pc:sldChg>
      <pc:sldChg chg="del">
        <pc:chgData name="Teik Toe Teoh" userId="f2f2b67b8c6b3629" providerId="LiveId" clId="{14F70DC6-653B-4382-990A-D1ACB1DABF6D}" dt="2024-01-28T03:24:02.176" v="1" actId="47"/>
        <pc:sldMkLst>
          <pc:docMk/>
          <pc:sldMk cId="1466007582" sldId="190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FC5B3-379E-EF40-A0D2-38E640436CC2}" type="datetimeFigureOut">
              <a:rPr lang="en-US" smtClean="0">
                <a:latin typeface="Arial"/>
              </a:rPr>
              <a:t>1/28/2024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29101-7F9C-2D47-B95D-7561785BF174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17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36F0-6936-4FC0-97A3-A708269A923B}" type="datetimeFigureOut">
              <a:rPr lang="en-SG" smtClean="0"/>
              <a:t>28/1/2024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20A2B-4052-4FBD-8A9E-819616F498F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495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0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377A-8FCB-48AD-92CA-653A1909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3AE0B-4ABA-40D5-8CE4-582C9A3A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DA372-DBC2-46DE-9DDA-FA86ACAF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0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2"/>
            <a:ext cx="82296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2296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8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3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94758"/>
            <a:ext cx="4040188" cy="36284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499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94758"/>
            <a:ext cx="4041775" cy="36284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9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4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8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88618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8620"/>
            <a:ext cx="5111750" cy="539820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25147"/>
            <a:ext cx="3008313" cy="406167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7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9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3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9196"/>
            <a:ext cx="8229600" cy="3876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15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9F1CC899-6CEC-9548-B06D-7E1EB6F78CA3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8153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815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8E6562B1-0B0F-0246-9532-09536BC2AE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TU_PP_slide_Footer_sized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7909"/>
            <a:ext cx="9144000" cy="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3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</p:sldLayoutIdLst>
  <p:txStyles>
    <p:titleStyle>
      <a:lvl1pPr algn="l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986" y="2603322"/>
            <a:ext cx="2015285" cy="1651356"/>
          </a:xfrm>
        </p:spPr>
        <p:txBody>
          <a:bodyPr>
            <a:normAutofit/>
          </a:bodyPr>
          <a:lstStyle/>
          <a:p>
            <a:r>
              <a:rPr lang="en-US" sz="2250" b="1" dirty="0">
                <a:solidFill>
                  <a:schemeClr val="bg1"/>
                </a:solidFill>
                <a:cs typeface="Arial"/>
              </a:rPr>
              <a:t>4 Convergence &amp; Future Outlook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5709" y="4977700"/>
            <a:ext cx="3756540" cy="1265293"/>
          </a:xfrm>
        </p:spPr>
        <p:txBody>
          <a:bodyPr>
            <a:normAutofit/>
          </a:bodyPr>
          <a:lstStyle/>
          <a:p>
            <a:pPr algn="l"/>
            <a:r>
              <a:rPr lang="en-US" sz="1125">
                <a:solidFill>
                  <a:srgbClr val="FFFFFF"/>
                </a:solidFill>
                <a:cs typeface="Arial"/>
              </a:rPr>
              <a:t>Teoh Teik Toe</a:t>
            </a:r>
          </a:p>
          <a:p>
            <a:pPr algn="l"/>
            <a:r>
              <a:rPr lang="en-US" sz="1125">
                <a:solidFill>
                  <a:srgbClr val="FFFFFF"/>
                </a:solidFill>
                <a:cs typeface="Arial"/>
              </a:rPr>
              <a:t>ITOM/NBS</a:t>
            </a:r>
          </a:p>
          <a:p>
            <a:pPr algn="l"/>
            <a:r>
              <a:rPr lang="en-US" sz="1125" i="1">
                <a:solidFill>
                  <a:srgbClr val="FFFFFF"/>
                </a:solidFill>
                <a:cs typeface="Arial"/>
              </a:rPr>
              <a:t>ttteoh@ntu.edu.sg</a:t>
            </a:r>
          </a:p>
          <a:p>
            <a:pPr algn="l"/>
            <a:r>
              <a:rPr lang="en-US" sz="1125" i="1">
                <a:solidFill>
                  <a:srgbClr val="FFFFFF"/>
                </a:solidFill>
                <a:cs typeface="Arial"/>
              </a:rPr>
              <a:t>97905202</a:t>
            </a:r>
          </a:p>
        </p:txBody>
      </p:sp>
    </p:spTree>
    <p:extLst>
      <p:ext uri="{BB962C8B-B14F-4D97-AF65-F5344CB8AC3E}">
        <p14:creationId xmlns:p14="http://schemas.microsoft.com/office/powerpoint/2010/main" val="189798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611E-EE8B-ABF1-BB23-8E970A03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96" y="122403"/>
            <a:ext cx="8229600" cy="1143000"/>
          </a:xfrm>
        </p:spPr>
        <p:txBody>
          <a:bodyPr/>
          <a:lstStyle/>
          <a:p>
            <a:r>
              <a:rPr lang="en-SG" dirty="0"/>
              <a:t>GAN – Used by </a:t>
            </a:r>
            <a:r>
              <a:rPr lang="en-SG" dirty="0" err="1"/>
              <a:t>Midjourney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1FA72-91DA-CB09-D81E-369BCEE23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01" y="1218264"/>
            <a:ext cx="7988782" cy="14543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Midjourney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is a new artificial intelligence (AI) art generator that can turn text into images. It is based on the principle of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Generative Adversarial Networks (GANs)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, which are a type of neural network that can generate new data from scratch.</a:t>
            </a:r>
            <a:endParaRPr lang="en-S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FD326C-6977-03A1-8C4E-E1689275328A}"/>
              </a:ext>
            </a:extLst>
          </p:cNvPr>
          <p:cNvSpPr txBox="1"/>
          <p:nvPr/>
        </p:nvSpPr>
        <p:spPr>
          <a:xfrm>
            <a:off x="371901" y="2838771"/>
            <a:ext cx="457121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350" dirty="0"/>
              <a:t>https://gratisgraphics.com/community/post/1030373305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1EE0B5-AC0B-FD2C-A3DA-8582ED3F6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581400"/>
            <a:ext cx="2667000" cy="24759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FE8B73-1259-00A2-64D0-697B2698ADD1}"/>
              </a:ext>
            </a:extLst>
          </p:cNvPr>
          <p:cNvSpPr txBox="1"/>
          <p:nvPr/>
        </p:nvSpPr>
        <p:spPr>
          <a:xfrm>
            <a:off x="403746" y="3064303"/>
            <a:ext cx="4571211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350" dirty="0"/>
              <a:t>Alternative to </a:t>
            </a:r>
            <a:r>
              <a:rPr lang="en-SG" sz="1350" dirty="0" err="1"/>
              <a:t>Midjourney</a:t>
            </a:r>
            <a:r>
              <a:rPr lang="en-SG" sz="1350" dirty="0"/>
              <a:t>:</a:t>
            </a:r>
          </a:p>
          <a:p>
            <a:r>
              <a:rPr lang="en-SG" sz="1350" dirty="0"/>
              <a:t>Dall-E2 using GPT3</a:t>
            </a:r>
          </a:p>
          <a:p>
            <a:r>
              <a:rPr lang="en-SG" sz="1350" dirty="0"/>
              <a:t>https://openai.com/product/dall-e-2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0F003-ABDA-D65F-A590-8D4982FEB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952497"/>
            <a:ext cx="41148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84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149DC-BC52-473A-AD01-50BDCBE8C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State of the Art – 2022 - Transfer Learning</a:t>
            </a:r>
            <a:endParaRPr lang="en-GB"/>
          </a:p>
        </p:txBody>
      </p:sp>
      <p:pic>
        <p:nvPicPr>
          <p:cNvPr id="4" name="Picture 4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E6BC4E60-7881-492E-A60E-C10BA10FD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404" y="1889196"/>
            <a:ext cx="5585192" cy="3876123"/>
          </a:xfrm>
        </p:spPr>
      </p:pic>
    </p:spTree>
    <p:extLst>
      <p:ext uri="{BB962C8B-B14F-4D97-AF65-F5344CB8AC3E}">
        <p14:creationId xmlns:p14="http://schemas.microsoft.com/office/powerpoint/2010/main" val="305231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89E8-251B-4704-9ED6-995D25928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/>
              <a:t>Reinforcement Learning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F00E7-61F2-4449-B90F-4B8C83640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319" y="1939515"/>
            <a:ext cx="5904750" cy="374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5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CF613-AA22-38B0-3654-0285FC33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can deep learning do (CNN)?</a:t>
            </a:r>
            <a:endParaRPr lang="en-S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212A3-D2E2-4151-5A9F-2A696522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centre / College / School Name Here</a:t>
            </a:r>
            <a:endParaRPr lang="en-US" dirty="0"/>
          </a:p>
        </p:txBody>
      </p:sp>
      <p:pic>
        <p:nvPicPr>
          <p:cNvPr id="5122" name="Picture 2" descr="A Beginner's Guide to Neural Networks and Deep Learning | Pathmind">
            <a:extLst>
              <a:ext uri="{FF2B5EF4-FFF2-40B4-BE49-F238E27FC236}">
                <a16:creationId xmlns:a16="http://schemas.microsoft.com/office/drawing/2014/main" id="{2E076E92-96A4-3D0F-130E-4D6391624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6" y="1865176"/>
            <a:ext cx="7081055" cy="414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44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Content Placeholder 2">
            <a:extLst>
              <a:ext uri="{FF2B5EF4-FFF2-40B4-BE49-F238E27FC236}">
                <a16:creationId xmlns:a16="http://schemas.microsoft.com/office/drawing/2014/main" id="{FDB1CD3A-8FC9-47DA-AC5D-297FE422A1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26005" y="2403158"/>
            <a:ext cx="4629150" cy="2545854"/>
          </a:xfrm>
        </p:spPr>
        <p:txBody>
          <a:bodyPr/>
          <a:lstStyle/>
          <a:p>
            <a:pPr marL="0" indent="0">
              <a:buNone/>
            </a:pPr>
            <a:endParaRPr lang="en-SG" altLang="zh-CN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SG" altLang="zh-CN" sz="3300">
                <a:ea typeface="ＭＳ Ｐゴシック" panose="020B0600070205080204" pitchFamily="34" charset="-128"/>
              </a:rPr>
              <a:t>Thank You</a:t>
            </a:r>
          </a:p>
        </p:txBody>
      </p:sp>
      <p:sp>
        <p:nvSpPr>
          <p:cNvPr id="163843" name="Slide Number Placeholder 1">
            <a:extLst>
              <a:ext uri="{FF2B5EF4-FFF2-40B4-BE49-F238E27FC236}">
                <a16:creationId xmlns:a16="http://schemas.microsoft.com/office/drawing/2014/main" id="{549FCC65-1970-4D9A-A078-D89EE098D9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57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17910" indent="-16073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42938" indent="-128588">
              <a:spcBef>
                <a:spcPct val="20000"/>
              </a:spcBef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00113" indent="-128588">
              <a:spcBef>
                <a:spcPct val="20000"/>
              </a:spcBef>
              <a:buChar char="–"/>
              <a:defRPr sz="1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57288" indent="-128588">
              <a:spcBef>
                <a:spcPct val="20000"/>
              </a:spcBef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3698A2-3308-4CA8-9ADE-C1E4645C9E12}" type="slidenum">
              <a:rPr lang="en-US" altLang="zh-CN" sz="788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CN" sz="78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41DE-46B9-BB97-5EDC-611E66EC8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Convergence &amp; Future Outlook</a:t>
            </a:r>
          </a:p>
        </p:txBody>
      </p:sp>
      <p:pic>
        <p:nvPicPr>
          <p:cNvPr id="1028" name="Picture 4" descr="Future of AI Part 2">
            <a:extLst>
              <a:ext uri="{FF2B5EF4-FFF2-40B4-BE49-F238E27FC236}">
                <a16:creationId xmlns:a16="http://schemas.microsoft.com/office/drawing/2014/main" id="{AB80C8BD-CBF2-9B4A-DF4A-6DC86DAEF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41" y="1617260"/>
            <a:ext cx="7234633" cy="40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71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41DE-46B9-BB97-5EDC-611E66EC8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Convergence &amp; Future Outlook</a:t>
            </a:r>
          </a:p>
        </p:txBody>
      </p:sp>
      <p:pic>
        <p:nvPicPr>
          <p:cNvPr id="2050" name="Picture 2" descr="The Future Direction And Vision For AI - MarkTechPost">
            <a:extLst>
              <a:ext uri="{FF2B5EF4-FFF2-40B4-BE49-F238E27FC236}">
                <a16:creationId xmlns:a16="http://schemas.microsoft.com/office/drawing/2014/main" id="{2D2FBD71-4681-8D97-B12B-13300EA7C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8" y="1706632"/>
            <a:ext cx="7331687" cy="430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2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41DE-46B9-BB97-5EDC-611E66EC8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Convergence &amp; Future Outlook</a:t>
            </a:r>
          </a:p>
        </p:txBody>
      </p:sp>
      <p:pic>
        <p:nvPicPr>
          <p:cNvPr id="3074" name="Picture 2" descr="🔴 AI FUTURE TRENDS to 2025">
            <a:extLst>
              <a:ext uri="{FF2B5EF4-FFF2-40B4-BE49-F238E27FC236}">
                <a16:creationId xmlns:a16="http://schemas.microsoft.com/office/drawing/2014/main" id="{CF7B9A48-9254-65CC-C25C-E682E8732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8" y="1760561"/>
            <a:ext cx="7523037" cy="41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6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41DE-46B9-BB97-5EDC-611E66EC8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Convergence &amp; Future Outlook</a:t>
            </a:r>
          </a:p>
        </p:txBody>
      </p:sp>
      <p:pic>
        <p:nvPicPr>
          <p:cNvPr id="4098" name="Picture 2" descr="Artificial Intelligence Market Size, Statistics Forecast [2026 Latest]">
            <a:extLst>
              <a:ext uri="{FF2B5EF4-FFF2-40B4-BE49-F238E27FC236}">
                <a16:creationId xmlns:a16="http://schemas.microsoft.com/office/drawing/2014/main" id="{9F107E5A-8688-555D-DDF1-61024A89A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34" y="2141064"/>
            <a:ext cx="7124131" cy="359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41DE-46B9-BB97-5EDC-611E66EC8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Convergence &amp; Future Outlook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5633BA-81D8-CD71-ACE3-9B3DF43CE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947" y="1575734"/>
            <a:ext cx="4638105" cy="462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8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41DE-46B9-BB97-5EDC-611E66EC8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Convergence &amp; Future Outlook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AAA50-5C8C-71FC-763E-FB4A1F7C4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37" y="1781815"/>
            <a:ext cx="76200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6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32"/>
            <a:ext cx="8229600" cy="114300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Big Data: 3V’s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928" y="1630183"/>
            <a:ext cx="5626421" cy="3978137"/>
          </a:xfrm>
          <a:prstGeom prst="rect">
            <a:avLst/>
          </a:prstGeom>
        </p:spPr>
      </p:pic>
      <p:pic>
        <p:nvPicPr>
          <p:cNvPr id="5" name="Picture 4" descr="Screen shot 2013-01-13 at 4.45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0" y="1707459"/>
            <a:ext cx="2043936" cy="24687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261608"/>
            <a:ext cx="2559729" cy="17778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4B81F9-83FE-433C-A811-A7EEC30CE096}"/>
              </a:ext>
            </a:extLst>
          </p:cNvPr>
          <p:cNvSpPr/>
          <p:nvPr/>
        </p:nvSpPr>
        <p:spPr>
          <a:xfrm>
            <a:off x="256854" y="2774022"/>
            <a:ext cx="2208944" cy="14875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002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FC2D4-CD0F-49AB-911E-6AF22090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9906"/>
            <a:ext cx="6256465" cy="917173"/>
          </a:xfrm>
        </p:spPr>
        <p:txBody>
          <a:bodyPr>
            <a:normAutofit/>
          </a:bodyPr>
          <a:lstStyle/>
          <a:p>
            <a:r>
              <a:rPr lang="en-GB" dirty="0">
                <a:cs typeface="Arial"/>
              </a:rPr>
              <a:t>Transformer, Encoder, Attention</a:t>
            </a: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8342DC10-D2AA-44E8-B57D-BF511E826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1" y="1828800"/>
            <a:ext cx="3771901" cy="320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8DEE7B-8E20-49E3-AF1D-D63DB6A19C94}"/>
              </a:ext>
            </a:extLst>
          </p:cNvPr>
          <p:cNvSpPr txBox="1"/>
          <p:nvPr/>
        </p:nvSpPr>
        <p:spPr>
          <a:xfrm>
            <a:off x="1771651" y="5171450"/>
            <a:ext cx="5497246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b="1" dirty="0">
                <a:solidFill>
                  <a:srgbClr val="202124"/>
                </a:solidFill>
                <a:latin typeface="arial"/>
                <a:cs typeface="arial"/>
              </a:rPr>
              <a:t>The transformer is the model, while the attention is a technique used by the model</a:t>
            </a:r>
            <a:r>
              <a:rPr lang="en-US" sz="1350" dirty="0">
                <a:solidFill>
                  <a:srgbClr val="202124"/>
                </a:solidFill>
                <a:latin typeface="arial"/>
                <a:cs typeface="arial"/>
              </a:rPr>
              <a:t>.</a:t>
            </a:r>
            <a:endParaRPr lang="en-US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6ACC9D-5EFB-CB45-DFB9-F8CDE5E437AA}"/>
              </a:ext>
            </a:extLst>
          </p:cNvPr>
          <p:cNvSpPr txBox="1"/>
          <p:nvPr/>
        </p:nvSpPr>
        <p:spPr>
          <a:xfrm>
            <a:off x="6148824" y="3874101"/>
            <a:ext cx="1852177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350" dirty="0"/>
              <a:t>How encoder decoder works in Transformer: https://jalammar.github.io/illustrated-transformer/</a:t>
            </a:r>
          </a:p>
        </p:txBody>
      </p:sp>
    </p:spTree>
    <p:extLst>
      <p:ext uri="{BB962C8B-B14F-4D97-AF65-F5344CB8AC3E}">
        <p14:creationId xmlns:p14="http://schemas.microsoft.com/office/powerpoint/2010/main" val="3253261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8E816AC679FF4C86C22834E825BD05" ma:contentTypeVersion="1" ma:contentTypeDescription="Create a new document." ma:contentTypeScope="" ma:versionID="066e42d507d75a122d0db91dd470f30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C2C9DE-C811-4406-9A96-B5F84A419B8F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33E57A-4545-40EE-B846-546C23E605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42CDD3-2BBD-46F1-929C-F92F3B4EA860}">
  <ds:schemaRefs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195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Arial</vt:lpstr>
      <vt:lpstr>Calibri</vt:lpstr>
      <vt:lpstr>Google Sans</vt:lpstr>
      <vt:lpstr>Office Theme</vt:lpstr>
      <vt:lpstr>4 Convergence &amp; Future Outlook</vt:lpstr>
      <vt:lpstr>Convergence &amp; Future Outlook</vt:lpstr>
      <vt:lpstr>Convergence &amp; Future Outlook</vt:lpstr>
      <vt:lpstr>Convergence &amp; Future Outlook</vt:lpstr>
      <vt:lpstr>Convergence &amp; Future Outlook</vt:lpstr>
      <vt:lpstr>Convergence &amp; Future Outlook</vt:lpstr>
      <vt:lpstr>Convergence &amp; Future Outlook</vt:lpstr>
      <vt:lpstr>Big Data: 3V’s</vt:lpstr>
      <vt:lpstr>Transformer, Encoder, Attention</vt:lpstr>
      <vt:lpstr>GAN – Used by Midjourney</vt:lpstr>
      <vt:lpstr>State of the Art – 2022 - Transfer Learning</vt:lpstr>
      <vt:lpstr>Reinforcement Learning</vt:lpstr>
      <vt:lpstr>What can deep learning do (CNN)?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 goes on  these lines</dc:title>
  <dc:creator>User</dc:creator>
  <cp:lastModifiedBy>Teik Toe Teoh</cp:lastModifiedBy>
  <cp:revision>13</cp:revision>
  <dcterms:created xsi:type="dcterms:W3CDTF">2017-05-14T01:29:56Z</dcterms:created>
  <dcterms:modified xsi:type="dcterms:W3CDTF">2024-01-28T06:16:36Z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0x010100E28E816AC679FF4C86C22834E825BD05</vt:lpwstr>
  </property>
</Properties>
</file>