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1909" r:id="rId6"/>
    <p:sldId id="1904" r:id="rId7"/>
    <p:sldId id="1905" r:id="rId8"/>
    <p:sldId id="1906" r:id="rId9"/>
    <p:sldId id="1907" r:id="rId10"/>
    <p:sldId id="1899" r:id="rId11"/>
    <p:sldId id="1900" r:id="rId12"/>
    <p:sldId id="1901" r:id="rId13"/>
    <p:sldId id="1902" r:id="rId14"/>
    <p:sldId id="1903" r:id="rId15"/>
    <p:sldId id="7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39B63-D5A5-4430-8B1D-8F5809D1346D}" v="13" dt="2024-01-28T06:12:38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k Toe Teoh" userId="f2f2b67b8c6b3629" providerId="LiveId" clId="{F8F39B63-D5A5-4430-8B1D-8F5809D1346D}"/>
    <pc:docChg chg="undo custSel addSld delSld modSld sldOrd">
      <pc:chgData name="Teik Toe Teoh" userId="f2f2b67b8c6b3629" providerId="LiveId" clId="{F8F39B63-D5A5-4430-8B1D-8F5809D1346D}" dt="2024-01-28T06:12:43.330" v="30" actId="47"/>
      <pc:docMkLst>
        <pc:docMk/>
      </pc:docMkLst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820944971" sldId="256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734333460" sldId="258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4084619207" sldId="272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312929176" sldId="329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272323139" sldId="895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990414267" sldId="968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732111597" sldId="1064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934165430" sldId="1119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216718559" sldId="1137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428107603" sldId="140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186625083" sldId="1411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650314477" sldId="1414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668126270" sldId="143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953302355" sldId="1435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396357977" sldId="151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183208755" sldId="1513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343131028" sldId="1544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220499052" sldId="1547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402757183" sldId="166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738183553" sldId="1664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716698572" sldId="169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605747549" sldId="1692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73181513" sldId="1693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485101099" sldId="1888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026355025" sldId="1890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3517358198" sldId="1895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229986455" sldId="1897"/>
        </pc:sldMkLst>
      </pc:sldChg>
      <pc:sldChg chg="del">
        <pc:chgData name="Teik Toe Teoh" userId="f2f2b67b8c6b3629" providerId="LiveId" clId="{F8F39B63-D5A5-4430-8B1D-8F5809D1346D}" dt="2024-01-28T06:06:23.868" v="1" actId="47"/>
        <pc:sldMkLst>
          <pc:docMk/>
          <pc:sldMk cId="1127190579" sldId="1898"/>
        </pc:sldMkLst>
      </pc:sldChg>
      <pc:sldChg chg="add">
        <pc:chgData name="Teik Toe Teoh" userId="f2f2b67b8c6b3629" providerId="LiveId" clId="{F8F39B63-D5A5-4430-8B1D-8F5809D1346D}" dt="2024-01-28T06:06:12.737" v="0"/>
        <pc:sldMkLst>
          <pc:docMk/>
          <pc:sldMk cId="1337158711" sldId="1899"/>
        </pc:sldMkLst>
      </pc:sldChg>
      <pc:sldChg chg="add">
        <pc:chgData name="Teik Toe Teoh" userId="f2f2b67b8c6b3629" providerId="LiveId" clId="{F8F39B63-D5A5-4430-8B1D-8F5809D1346D}" dt="2024-01-28T06:06:12.737" v="0"/>
        <pc:sldMkLst>
          <pc:docMk/>
          <pc:sldMk cId="2144921373" sldId="1900"/>
        </pc:sldMkLst>
      </pc:sldChg>
      <pc:sldChg chg="add">
        <pc:chgData name="Teik Toe Teoh" userId="f2f2b67b8c6b3629" providerId="LiveId" clId="{F8F39B63-D5A5-4430-8B1D-8F5809D1346D}" dt="2024-01-28T06:06:12.737" v="0"/>
        <pc:sldMkLst>
          <pc:docMk/>
          <pc:sldMk cId="2474898672" sldId="1901"/>
        </pc:sldMkLst>
      </pc:sldChg>
      <pc:sldChg chg="add">
        <pc:chgData name="Teik Toe Teoh" userId="f2f2b67b8c6b3629" providerId="LiveId" clId="{F8F39B63-D5A5-4430-8B1D-8F5809D1346D}" dt="2024-01-28T06:06:12.737" v="0"/>
        <pc:sldMkLst>
          <pc:docMk/>
          <pc:sldMk cId="531549949" sldId="1902"/>
        </pc:sldMkLst>
      </pc:sldChg>
      <pc:sldChg chg="add">
        <pc:chgData name="Teik Toe Teoh" userId="f2f2b67b8c6b3629" providerId="LiveId" clId="{F8F39B63-D5A5-4430-8B1D-8F5809D1346D}" dt="2024-01-28T06:06:12.737" v="0"/>
        <pc:sldMkLst>
          <pc:docMk/>
          <pc:sldMk cId="1080788656" sldId="1903"/>
        </pc:sldMkLst>
      </pc:sldChg>
      <pc:sldChg chg="addSp delSp modSp new mod">
        <pc:chgData name="Teik Toe Teoh" userId="f2f2b67b8c6b3629" providerId="LiveId" clId="{F8F39B63-D5A5-4430-8B1D-8F5809D1346D}" dt="2024-01-28T06:12:01.676" v="22" actId="1076"/>
        <pc:sldMkLst>
          <pc:docMk/>
          <pc:sldMk cId="1142613781" sldId="1904"/>
        </pc:sldMkLst>
        <pc:spChg chg="mod">
          <ac:chgData name="Teik Toe Teoh" userId="f2f2b67b8c6b3629" providerId="LiveId" clId="{F8F39B63-D5A5-4430-8B1D-8F5809D1346D}" dt="2024-01-28T06:11:07.128" v="6" actId="20577"/>
          <ac:spMkLst>
            <pc:docMk/>
            <pc:sldMk cId="1142613781" sldId="1904"/>
            <ac:spMk id="2" creationId="{4CA8DC8F-5BB2-DF30-D5A3-EE353469E27B}"/>
          </ac:spMkLst>
        </pc:spChg>
        <pc:spChg chg="del">
          <ac:chgData name="Teik Toe Teoh" userId="f2f2b67b8c6b3629" providerId="LiveId" clId="{F8F39B63-D5A5-4430-8B1D-8F5809D1346D}" dt="2024-01-28T06:11:10.183" v="7" actId="478"/>
          <ac:spMkLst>
            <pc:docMk/>
            <pc:sldMk cId="1142613781" sldId="1904"/>
            <ac:spMk id="3" creationId="{5A25819F-01C7-3BEE-7ECC-4D3C96DEBD37}"/>
          </ac:spMkLst>
        </pc:spChg>
        <pc:picChg chg="add mod">
          <ac:chgData name="Teik Toe Teoh" userId="f2f2b67b8c6b3629" providerId="LiveId" clId="{F8F39B63-D5A5-4430-8B1D-8F5809D1346D}" dt="2024-01-28T06:12:01.676" v="22" actId="1076"/>
          <ac:picMkLst>
            <pc:docMk/>
            <pc:sldMk cId="1142613781" sldId="1904"/>
            <ac:picMk id="4" creationId="{EF7826E4-68FE-FFBE-A5BD-6BFF44B1192E}"/>
          </ac:picMkLst>
        </pc:picChg>
      </pc:sldChg>
      <pc:sldChg chg="addSp modSp add mod">
        <pc:chgData name="Teik Toe Teoh" userId="f2f2b67b8c6b3629" providerId="LiveId" clId="{F8F39B63-D5A5-4430-8B1D-8F5809D1346D}" dt="2024-01-28T06:12:12.296" v="24" actId="1076"/>
        <pc:sldMkLst>
          <pc:docMk/>
          <pc:sldMk cId="3142263963" sldId="1905"/>
        </pc:sldMkLst>
        <pc:picChg chg="add mod">
          <ac:chgData name="Teik Toe Teoh" userId="f2f2b67b8c6b3629" providerId="LiveId" clId="{F8F39B63-D5A5-4430-8B1D-8F5809D1346D}" dt="2024-01-28T06:12:12.296" v="24" actId="1076"/>
          <ac:picMkLst>
            <pc:docMk/>
            <pc:sldMk cId="3142263963" sldId="1905"/>
            <ac:picMk id="3" creationId="{99DAC63C-80AD-79BE-9020-64E5F83FB369}"/>
          </ac:picMkLst>
        </pc:picChg>
      </pc:sldChg>
      <pc:sldChg chg="addSp modSp add mod">
        <pc:chgData name="Teik Toe Teoh" userId="f2f2b67b8c6b3629" providerId="LiveId" clId="{F8F39B63-D5A5-4430-8B1D-8F5809D1346D}" dt="2024-01-28T06:12:27.264" v="27" actId="14100"/>
        <pc:sldMkLst>
          <pc:docMk/>
          <pc:sldMk cId="828102416" sldId="1906"/>
        </pc:sldMkLst>
        <pc:picChg chg="add mod">
          <ac:chgData name="Teik Toe Teoh" userId="f2f2b67b8c6b3629" providerId="LiveId" clId="{F8F39B63-D5A5-4430-8B1D-8F5809D1346D}" dt="2024-01-28T06:12:27.264" v="27" actId="14100"/>
          <ac:picMkLst>
            <pc:docMk/>
            <pc:sldMk cId="828102416" sldId="1906"/>
            <ac:picMk id="3" creationId="{83B0894F-E2E8-DC0B-F073-08D29A008348}"/>
          </ac:picMkLst>
        </pc:picChg>
      </pc:sldChg>
      <pc:sldChg chg="addSp modSp add mod">
        <pc:chgData name="Teik Toe Teoh" userId="f2f2b67b8c6b3629" providerId="LiveId" clId="{F8F39B63-D5A5-4430-8B1D-8F5809D1346D}" dt="2024-01-28T06:12:39.952" v="29" actId="1076"/>
        <pc:sldMkLst>
          <pc:docMk/>
          <pc:sldMk cId="2070043911" sldId="1907"/>
        </pc:sldMkLst>
        <pc:picChg chg="add mod">
          <ac:chgData name="Teik Toe Teoh" userId="f2f2b67b8c6b3629" providerId="LiveId" clId="{F8F39B63-D5A5-4430-8B1D-8F5809D1346D}" dt="2024-01-28T06:12:39.952" v="29" actId="1076"/>
          <ac:picMkLst>
            <pc:docMk/>
            <pc:sldMk cId="2070043911" sldId="1907"/>
            <ac:picMk id="3" creationId="{EF746F0B-B986-C6A7-02DD-7EAA0D827459}"/>
          </ac:picMkLst>
        </pc:picChg>
      </pc:sldChg>
      <pc:sldChg chg="add del">
        <pc:chgData name="Teik Toe Teoh" userId="f2f2b67b8c6b3629" providerId="LiveId" clId="{F8F39B63-D5A5-4430-8B1D-8F5809D1346D}" dt="2024-01-28T06:12:43.330" v="30" actId="47"/>
        <pc:sldMkLst>
          <pc:docMk/>
          <pc:sldMk cId="1235606485" sldId="1908"/>
        </pc:sldMkLst>
      </pc:sldChg>
      <pc:sldChg chg="addSp modSp add ord">
        <pc:chgData name="Teik Toe Teoh" userId="f2f2b67b8c6b3629" providerId="LiveId" clId="{F8F39B63-D5A5-4430-8B1D-8F5809D1346D}" dt="2024-01-28T06:11:46.161" v="19"/>
        <pc:sldMkLst>
          <pc:docMk/>
          <pc:sldMk cId="1407709389" sldId="1909"/>
        </pc:sldMkLst>
        <pc:picChg chg="add mod">
          <ac:chgData name="Teik Toe Teoh" userId="f2f2b67b8c6b3629" providerId="LiveId" clId="{F8F39B63-D5A5-4430-8B1D-8F5809D1346D}" dt="2024-01-28T06:11:40.396" v="15" actId="1076"/>
          <ac:picMkLst>
            <pc:docMk/>
            <pc:sldMk cId="1407709389" sldId="1909"/>
            <ac:picMk id="1026" creationId="{81DFD02A-495E-3F98-D961-76877408479B}"/>
          </ac:picMkLst>
        </pc:picChg>
      </pc:sldChg>
      <pc:sldMasterChg chg="delSldLayout">
        <pc:chgData name="Teik Toe Teoh" userId="f2f2b67b8c6b3629" providerId="LiveId" clId="{F8F39B63-D5A5-4430-8B1D-8F5809D1346D}" dt="2024-01-28T06:06:23.868" v="1" actId="47"/>
        <pc:sldMasterMkLst>
          <pc:docMk/>
          <pc:sldMasterMk cId="671930949" sldId="2147483648"/>
        </pc:sldMasterMkLst>
        <pc:sldLayoutChg chg="del">
          <pc:chgData name="Teik Toe Teoh" userId="f2f2b67b8c6b3629" providerId="LiveId" clId="{F8F39B63-D5A5-4430-8B1D-8F5809D1346D}" dt="2024-01-28T06:06:23.868" v="1" actId="47"/>
          <pc:sldLayoutMkLst>
            <pc:docMk/>
            <pc:sldMasterMk cId="671930949" sldId="2147483648"/>
            <pc:sldLayoutMk cId="3365805076" sldId="2147483663"/>
          </pc:sldLayoutMkLst>
        </pc:sldLayoutChg>
      </pc:sldMasterChg>
    </pc:docChg>
  </pc:docChgLst>
  <pc:docChgLst>
    <pc:chgData name="Teik Toe Teoh" userId="f2f2b67b8c6b3629" providerId="LiveId" clId="{FB446717-B67E-4983-BA9E-BE21AE221BA4}"/>
    <pc:docChg chg="undo custSel addSld delSld modSld sldOrd">
      <pc:chgData name="Teik Toe Teoh" userId="f2f2b67b8c6b3629" providerId="LiveId" clId="{FB446717-B67E-4983-BA9E-BE21AE221BA4}" dt="2024-01-17T00:15:13.465" v="165" actId="20577"/>
      <pc:docMkLst>
        <pc:docMk/>
      </pc:docMkLst>
      <pc:sldChg chg="addSp delSp mod">
        <pc:chgData name="Teik Toe Teoh" userId="f2f2b67b8c6b3629" providerId="LiveId" clId="{FB446717-B67E-4983-BA9E-BE21AE221BA4}" dt="2023-10-28T23:37:26.812" v="65" actId="22"/>
        <pc:sldMkLst>
          <pc:docMk/>
          <pc:sldMk cId="1897986182" sldId="259"/>
        </pc:sldMkLst>
        <pc:spChg chg="add del">
          <ac:chgData name="Teik Toe Teoh" userId="f2f2b67b8c6b3629" providerId="LiveId" clId="{FB446717-B67E-4983-BA9E-BE21AE221BA4}" dt="2023-10-28T23:37:23.862" v="63" actId="22"/>
          <ac:spMkLst>
            <pc:docMk/>
            <pc:sldMk cId="1897986182" sldId="259"/>
            <ac:spMk id="5" creationId="{59A1DE3D-6529-9308-5BB7-C8EEA2E56E67}"/>
          </ac:spMkLst>
        </pc:spChg>
        <pc:spChg chg="add del">
          <ac:chgData name="Teik Toe Teoh" userId="f2f2b67b8c6b3629" providerId="LiveId" clId="{FB446717-B67E-4983-BA9E-BE21AE221BA4}" dt="2023-10-28T23:37:26.812" v="65" actId="22"/>
          <ac:spMkLst>
            <pc:docMk/>
            <pc:sldMk cId="1897986182" sldId="259"/>
            <ac:spMk id="7" creationId="{1E77FB54-1309-2520-FE3B-374ED28129B1}"/>
          </ac:spMkLst>
        </pc:spChg>
      </pc:sldChg>
      <pc:sldChg chg="addSp delSp">
        <pc:chgData name="Teik Toe Teoh" userId="f2f2b67b8c6b3629" providerId="LiveId" clId="{FB446717-B67E-4983-BA9E-BE21AE221BA4}" dt="2023-09-28T02:17:38.468" v="1"/>
        <pc:sldMkLst>
          <pc:docMk/>
          <pc:sldMk cId="3732111597" sldId="1064"/>
        </pc:sldMkLst>
        <pc:picChg chg="add del">
          <ac:chgData name="Teik Toe Teoh" userId="f2f2b67b8c6b3629" providerId="LiveId" clId="{FB446717-B67E-4983-BA9E-BE21AE221BA4}" dt="2023-09-28T02:17:38.468" v="1"/>
          <ac:picMkLst>
            <pc:docMk/>
            <pc:sldMk cId="3732111597" sldId="1064"/>
            <ac:picMk id="1026" creationId="{3D0CBAF1-7F09-CCCF-24DA-90DFB990BF01}"/>
          </ac:picMkLst>
        </pc:picChg>
      </pc:sldChg>
      <pc:sldChg chg="modSp mod">
        <pc:chgData name="Teik Toe Teoh" userId="f2f2b67b8c6b3629" providerId="LiveId" clId="{FB446717-B67E-4983-BA9E-BE21AE221BA4}" dt="2023-10-21T11:09:35.165" v="61" actId="20577"/>
        <pc:sldMkLst>
          <pc:docMk/>
          <pc:sldMk cId="3357266440" sldId="1268"/>
        </pc:sldMkLst>
        <pc:spChg chg="mod">
          <ac:chgData name="Teik Toe Teoh" userId="f2f2b67b8c6b3629" providerId="LiveId" clId="{FB446717-B67E-4983-BA9E-BE21AE221BA4}" dt="2023-10-21T11:09:35.165" v="61" actId="20577"/>
          <ac:spMkLst>
            <pc:docMk/>
            <pc:sldMk cId="3357266440" sldId="1268"/>
            <ac:spMk id="3" creationId="{F3EABDBD-37E3-44F4-90E5-66488E44740C}"/>
          </ac:spMkLst>
        </pc:spChg>
      </pc:sldChg>
      <pc:sldChg chg="del">
        <pc:chgData name="Teik Toe Teoh" userId="f2f2b67b8c6b3629" providerId="LiveId" clId="{FB446717-B67E-4983-BA9E-BE21AE221BA4}" dt="2023-11-09T23:51:49.299" v="71" actId="47"/>
        <pc:sldMkLst>
          <pc:docMk/>
          <pc:sldMk cId="1561790912" sldId="1420"/>
        </pc:sldMkLst>
      </pc:sldChg>
      <pc:sldChg chg="addSp delSp modSp new mod">
        <pc:chgData name="Teik Toe Teoh" userId="f2f2b67b8c6b3629" providerId="LiveId" clId="{FB446717-B67E-4983-BA9E-BE21AE221BA4}" dt="2023-09-28T02:17:55.392" v="11" actId="20577"/>
        <pc:sldMkLst>
          <pc:docMk/>
          <pc:sldMk cId="373181513" sldId="1693"/>
        </pc:sldMkLst>
        <pc:spChg chg="mod">
          <ac:chgData name="Teik Toe Teoh" userId="f2f2b67b8c6b3629" providerId="LiveId" clId="{FB446717-B67E-4983-BA9E-BE21AE221BA4}" dt="2023-09-28T02:17:55.392" v="11" actId="20577"/>
          <ac:spMkLst>
            <pc:docMk/>
            <pc:sldMk cId="373181513" sldId="1693"/>
            <ac:spMk id="2" creationId="{886A95DE-C035-3B4A-253F-74374EABF981}"/>
          </ac:spMkLst>
        </pc:spChg>
        <pc:spChg chg="del">
          <ac:chgData name="Teik Toe Teoh" userId="f2f2b67b8c6b3629" providerId="LiveId" clId="{FB446717-B67E-4983-BA9E-BE21AE221BA4}" dt="2023-09-28T02:17:46.508" v="4" actId="478"/>
          <ac:spMkLst>
            <pc:docMk/>
            <pc:sldMk cId="373181513" sldId="1693"/>
            <ac:spMk id="3" creationId="{C286573E-88B8-912B-1A84-E09D62ED699F}"/>
          </ac:spMkLst>
        </pc:spChg>
        <pc:picChg chg="add mod">
          <ac:chgData name="Teik Toe Teoh" userId="f2f2b67b8c6b3629" providerId="LiveId" clId="{FB446717-B67E-4983-BA9E-BE21AE221BA4}" dt="2023-09-28T02:17:52.099" v="6" actId="1076"/>
          <ac:picMkLst>
            <pc:docMk/>
            <pc:sldMk cId="373181513" sldId="1693"/>
            <ac:picMk id="4" creationId="{EC7DFD68-9C6E-0CE2-018E-92213C4A756C}"/>
          </ac:picMkLst>
        </pc:picChg>
      </pc:sldChg>
      <pc:sldChg chg="del">
        <pc:chgData name="Teik Toe Teoh" userId="f2f2b67b8c6b3629" providerId="LiveId" clId="{FB446717-B67E-4983-BA9E-BE21AE221BA4}" dt="2023-11-14T23:36:09.204" v="142" actId="47"/>
        <pc:sldMkLst>
          <pc:docMk/>
          <pc:sldMk cId="3715341926" sldId="1772"/>
        </pc:sldMkLst>
      </pc:sldChg>
      <pc:sldChg chg="del">
        <pc:chgData name="Teik Toe Teoh" userId="f2f2b67b8c6b3629" providerId="LiveId" clId="{FB446717-B67E-4983-BA9E-BE21AE221BA4}" dt="2023-11-14T23:36:08.095" v="141" actId="47"/>
        <pc:sldMkLst>
          <pc:docMk/>
          <pc:sldMk cId="1837900390" sldId="1886"/>
        </pc:sldMkLst>
      </pc:sldChg>
      <pc:sldChg chg="add del">
        <pc:chgData name="Teik Toe Teoh" userId="f2f2b67b8c6b3629" providerId="LiveId" clId="{FB446717-B67E-4983-BA9E-BE21AE221BA4}" dt="2023-11-14T23:36:07.099" v="139" actId="47"/>
        <pc:sldMkLst>
          <pc:docMk/>
          <pc:sldMk cId="436560889" sldId="1892"/>
        </pc:sldMkLst>
      </pc:sldChg>
      <pc:sldChg chg="modSp del mod">
        <pc:chgData name="Teik Toe Teoh" userId="f2f2b67b8c6b3629" providerId="LiveId" clId="{FB446717-B67E-4983-BA9E-BE21AE221BA4}" dt="2023-11-14T23:36:07.516" v="140" actId="47"/>
        <pc:sldMkLst>
          <pc:docMk/>
          <pc:sldMk cId="781128014" sldId="1893"/>
        </pc:sldMkLst>
        <pc:spChg chg="mod">
          <ac:chgData name="Teik Toe Teoh" userId="f2f2b67b8c6b3629" providerId="LiveId" clId="{FB446717-B67E-4983-BA9E-BE21AE221BA4}" dt="2023-11-09T23:49:57.363" v="69"/>
          <ac:spMkLst>
            <pc:docMk/>
            <pc:sldMk cId="781128014" sldId="1893"/>
            <ac:spMk id="2" creationId="{C57DA390-08B6-3961-5953-28DAD1C1D745}"/>
          </ac:spMkLst>
        </pc:spChg>
        <pc:spChg chg="mod">
          <ac:chgData name="Teik Toe Teoh" userId="f2f2b67b8c6b3629" providerId="LiveId" clId="{FB446717-B67E-4983-BA9E-BE21AE221BA4}" dt="2023-11-09T23:50:01.539" v="70" actId="20577"/>
          <ac:spMkLst>
            <pc:docMk/>
            <pc:sldMk cId="781128014" sldId="1893"/>
            <ac:spMk id="3" creationId="{256CB06F-200F-2288-E689-1B9B88221986}"/>
          </ac:spMkLst>
        </pc:spChg>
      </pc:sldChg>
      <pc:sldChg chg="del">
        <pc:chgData name="Teik Toe Teoh" userId="f2f2b67b8c6b3629" providerId="LiveId" clId="{FB446717-B67E-4983-BA9E-BE21AE221BA4}" dt="2023-11-10T00:38:25.949" v="76" actId="47"/>
        <pc:sldMkLst>
          <pc:docMk/>
          <pc:sldMk cId="3436749609" sldId="1896"/>
        </pc:sldMkLst>
      </pc:sldChg>
      <pc:sldChg chg="addSp modSp new mod">
        <pc:chgData name="Teik Toe Teoh" userId="f2f2b67b8c6b3629" providerId="LiveId" clId="{FB446717-B67E-4983-BA9E-BE21AE221BA4}" dt="2023-11-10T00:38:24.016" v="75" actId="1076"/>
        <pc:sldMkLst>
          <pc:docMk/>
          <pc:sldMk cId="229986455" sldId="1897"/>
        </pc:sldMkLst>
        <pc:picChg chg="add mod">
          <ac:chgData name="Teik Toe Teoh" userId="f2f2b67b8c6b3629" providerId="LiveId" clId="{FB446717-B67E-4983-BA9E-BE21AE221BA4}" dt="2023-11-10T00:38:24.016" v="75" actId="1076"/>
          <ac:picMkLst>
            <pc:docMk/>
            <pc:sldMk cId="229986455" sldId="1897"/>
            <ac:picMk id="2" creationId="{681AB10B-0863-3092-30B6-A39F0436769D}"/>
          </ac:picMkLst>
        </pc:picChg>
      </pc:sldChg>
      <pc:sldChg chg="modSp new del mod">
        <pc:chgData name="Teik Toe Teoh" userId="f2f2b67b8c6b3629" providerId="LiveId" clId="{FB446717-B67E-4983-BA9E-BE21AE221BA4}" dt="2023-11-14T23:36:06.811" v="138" actId="47"/>
        <pc:sldMkLst>
          <pc:docMk/>
          <pc:sldMk cId="279130998" sldId="1899"/>
        </pc:sldMkLst>
        <pc:spChg chg="mod">
          <ac:chgData name="Teik Toe Teoh" userId="f2f2b67b8c6b3629" providerId="LiveId" clId="{FB446717-B67E-4983-BA9E-BE21AE221BA4}" dt="2023-11-14T02:14:24.671" v="101" actId="20577"/>
          <ac:spMkLst>
            <pc:docMk/>
            <pc:sldMk cId="279130998" sldId="1899"/>
            <ac:spMk id="2" creationId="{24A55082-3169-C859-6C7A-C19FBED3CC82}"/>
          </ac:spMkLst>
        </pc:spChg>
        <pc:spChg chg="mod">
          <ac:chgData name="Teik Toe Teoh" userId="f2f2b67b8c6b3629" providerId="LiveId" clId="{FB446717-B67E-4983-BA9E-BE21AE221BA4}" dt="2023-11-14T02:18:50.526" v="135" actId="20577"/>
          <ac:spMkLst>
            <pc:docMk/>
            <pc:sldMk cId="279130998" sldId="1899"/>
            <ac:spMk id="3" creationId="{5DE92E11-2611-340B-BDFB-8298C68F5536}"/>
          </ac:spMkLst>
        </pc:spChg>
      </pc:sldChg>
      <pc:sldChg chg="modSp add mod">
        <pc:chgData name="Teik Toe Teoh" userId="f2f2b67b8c6b3629" providerId="LiveId" clId="{FB446717-B67E-4983-BA9E-BE21AE221BA4}" dt="2024-01-17T00:15:13.465" v="165" actId="20577"/>
        <pc:sldMkLst>
          <pc:docMk/>
          <pc:sldMk cId="151799637" sldId="1900"/>
        </pc:sldMkLst>
        <pc:spChg chg="mod">
          <ac:chgData name="Teik Toe Teoh" userId="f2f2b67b8c6b3629" providerId="LiveId" clId="{FB446717-B67E-4983-BA9E-BE21AE221BA4}" dt="2024-01-17T00:15:13.465" v="165" actId="20577"/>
          <ac:spMkLst>
            <pc:docMk/>
            <pc:sldMk cId="151799637" sldId="1900"/>
            <ac:spMk id="3" creationId="{B32BF717-30F4-124B-358C-15139098B757}"/>
          </ac:spMkLst>
        </pc:spChg>
      </pc:sldChg>
      <pc:sldChg chg="modSp mod ord">
        <pc:chgData name="Teik Toe Teoh" userId="f2f2b67b8c6b3629" providerId="LiveId" clId="{FB446717-B67E-4983-BA9E-BE21AE221BA4}" dt="2024-01-03T00:22:24.789" v="148"/>
        <pc:sldMkLst>
          <pc:docMk/>
          <pc:sldMk cId="1466007582" sldId="1901"/>
        </pc:sldMkLst>
        <pc:spChg chg="mod">
          <ac:chgData name="Teik Toe Teoh" userId="f2f2b67b8c6b3629" providerId="LiveId" clId="{FB446717-B67E-4983-BA9E-BE21AE221BA4}" dt="2024-01-03T00:22:18.632" v="146"/>
          <ac:spMkLst>
            <pc:docMk/>
            <pc:sldMk cId="1466007582" sldId="1901"/>
            <ac:spMk id="3" creationId="{693AA27B-2396-70B8-0EB4-35E8C04FEDF7}"/>
          </ac:spMkLst>
        </pc:spChg>
      </pc:sldChg>
    </pc:docChg>
  </pc:docChgLst>
  <pc:docChgLst>
    <pc:chgData name="Dr Teoh Teik Toe" userId="55ecb6fd-ba51-4086-9090-c17ec3ac27f3" providerId="ADAL" clId="{9EEE9F86-16EF-4B64-BC53-205D7F34007A}"/>
    <pc:docChg chg="undo custSel addSld delSld modSld sldOrd">
      <pc:chgData name="Dr Teoh Teik Toe" userId="55ecb6fd-ba51-4086-9090-c17ec3ac27f3" providerId="ADAL" clId="{9EEE9F86-16EF-4B64-BC53-205D7F34007A}" dt="2023-08-05T00:43:45.512" v="309" actId="47"/>
      <pc:docMkLst>
        <pc:docMk/>
      </pc:docMkLst>
      <pc:sldChg chg="addSp modSp mod">
        <pc:chgData name="Dr Teoh Teik Toe" userId="55ecb6fd-ba51-4086-9090-c17ec3ac27f3" providerId="ADAL" clId="{9EEE9F86-16EF-4B64-BC53-205D7F34007A}" dt="2023-08-05T00:38:42.204" v="188" actId="1076"/>
        <pc:sldMkLst>
          <pc:docMk/>
          <pc:sldMk cId="41253088" sldId="261"/>
        </pc:sldMkLst>
        <pc:spChg chg="add mod">
          <ac:chgData name="Dr Teoh Teik Toe" userId="55ecb6fd-ba51-4086-9090-c17ec3ac27f3" providerId="ADAL" clId="{9EEE9F86-16EF-4B64-BC53-205D7F34007A}" dt="2023-08-05T00:38:42.204" v="188" actId="1076"/>
          <ac:spMkLst>
            <pc:docMk/>
            <pc:sldMk cId="41253088" sldId="261"/>
            <ac:spMk id="2" creationId="{1EFD6F91-B41E-43CE-417F-CCB347E3405C}"/>
          </ac:spMkLst>
        </pc:spChg>
        <pc:spChg chg="mod">
          <ac:chgData name="Dr Teoh Teik Toe" userId="55ecb6fd-ba51-4086-9090-c17ec3ac27f3" providerId="ADAL" clId="{9EEE9F86-16EF-4B64-BC53-205D7F34007A}" dt="2023-08-05T00:36:05.587" v="134" actId="14100"/>
          <ac:spMkLst>
            <pc:docMk/>
            <pc:sldMk cId="41253088" sldId="261"/>
            <ac:spMk id="5" creationId="{0D2D5178-D989-208E-8B16-EF08C5C001CB}"/>
          </ac:spMkLst>
        </pc:spChg>
        <pc:picChg chg="mod">
          <ac:chgData name="Dr Teoh Teik Toe" userId="55ecb6fd-ba51-4086-9090-c17ec3ac27f3" providerId="ADAL" clId="{9EEE9F86-16EF-4B64-BC53-205D7F34007A}" dt="2023-08-05T00:38:09.934" v="141" actId="1076"/>
          <ac:picMkLst>
            <pc:docMk/>
            <pc:sldMk cId="41253088" sldId="261"/>
            <ac:picMk id="7" creationId="{D35F21C5-6DA9-7216-095F-3BF7264EF4B9}"/>
          </ac:picMkLst>
        </pc:picChg>
      </pc:sldChg>
      <pc:sldChg chg="add">
        <pc:chgData name="Dr Teoh Teik Toe" userId="55ecb6fd-ba51-4086-9090-c17ec3ac27f3" providerId="ADAL" clId="{9EEE9F86-16EF-4B64-BC53-205D7F34007A}" dt="2023-08-05T00:42:46.998" v="304"/>
        <pc:sldMkLst>
          <pc:docMk/>
          <pc:sldMk cId="197761839" sldId="1085"/>
        </pc:sldMkLst>
      </pc:sldChg>
      <pc:sldChg chg="del">
        <pc:chgData name="Dr Teoh Teik Toe" userId="55ecb6fd-ba51-4086-9090-c17ec3ac27f3" providerId="ADAL" clId="{9EEE9F86-16EF-4B64-BC53-205D7F34007A}" dt="2023-08-05T00:42:40.058" v="303" actId="2696"/>
        <pc:sldMkLst>
          <pc:docMk/>
          <pc:sldMk cId="505619497" sldId="1085"/>
        </pc:sldMkLst>
      </pc:sldChg>
      <pc:sldChg chg="ord">
        <pc:chgData name="Dr Teoh Teik Toe" userId="55ecb6fd-ba51-4086-9090-c17ec3ac27f3" providerId="ADAL" clId="{9EEE9F86-16EF-4B64-BC53-205D7F34007A}" dt="2023-07-01T00:04:31.281" v="1"/>
        <pc:sldMkLst>
          <pc:docMk/>
          <pc:sldMk cId="3357266440" sldId="1268"/>
        </pc:sldMkLst>
      </pc:sldChg>
      <pc:sldChg chg="addSp delSp modSp mod">
        <pc:chgData name="Dr Teoh Teik Toe" userId="55ecb6fd-ba51-4086-9090-c17ec3ac27f3" providerId="ADAL" clId="{9EEE9F86-16EF-4B64-BC53-205D7F34007A}" dt="2023-08-05T00:41:39.645" v="302" actId="478"/>
        <pc:sldMkLst>
          <pc:docMk/>
          <pc:sldMk cId="2011654832" sldId="1413"/>
        </pc:sldMkLst>
        <pc:spChg chg="add del mod">
          <ac:chgData name="Dr Teoh Teik Toe" userId="55ecb6fd-ba51-4086-9090-c17ec3ac27f3" providerId="ADAL" clId="{9EEE9F86-16EF-4B64-BC53-205D7F34007A}" dt="2023-08-05T00:41:38.940" v="301"/>
          <ac:spMkLst>
            <pc:docMk/>
            <pc:sldMk cId="2011654832" sldId="1413"/>
            <ac:spMk id="5" creationId="{3B5B2F72-DC71-5554-2101-BB2C48FAE7F4}"/>
          </ac:spMkLst>
        </pc:spChg>
        <pc:spChg chg="add del mod">
          <ac:chgData name="Dr Teoh Teik Toe" userId="55ecb6fd-ba51-4086-9090-c17ec3ac27f3" providerId="ADAL" clId="{9EEE9F86-16EF-4B64-BC53-205D7F34007A}" dt="2023-08-05T00:41:38.487" v="300"/>
          <ac:spMkLst>
            <pc:docMk/>
            <pc:sldMk cId="2011654832" sldId="1413"/>
            <ac:spMk id="9" creationId="{A4F305E8-21B3-6670-14C5-8A4B63C1A04A}"/>
          </ac:spMkLst>
        </pc:spChg>
        <pc:spChg chg="add del mod">
          <ac:chgData name="Dr Teoh Teik Toe" userId="55ecb6fd-ba51-4086-9090-c17ec3ac27f3" providerId="ADAL" clId="{9EEE9F86-16EF-4B64-BC53-205D7F34007A}" dt="2023-08-05T00:41:38.074" v="299"/>
          <ac:spMkLst>
            <pc:docMk/>
            <pc:sldMk cId="2011654832" sldId="1413"/>
            <ac:spMk id="10" creationId="{5672EEC7-4220-8840-5B55-E21C2E11E454}"/>
          </ac:spMkLst>
        </pc:spChg>
        <pc:spChg chg="add del mod">
          <ac:chgData name="Dr Teoh Teik Toe" userId="55ecb6fd-ba51-4086-9090-c17ec3ac27f3" providerId="ADAL" clId="{9EEE9F86-16EF-4B64-BC53-205D7F34007A}" dt="2023-08-05T00:41:37.844" v="298"/>
          <ac:spMkLst>
            <pc:docMk/>
            <pc:sldMk cId="2011654832" sldId="1413"/>
            <ac:spMk id="11" creationId="{6FD58C7D-30E5-2406-E0B8-458273A7F0C9}"/>
          </ac:spMkLst>
        </pc:spChg>
        <pc:spChg chg="add del mod">
          <ac:chgData name="Dr Teoh Teik Toe" userId="55ecb6fd-ba51-4086-9090-c17ec3ac27f3" providerId="ADAL" clId="{9EEE9F86-16EF-4B64-BC53-205D7F34007A}" dt="2023-08-05T00:41:37.595" v="297"/>
          <ac:spMkLst>
            <pc:docMk/>
            <pc:sldMk cId="2011654832" sldId="1413"/>
            <ac:spMk id="12" creationId="{E2DBF2D1-58FD-6117-5A4E-CC2FE90DA974}"/>
          </ac:spMkLst>
        </pc:spChg>
        <pc:picChg chg="add del">
          <ac:chgData name="Dr Teoh Teik Toe" userId="55ecb6fd-ba51-4086-9090-c17ec3ac27f3" providerId="ADAL" clId="{9EEE9F86-16EF-4B64-BC53-205D7F34007A}" dt="2023-08-05T00:41:39.645" v="302" actId="478"/>
          <ac:picMkLst>
            <pc:docMk/>
            <pc:sldMk cId="2011654832" sldId="1413"/>
            <ac:picMk id="7" creationId="{6D329C2E-A678-6C6D-FDB0-32973CD181E8}"/>
          </ac:picMkLst>
        </pc:picChg>
      </pc:sldChg>
      <pc:sldChg chg="del">
        <pc:chgData name="Dr Teoh Teik Toe" userId="55ecb6fd-ba51-4086-9090-c17ec3ac27f3" providerId="ADAL" clId="{9EEE9F86-16EF-4B64-BC53-205D7F34007A}" dt="2023-08-05T00:40:16.166" v="290" actId="47"/>
        <pc:sldMkLst>
          <pc:docMk/>
          <pc:sldMk cId="1281363470" sldId="1434"/>
        </pc:sldMkLst>
      </pc:sldChg>
      <pc:sldChg chg="modSp mod">
        <pc:chgData name="Dr Teoh Teik Toe" userId="55ecb6fd-ba51-4086-9090-c17ec3ac27f3" providerId="ADAL" clId="{9EEE9F86-16EF-4B64-BC53-205D7F34007A}" dt="2023-08-05T00:40:10.822" v="289" actId="14100"/>
        <pc:sldMkLst>
          <pc:docMk/>
          <pc:sldMk cId="2953302355" sldId="1435"/>
        </pc:sldMkLst>
        <pc:spChg chg="mod">
          <ac:chgData name="Dr Teoh Teik Toe" userId="55ecb6fd-ba51-4086-9090-c17ec3ac27f3" providerId="ADAL" clId="{9EEE9F86-16EF-4B64-BC53-205D7F34007A}" dt="2023-08-05T00:40:10.822" v="289" actId="14100"/>
          <ac:spMkLst>
            <pc:docMk/>
            <pc:sldMk cId="2953302355" sldId="1435"/>
            <ac:spMk id="2" creationId="{0815B031-1E73-5388-E791-01BF469898E6}"/>
          </ac:spMkLst>
        </pc:spChg>
      </pc:sldChg>
      <pc:sldChg chg="addSp modSp mod">
        <pc:chgData name="Dr Teoh Teik Toe" userId="55ecb6fd-ba51-4086-9090-c17ec3ac27f3" providerId="ADAL" clId="{9EEE9F86-16EF-4B64-BC53-205D7F34007A}" dt="2023-08-05T00:39:41.138" v="279" actId="27636"/>
        <pc:sldMkLst>
          <pc:docMk/>
          <pc:sldMk cId="840364975" sldId="1438"/>
        </pc:sldMkLst>
        <pc:spChg chg="add mod">
          <ac:chgData name="Dr Teoh Teik Toe" userId="55ecb6fd-ba51-4086-9090-c17ec3ac27f3" providerId="ADAL" clId="{9EEE9F86-16EF-4B64-BC53-205D7F34007A}" dt="2023-08-05T00:39:41.138" v="279" actId="27636"/>
          <ac:spMkLst>
            <pc:docMk/>
            <pc:sldMk cId="840364975" sldId="1438"/>
            <ac:spMk id="2" creationId="{3FFA1260-3389-8565-D287-8F025595FEBC}"/>
          </ac:spMkLst>
        </pc:spChg>
        <pc:picChg chg="mod">
          <ac:chgData name="Dr Teoh Teik Toe" userId="55ecb6fd-ba51-4086-9090-c17ec3ac27f3" providerId="ADAL" clId="{9EEE9F86-16EF-4B64-BC53-205D7F34007A}" dt="2023-08-05T00:37:41.186" v="139" actId="1076"/>
          <ac:picMkLst>
            <pc:docMk/>
            <pc:sldMk cId="840364975" sldId="1438"/>
            <ac:picMk id="5" creationId="{CDDAEA76-CF77-F036-1451-87E75164B5D9}"/>
          </ac:picMkLst>
        </pc:picChg>
      </pc:sldChg>
      <pc:sldChg chg="del ord">
        <pc:chgData name="Dr Teoh Teik Toe" userId="55ecb6fd-ba51-4086-9090-c17ec3ac27f3" providerId="ADAL" clId="{9EEE9F86-16EF-4B64-BC53-205D7F34007A}" dt="2023-08-05T00:43:45.512" v="309" actId="47"/>
        <pc:sldMkLst>
          <pc:docMk/>
          <pc:sldMk cId="2444820664" sldId="1661"/>
        </pc:sldMkLst>
      </pc:sldChg>
      <pc:sldChg chg="addSp delSp modSp new mod">
        <pc:chgData name="Dr Teoh Teik Toe" userId="55ecb6fd-ba51-4086-9090-c17ec3ac27f3" providerId="ADAL" clId="{9EEE9F86-16EF-4B64-BC53-205D7F34007A}" dt="2023-08-05T00:35:31.860" v="132" actId="20577"/>
        <pc:sldMkLst>
          <pc:docMk/>
          <pc:sldMk cId="2605747549" sldId="1692"/>
        </pc:sldMkLst>
        <pc:spChg chg="mod">
          <ac:chgData name="Dr Teoh Teik Toe" userId="55ecb6fd-ba51-4086-9090-c17ec3ac27f3" providerId="ADAL" clId="{9EEE9F86-16EF-4B64-BC53-205D7F34007A}" dt="2023-07-01T00:11:16.067" v="108" actId="20577"/>
          <ac:spMkLst>
            <pc:docMk/>
            <pc:sldMk cId="2605747549" sldId="1692"/>
            <ac:spMk id="2" creationId="{A0C2301C-9967-B76F-0B74-E0F5F3B0521B}"/>
          </ac:spMkLst>
        </pc:spChg>
        <pc:spChg chg="mod">
          <ac:chgData name="Dr Teoh Teik Toe" userId="55ecb6fd-ba51-4086-9090-c17ec3ac27f3" providerId="ADAL" clId="{9EEE9F86-16EF-4B64-BC53-205D7F34007A}" dt="2023-08-05T00:35:31.860" v="132" actId="20577"/>
          <ac:spMkLst>
            <pc:docMk/>
            <pc:sldMk cId="2605747549" sldId="1692"/>
            <ac:spMk id="3" creationId="{11C6F6D2-6541-67B5-6239-3CECCCEE5D4B}"/>
          </ac:spMkLst>
        </pc:spChg>
        <pc:spChg chg="add del">
          <ac:chgData name="Dr Teoh Teik Toe" userId="55ecb6fd-ba51-4086-9090-c17ec3ac27f3" providerId="ADAL" clId="{9EEE9F86-16EF-4B64-BC53-205D7F34007A}" dt="2023-07-01T00:10:06.136" v="34" actId="22"/>
          <ac:spMkLst>
            <pc:docMk/>
            <pc:sldMk cId="2605747549" sldId="1692"/>
            <ac:spMk id="5" creationId="{BADE8DD3-5842-E3EA-3928-6C88790F2E70}"/>
          </ac:spMkLst>
        </pc:spChg>
        <pc:spChg chg="add mod">
          <ac:chgData name="Dr Teoh Teik Toe" userId="55ecb6fd-ba51-4086-9090-c17ec3ac27f3" providerId="ADAL" clId="{9EEE9F86-16EF-4B64-BC53-205D7F34007A}" dt="2023-07-01T00:12:09.542" v="110" actId="1076"/>
          <ac:spMkLst>
            <pc:docMk/>
            <pc:sldMk cId="2605747549" sldId="1692"/>
            <ac:spMk id="7" creationId="{9CFF1B0F-DE27-8EB4-BF4E-25BCFF15DD3E}"/>
          </ac:spMkLst>
        </pc:spChg>
        <pc:picChg chg="add mod">
          <ac:chgData name="Dr Teoh Teik Toe" userId="55ecb6fd-ba51-4086-9090-c17ec3ac27f3" providerId="ADAL" clId="{9EEE9F86-16EF-4B64-BC53-205D7F34007A}" dt="2023-07-01T00:12:11.654" v="111" actId="1076"/>
          <ac:picMkLst>
            <pc:docMk/>
            <pc:sldMk cId="2605747549" sldId="1692"/>
            <ac:picMk id="1026" creationId="{1B394AAB-EA2A-E1B2-541F-2E560ACE796D}"/>
          </ac:picMkLst>
        </pc:picChg>
        <pc:picChg chg="add mod">
          <ac:chgData name="Dr Teoh Teik Toe" userId="55ecb6fd-ba51-4086-9090-c17ec3ac27f3" providerId="ADAL" clId="{9EEE9F86-16EF-4B64-BC53-205D7F34007A}" dt="2023-07-01T00:12:33.841" v="114" actId="1076"/>
          <ac:picMkLst>
            <pc:docMk/>
            <pc:sldMk cId="2605747549" sldId="1692"/>
            <ac:picMk id="1028" creationId="{2837F1CA-012D-5C9F-2280-823E5A3ACBDB}"/>
          </ac:picMkLst>
        </pc:picChg>
      </pc:sldChg>
    </pc:docChg>
  </pc:docChgLst>
  <pc:docChgLst>
    <pc:chgData name="Teik Toe Teoh" userId="f2f2b67b8c6b3629" providerId="LiveId" clId="{14F70DC6-653B-4382-990A-D1ACB1DABF6D}"/>
    <pc:docChg chg="delSld modSld">
      <pc:chgData name="Teik Toe Teoh" userId="f2f2b67b8c6b3629" providerId="LiveId" clId="{14F70DC6-653B-4382-990A-D1ACB1DABF6D}" dt="2024-01-28T05:45:39.957" v="4" actId="47"/>
      <pc:docMkLst>
        <pc:docMk/>
      </pc:docMkLst>
      <pc:sldChg chg="modSp mod">
        <pc:chgData name="Teik Toe Teoh" userId="f2f2b67b8c6b3629" providerId="LiveId" clId="{14F70DC6-653B-4382-990A-D1ACB1DABF6D}" dt="2024-01-28T03:23:56.846" v="0"/>
        <pc:sldMkLst>
          <pc:docMk/>
          <pc:sldMk cId="1897986182" sldId="259"/>
        </pc:sldMkLst>
        <pc:spChg chg="mod">
          <ac:chgData name="Teik Toe Teoh" userId="f2f2b67b8c6b3629" providerId="LiveId" clId="{14F70DC6-653B-4382-990A-D1ACB1DABF6D}" dt="2024-01-28T03:23:56.846" v="0"/>
          <ac:spMkLst>
            <pc:docMk/>
            <pc:sldMk cId="1897986182" sldId="259"/>
            <ac:spMk id="2" creationId="{00000000-0000-0000-0000-000000000000}"/>
          </ac:spMkLst>
        </pc:spChg>
      </pc:sldChg>
      <pc:sldChg chg="del">
        <pc:chgData name="Teik Toe Teoh" userId="f2f2b67b8c6b3629" providerId="LiveId" clId="{14F70DC6-653B-4382-990A-D1ACB1DABF6D}" dt="2024-01-28T05:45:34.789" v="2" actId="47"/>
        <pc:sldMkLst>
          <pc:docMk/>
          <pc:sldMk cId="3357266440" sldId="1268"/>
        </pc:sldMkLst>
      </pc:sldChg>
      <pc:sldChg chg="del">
        <pc:chgData name="Teik Toe Teoh" userId="f2f2b67b8c6b3629" providerId="LiveId" clId="{14F70DC6-653B-4382-990A-D1ACB1DABF6D}" dt="2024-01-28T05:45:37.432" v="3" actId="47"/>
        <pc:sldMkLst>
          <pc:docMk/>
          <pc:sldMk cId="2011654832" sldId="1413"/>
        </pc:sldMkLst>
      </pc:sldChg>
      <pc:sldChg chg="del">
        <pc:chgData name="Teik Toe Teoh" userId="f2f2b67b8c6b3629" providerId="LiveId" clId="{14F70DC6-653B-4382-990A-D1ACB1DABF6D}" dt="2024-01-28T05:45:39.957" v="4" actId="47"/>
        <pc:sldMkLst>
          <pc:docMk/>
          <pc:sldMk cId="151799637" sldId="1900"/>
        </pc:sldMkLst>
      </pc:sldChg>
      <pc:sldChg chg="del">
        <pc:chgData name="Teik Toe Teoh" userId="f2f2b67b8c6b3629" providerId="LiveId" clId="{14F70DC6-653B-4382-990A-D1ACB1DABF6D}" dt="2024-01-28T03:24:02.176" v="1" actId="47"/>
        <pc:sldMkLst>
          <pc:docMk/>
          <pc:sldMk cId="1466007582" sldId="19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B3-379E-EF40-A0D2-38E640436CC2}" type="datetimeFigureOut">
              <a:rPr lang="en-US" smtClean="0">
                <a:latin typeface="Arial"/>
              </a:rPr>
              <a:t>1/28/2024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9101-7F9C-2D47-B95D-7561785BF174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36F0-6936-4FC0-97A3-A708269A923B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0A2B-4052-4FBD-8A9E-819616F498F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95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86" y="2603322"/>
            <a:ext cx="2015285" cy="1651356"/>
          </a:xfrm>
        </p:spPr>
        <p:txBody>
          <a:bodyPr>
            <a:normAutofit/>
          </a:bodyPr>
          <a:lstStyle/>
          <a:p>
            <a:r>
              <a:rPr lang="en-US" sz="2250" b="1" dirty="0">
                <a:solidFill>
                  <a:schemeClr val="bg1"/>
                </a:solidFill>
                <a:cs typeface="Arial"/>
              </a:rPr>
              <a:t>3 Objective of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709" y="4977700"/>
            <a:ext cx="3756540" cy="1265293"/>
          </a:xfrm>
        </p:spPr>
        <p:txBody>
          <a:bodyPr>
            <a:normAutofit/>
          </a:bodyPr>
          <a:lstStyle/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Teoh Teik Toe</a:t>
            </a:r>
          </a:p>
          <a:p>
            <a:pPr algn="l"/>
            <a:r>
              <a:rPr lang="en-US" sz="1125">
                <a:solidFill>
                  <a:srgbClr val="FFFFFF"/>
                </a:solidFill>
                <a:cs typeface="Arial"/>
              </a:rPr>
              <a:t>ITOM/NBS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ttteoh@ntu.edu.sg</a:t>
            </a:r>
          </a:p>
          <a:p>
            <a:pPr algn="l"/>
            <a:r>
              <a:rPr lang="en-US" sz="1125" i="1">
                <a:solidFill>
                  <a:srgbClr val="FFFFFF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18979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95DE-C035-3B4A-253F-74374EAB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MLOps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DFD68-9C6E-0CE2-018E-92213C4A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9" y="2166839"/>
            <a:ext cx="8011236" cy="32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19534E-4F1E-475F-A881-F7E9D35B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5" y="32825"/>
            <a:ext cx="8460769" cy="1143000"/>
          </a:xfrm>
        </p:spPr>
        <p:txBody>
          <a:bodyPr/>
          <a:lstStyle/>
          <a:p>
            <a:r>
              <a:rPr lang="en-SG"/>
              <a:t>Programming Language for 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A1140-ACF5-4B75-8092-6F2DF4D8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96" y="1555969"/>
            <a:ext cx="6096000" cy="4391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9A1080-FDCE-4AF6-977F-309AF655B5CF}"/>
              </a:ext>
            </a:extLst>
          </p:cNvPr>
          <p:cNvSpPr/>
          <p:nvPr/>
        </p:nvSpPr>
        <p:spPr>
          <a:xfrm>
            <a:off x="1967023" y="1555969"/>
            <a:ext cx="6624084" cy="815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078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FDB1CD3A-8FC9-47DA-AC5D-297FE422A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6005" y="2403158"/>
            <a:ext cx="4629150" cy="2545854"/>
          </a:xfrm>
        </p:spPr>
        <p:txBody>
          <a:bodyPr/>
          <a:lstStyle/>
          <a:p>
            <a:pPr marL="0" indent="0">
              <a:buNone/>
            </a:pPr>
            <a:endParaRPr lang="en-SG" altLang="zh-CN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SG" altLang="zh-CN" sz="3300">
                <a:ea typeface="ＭＳ Ｐゴシック" panose="020B0600070205080204" pitchFamily="34" charset="-128"/>
              </a:rPr>
              <a:t>Thank You</a:t>
            </a:r>
          </a:p>
        </p:txBody>
      </p:sp>
      <p:sp>
        <p:nvSpPr>
          <p:cNvPr id="163843" name="Slide Number Placeholder 1">
            <a:extLst>
              <a:ext uri="{FF2B5EF4-FFF2-40B4-BE49-F238E27FC236}">
                <a16:creationId xmlns:a16="http://schemas.microsoft.com/office/drawing/2014/main" id="{549FCC65-1970-4D9A-A078-D89EE098D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57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698A2-3308-4CA8-9ADE-C1E4645C9E12}" type="slidenum">
              <a:rPr lang="en-US" altLang="zh-CN" sz="788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7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DC8F-5BB2-DF30-D5A3-EE35346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Objective of AI</a:t>
            </a:r>
          </a:p>
        </p:txBody>
      </p:sp>
      <p:pic>
        <p:nvPicPr>
          <p:cNvPr id="1026" name="Picture 2" descr="What Is Artificial Intelligence (AI)? Definition, Types, Goals, Challenges,  and Trends in 2022 - Spiceworks">
            <a:extLst>
              <a:ext uri="{FF2B5EF4-FFF2-40B4-BE49-F238E27FC236}">
                <a16:creationId xmlns:a16="http://schemas.microsoft.com/office/drawing/2014/main" id="{81DFD02A-495E-3F98-D961-76877408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76" y="1296536"/>
            <a:ext cx="4885899" cy="48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0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DC8F-5BB2-DF30-D5A3-EE35346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Objective of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826E4-68FE-FFBE-A5BD-6BFF44B1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91" y="1292464"/>
            <a:ext cx="5001904" cy="50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DC8F-5BB2-DF30-D5A3-EE35346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Objective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AC63C-80AD-79BE-9020-64E5F83F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62" y="1531868"/>
            <a:ext cx="4829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DC8F-5BB2-DF30-D5A3-EE35346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Objective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0894F-E2E8-DC0B-F073-08D29A00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59" y="1706632"/>
            <a:ext cx="4660208" cy="43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DC8F-5BB2-DF30-D5A3-EE35346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Objective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46F0B-B986-C6A7-02DD-7EAA0D82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573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06D3-1A8E-D2A0-E533-F12EA1D3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vs Machine</a:t>
            </a:r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630CA-235D-AE84-C2BA-B60806F5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centre / College / School Name Here</a:t>
            </a:r>
            <a:endParaRPr lang="en-US" dirty="0"/>
          </a:p>
        </p:txBody>
      </p:sp>
      <p:pic>
        <p:nvPicPr>
          <p:cNvPr id="2050" name="Picture 2" descr="Complementary strengths of humans and machines | Download Scientific Diagram">
            <a:extLst>
              <a:ext uri="{FF2B5EF4-FFF2-40B4-BE49-F238E27FC236}">
                <a16:creationId xmlns:a16="http://schemas.microsoft.com/office/drawing/2014/main" id="{C2516B3B-EA3A-6162-7CEA-23A810DD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0" y="1706632"/>
            <a:ext cx="6885454" cy="43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5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67CB9-942D-10D0-B64B-D473D935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centre / College / School Name Here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8744-CF0F-8E3D-6B16-9075B4F3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18" y="594459"/>
            <a:ext cx="59436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as an 'Asset' for the Banking &amp; Finance Industry | MEDICI">
            <a:extLst>
              <a:ext uri="{FF2B5EF4-FFF2-40B4-BE49-F238E27FC236}">
                <a16:creationId xmlns:a16="http://schemas.microsoft.com/office/drawing/2014/main" id="{27019EEE-B5C0-4615-8606-84403EFD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6" y="3249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DE2489-B3B7-446C-8958-6A21E4A258D3}"/>
              </a:ext>
            </a:extLst>
          </p:cNvPr>
          <p:cNvSpPr/>
          <p:nvPr/>
        </p:nvSpPr>
        <p:spPr>
          <a:xfrm>
            <a:off x="6174769" y="1797978"/>
            <a:ext cx="1428107" cy="57535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07A23-C73D-4778-AF35-EE996AE002E1}"/>
              </a:ext>
            </a:extLst>
          </p:cNvPr>
          <p:cNvSpPr/>
          <p:nvPr/>
        </p:nvSpPr>
        <p:spPr>
          <a:xfrm>
            <a:off x="6789507" y="3796304"/>
            <a:ext cx="1542835" cy="76542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489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E816AC679FF4C86C22834E825BD05" ma:contentTypeVersion="1" ma:contentTypeDescription="Create a new document." ma:contentTypeScope="" ma:versionID="066e42d507d75a122d0db91dd470f3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2CDD3-2BBD-46F1-929C-F92F3B4EA860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C2C9DE-C811-4406-9A96-B5F84A419B8F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33E57A-4545-40EE-B846-546C23E60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60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3 Objective of AI</vt:lpstr>
      <vt:lpstr>Objective of AI</vt:lpstr>
      <vt:lpstr>Objective of AI</vt:lpstr>
      <vt:lpstr>Objective of AI</vt:lpstr>
      <vt:lpstr>Objective of AI</vt:lpstr>
      <vt:lpstr>Objective of AI</vt:lpstr>
      <vt:lpstr>Human vs Machine</vt:lpstr>
      <vt:lpstr>PowerPoint Presentation</vt:lpstr>
      <vt:lpstr>PowerPoint Presentation</vt:lpstr>
      <vt:lpstr>MLOps</vt:lpstr>
      <vt:lpstr>Programming Language for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on  these lines</dc:title>
  <dc:creator>User</dc:creator>
  <cp:lastModifiedBy>Teik Toe Teoh</cp:lastModifiedBy>
  <cp:revision>13</cp:revision>
  <dcterms:created xsi:type="dcterms:W3CDTF">2017-05-14T01:29:56Z</dcterms:created>
  <dcterms:modified xsi:type="dcterms:W3CDTF">2024-01-28T06:12:45Z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0x010100E28E816AC679FF4C86C22834E825BD05</vt:lpwstr>
  </property>
</Properties>
</file>