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1901" r:id="rId6"/>
    <p:sldId id="1268" r:id="rId7"/>
    <p:sldId id="1902" r:id="rId8"/>
    <p:sldId id="1903" r:id="rId9"/>
    <p:sldId id="1904" r:id="rId10"/>
    <p:sldId id="1905" r:id="rId11"/>
    <p:sldId id="1906" r:id="rId12"/>
    <p:sldId id="1692" r:id="rId13"/>
    <p:sldId id="1430" r:id="rId14"/>
    <p:sldId id="1435" r:id="rId15"/>
    <p:sldId id="968" r:id="rId16"/>
    <p:sldId id="1064" r:id="rId17"/>
    <p:sldId id="895" r:id="rId18"/>
    <p:sldId id="7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997A9-C507-4F50-BE5E-A994425BE504}" v="13" dt="2024-01-28T06:10:3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ik Toe Teoh" userId="f2f2b67b8c6b3629" providerId="LiveId" clId="{C2382635-301B-4987-B89C-8D5172AFDA06}"/>
    <pc:docChg chg="modSld">
      <pc:chgData name="Teik Toe Teoh" userId="f2f2b67b8c6b3629" providerId="LiveId" clId="{C2382635-301B-4987-B89C-8D5172AFDA06}" dt="2024-01-28T03:23:15.530" v="13" actId="20577"/>
      <pc:docMkLst>
        <pc:docMk/>
      </pc:docMkLst>
      <pc:sldChg chg="modSp mod">
        <pc:chgData name="Teik Toe Teoh" userId="f2f2b67b8c6b3629" providerId="LiveId" clId="{C2382635-301B-4987-B89C-8D5172AFDA06}" dt="2024-01-28T03:23:15.530" v="13" actId="20577"/>
        <pc:sldMkLst>
          <pc:docMk/>
          <pc:sldMk cId="1897986182" sldId="259"/>
        </pc:sldMkLst>
        <pc:spChg chg="mod">
          <ac:chgData name="Teik Toe Teoh" userId="f2f2b67b8c6b3629" providerId="LiveId" clId="{C2382635-301B-4987-B89C-8D5172AFDA06}" dt="2024-01-28T03:23:15.530" v="13" actId="20577"/>
          <ac:spMkLst>
            <pc:docMk/>
            <pc:sldMk cId="1897986182" sldId="259"/>
            <ac:spMk id="2" creationId="{00000000-0000-0000-0000-000000000000}"/>
          </ac:spMkLst>
        </pc:spChg>
      </pc:sldChg>
    </pc:docChg>
  </pc:docChgLst>
  <pc:docChgLst>
    <pc:chgData name="Teik Toe Teoh" userId="f2f2b67b8c6b3629" providerId="LiveId" clId="{B3F997A9-C507-4F50-BE5E-A994425BE504}"/>
    <pc:docChg chg="undo custSel addSld delSld modSld">
      <pc:chgData name="Teik Toe Teoh" userId="f2f2b67b8c6b3629" providerId="LiveId" clId="{B3F997A9-C507-4F50-BE5E-A994425BE504}" dt="2024-01-28T06:10:43.046" v="36" actId="47"/>
      <pc:docMkLst>
        <pc:docMk/>
      </pc:docMkLst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820944971" sldId="256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734333460" sldId="258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4084619207" sldId="272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312929176" sldId="329"/>
        </pc:sldMkLst>
      </pc:sldChg>
      <pc:sldChg chg="add del">
        <pc:chgData name="Teik Toe Teoh" userId="f2f2b67b8c6b3629" providerId="LiveId" clId="{B3F997A9-C507-4F50-BE5E-A994425BE504}" dt="2024-01-28T06:05:30.321" v="3"/>
        <pc:sldMkLst>
          <pc:docMk/>
          <pc:sldMk cId="2272323139" sldId="895"/>
        </pc:sldMkLst>
      </pc:sldChg>
      <pc:sldChg chg="add del">
        <pc:chgData name="Teik Toe Teoh" userId="f2f2b67b8c6b3629" providerId="LiveId" clId="{B3F997A9-C507-4F50-BE5E-A994425BE504}" dt="2024-01-28T06:05:30.321" v="3"/>
        <pc:sldMkLst>
          <pc:docMk/>
          <pc:sldMk cId="2990414267" sldId="968"/>
        </pc:sldMkLst>
      </pc:sldChg>
      <pc:sldChg chg="add del">
        <pc:chgData name="Teik Toe Teoh" userId="f2f2b67b8c6b3629" providerId="LiveId" clId="{B3F997A9-C507-4F50-BE5E-A994425BE504}" dt="2024-01-28T06:05:30.321" v="3"/>
        <pc:sldMkLst>
          <pc:docMk/>
          <pc:sldMk cId="3732111597" sldId="1064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934165430" sldId="1119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216718559" sldId="1137"/>
        </pc:sldMkLst>
      </pc:sldChg>
      <pc:sldChg chg="add del">
        <pc:chgData name="Teik Toe Teoh" userId="f2f2b67b8c6b3629" providerId="LiveId" clId="{B3F997A9-C507-4F50-BE5E-A994425BE504}" dt="2024-01-28T05:51:50.115" v="1" actId="47"/>
        <pc:sldMkLst>
          <pc:docMk/>
          <pc:sldMk cId="3357266440" sldId="1268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428107603" sldId="1400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186625083" sldId="1411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011654832" sldId="1413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650314477" sldId="1414"/>
        </pc:sldMkLst>
      </pc:sldChg>
      <pc:sldChg chg="add del">
        <pc:chgData name="Teik Toe Teoh" userId="f2f2b67b8c6b3629" providerId="LiveId" clId="{B3F997A9-C507-4F50-BE5E-A994425BE504}" dt="2024-01-28T06:05:30.321" v="3"/>
        <pc:sldMkLst>
          <pc:docMk/>
          <pc:sldMk cId="668126270" sldId="1430"/>
        </pc:sldMkLst>
      </pc:sldChg>
      <pc:sldChg chg="add del">
        <pc:chgData name="Teik Toe Teoh" userId="f2f2b67b8c6b3629" providerId="LiveId" clId="{B3F997A9-C507-4F50-BE5E-A994425BE504}" dt="2024-01-28T06:05:30.321" v="3"/>
        <pc:sldMkLst>
          <pc:docMk/>
          <pc:sldMk cId="2953302355" sldId="1435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3396357977" sldId="1510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3183208755" sldId="1513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343131028" sldId="1544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220499052" sldId="1547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402757183" sldId="1660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738183553" sldId="1664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716698572" sldId="1690"/>
        </pc:sldMkLst>
      </pc:sldChg>
      <pc:sldChg chg="add del">
        <pc:chgData name="Teik Toe Teoh" userId="f2f2b67b8c6b3629" providerId="LiveId" clId="{B3F997A9-C507-4F50-BE5E-A994425BE504}" dt="2024-01-28T06:05:30.321" v="3"/>
        <pc:sldMkLst>
          <pc:docMk/>
          <pc:sldMk cId="2605747549" sldId="1692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373181513" sldId="1693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3485101099" sldId="1888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026355025" sldId="1890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3517358198" sldId="1895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229986455" sldId="1897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127190579" sldId="1898"/>
        </pc:sldMkLst>
      </pc:sldChg>
      <pc:sldChg chg="del">
        <pc:chgData name="Teik Toe Teoh" userId="f2f2b67b8c6b3629" providerId="LiveId" clId="{B3F997A9-C507-4F50-BE5E-A994425BE504}" dt="2024-01-28T05:52:05.269" v="2" actId="47"/>
        <pc:sldMkLst>
          <pc:docMk/>
          <pc:sldMk cId="151799637" sldId="1900"/>
        </pc:sldMkLst>
      </pc:sldChg>
      <pc:sldChg chg="addSp delSp modSp new mod">
        <pc:chgData name="Teik Toe Teoh" userId="f2f2b67b8c6b3629" providerId="LiveId" clId="{B3F997A9-C507-4F50-BE5E-A994425BE504}" dt="2024-01-28T06:09:16.218" v="23" actId="1076"/>
        <pc:sldMkLst>
          <pc:docMk/>
          <pc:sldMk cId="1976862957" sldId="1902"/>
        </pc:sldMkLst>
        <pc:spChg chg="mod">
          <ac:chgData name="Teik Toe Teoh" userId="f2f2b67b8c6b3629" providerId="LiveId" clId="{B3F997A9-C507-4F50-BE5E-A994425BE504}" dt="2024-01-28T06:08:25.532" v="14" actId="20577"/>
          <ac:spMkLst>
            <pc:docMk/>
            <pc:sldMk cId="1976862957" sldId="1902"/>
            <ac:spMk id="2" creationId="{06B115A8-1616-760E-D7EA-80E96FE7D934}"/>
          </ac:spMkLst>
        </pc:spChg>
        <pc:spChg chg="del">
          <ac:chgData name="Teik Toe Teoh" userId="f2f2b67b8c6b3629" providerId="LiveId" clId="{B3F997A9-C507-4F50-BE5E-A994425BE504}" dt="2024-01-28T06:08:27.744" v="15" actId="478"/>
          <ac:spMkLst>
            <pc:docMk/>
            <pc:sldMk cId="1976862957" sldId="1902"/>
            <ac:spMk id="3" creationId="{F6C49341-6FFD-2478-A7F5-3570A7BB8963}"/>
          </ac:spMkLst>
        </pc:spChg>
        <pc:picChg chg="add mod">
          <ac:chgData name="Teik Toe Teoh" userId="f2f2b67b8c6b3629" providerId="LiveId" clId="{B3F997A9-C507-4F50-BE5E-A994425BE504}" dt="2024-01-28T06:09:16.218" v="23" actId="1076"/>
          <ac:picMkLst>
            <pc:docMk/>
            <pc:sldMk cId="1976862957" sldId="1902"/>
            <ac:picMk id="1026" creationId="{ACACA9FB-699F-7F0C-957F-F27015739DAC}"/>
          </ac:picMkLst>
        </pc:picChg>
      </pc:sldChg>
      <pc:sldChg chg="addSp modSp add mod">
        <pc:chgData name="Teik Toe Teoh" userId="f2f2b67b8c6b3629" providerId="LiveId" clId="{B3F997A9-C507-4F50-BE5E-A994425BE504}" dt="2024-01-28T06:09:36.520" v="26" actId="1076"/>
        <pc:sldMkLst>
          <pc:docMk/>
          <pc:sldMk cId="3858666705" sldId="1903"/>
        </pc:sldMkLst>
        <pc:picChg chg="add mod">
          <ac:chgData name="Teik Toe Teoh" userId="f2f2b67b8c6b3629" providerId="LiveId" clId="{B3F997A9-C507-4F50-BE5E-A994425BE504}" dt="2024-01-28T06:09:36.520" v="26" actId="1076"/>
          <ac:picMkLst>
            <pc:docMk/>
            <pc:sldMk cId="3858666705" sldId="1903"/>
            <ac:picMk id="3" creationId="{10189EA9-7D0C-1722-71FC-A224EBA81917}"/>
          </ac:picMkLst>
        </pc:picChg>
      </pc:sldChg>
      <pc:sldChg chg="addSp modSp add mod">
        <pc:chgData name="Teik Toe Teoh" userId="f2f2b67b8c6b3629" providerId="LiveId" clId="{B3F997A9-C507-4F50-BE5E-A994425BE504}" dt="2024-01-28T06:09:49.982" v="29" actId="1076"/>
        <pc:sldMkLst>
          <pc:docMk/>
          <pc:sldMk cId="3582511602" sldId="1904"/>
        </pc:sldMkLst>
        <pc:picChg chg="add mod">
          <ac:chgData name="Teik Toe Teoh" userId="f2f2b67b8c6b3629" providerId="LiveId" clId="{B3F997A9-C507-4F50-BE5E-A994425BE504}" dt="2024-01-28T06:09:49.982" v="29" actId="1076"/>
          <ac:picMkLst>
            <pc:docMk/>
            <pc:sldMk cId="3582511602" sldId="1904"/>
            <ac:picMk id="3" creationId="{FBB40D34-CC06-6B8E-68F8-0B09D074ECAC}"/>
          </ac:picMkLst>
        </pc:picChg>
      </pc:sldChg>
      <pc:sldChg chg="addSp modSp add mod">
        <pc:chgData name="Teik Toe Teoh" userId="f2f2b67b8c6b3629" providerId="LiveId" clId="{B3F997A9-C507-4F50-BE5E-A994425BE504}" dt="2024-01-28T06:10:18.042" v="32" actId="14100"/>
        <pc:sldMkLst>
          <pc:docMk/>
          <pc:sldMk cId="2311394365" sldId="1905"/>
        </pc:sldMkLst>
        <pc:picChg chg="add mod">
          <ac:chgData name="Teik Toe Teoh" userId="f2f2b67b8c6b3629" providerId="LiveId" clId="{B3F997A9-C507-4F50-BE5E-A994425BE504}" dt="2024-01-28T06:10:18.042" v="32" actId="14100"/>
          <ac:picMkLst>
            <pc:docMk/>
            <pc:sldMk cId="2311394365" sldId="1905"/>
            <ac:picMk id="3" creationId="{D4C89032-7006-D4C7-6450-B24DEB99941D}"/>
          </ac:picMkLst>
        </pc:picChg>
      </pc:sldChg>
      <pc:sldChg chg="addSp modSp add mod">
        <pc:chgData name="Teik Toe Teoh" userId="f2f2b67b8c6b3629" providerId="LiveId" clId="{B3F997A9-C507-4F50-BE5E-A994425BE504}" dt="2024-01-28T06:10:41.582" v="35" actId="1076"/>
        <pc:sldMkLst>
          <pc:docMk/>
          <pc:sldMk cId="661426155" sldId="1906"/>
        </pc:sldMkLst>
        <pc:picChg chg="add mod">
          <ac:chgData name="Teik Toe Teoh" userId="f2f2b67b8c6b3629" providerId="LiveId" clId="{B3F997A9-C507-4F50-BE5E-A994425BE504}" dt="2024-01-28T06:10:41.582" v="35" actId="1076"/>
          <ac:picMkLst>
            <pc:docMk/>
            <pc:sldMk cId="661426155" sldId="1906"/>
            <ac:picMk id="3" creationId="{2D4AA20D-0E17-C6A9-9FDF-8A66784640AC}"/>
          </ac:picMkLst>
        </pc:picChg>
      </pc:sldChg>
      <pc:sldChg chg="add del">
        <pc:chgData name="Teik Toe Teoh" userId="f2f2b67b8c6b3629" providerId="LiveId" clId="{B3F997A9-C507-4F50-BE5E-A994425BE504}" dt="2024-01-28T06:10:43.046" v="36" actId="47"/>
        <pc:sldMkLst>
          <pc:docMk/>
          <pc:sldMk cId="1142190896" sldId="1907"/>
        </pc:sldMkLst>
      </pc:sldChg>
      <pc:sldMasterChg chg="delSldLayout">
        <pc:chgData name="Teik Toe Teoh" userId="f2f2b67b8c6b3629" providerId="LiveId" clId="{B3F997A9-C507-4F50-BE5E-A994425BE504}" dt="2024-01-28T05:52:05.269" v="2" actId="47"/>
        <pc:sldMasterMkLst>
          <pc:docMk/>
          <pc:sldMasterMk cId="671930949" sldId="2147483648"/>
        </pc:sldMasterMkLst>
        <pc:sldLayoutChg chg="del">
          <pc:chgData name="Teik Toe Teoh" userId="f2f2b67b8c6b3629" providerId="LiveId" clId="{B3F997A9-C507-4F50-BE5E-A994425BE504}" dt="2024-01-28T05:52:05.269" v="2" actId="47"/>
          <pc:sldLayoutMkLst>
            <pc:docMk/>
            <pc:sldMasterMk cId="671930949" sldId="2147483648"/>
            <pc:sldLayoutMk cId="3365805076" sldId="2147483663"/>
          </pc:sldLayoutMkLst>
        </pc:sldLayoutChg>
      </pc:sldMasterChg>
    </pc:docChg>
  </pc:docChgLst>
  <pc:docChgLst>
    <pc:chgData name="Teik Toe Teoh" userId="f2f2b67b8c6b3629" providerId="LiveId" clId="{FB446717-B67E-4983-BA9E-BE21AE221BA4}"/>
    <pc:docChg chg="undo custSel addSld delSld modSld sldOrd">
      <pc:chgData name="Teik Toe Teoh" userId="f2f2b67b8c6b3629" providerId="LiveId" clId="{FB446717-B67E-4983-BA9E-BE21AE221BA4}" dt="2024-01-17T00:15:13.465" v="165" actId="20577"/>
      <pc:docMkLst>
        <pc:docMk/>
      </pc:docMkLst>
      <pc:sldChg chg="addSp delSp mod">
        <pc:chgData name="Teik Toe Teoh" userId="f2f2b67b8c6b3629" providerId="LiveId" clId="{FB446717-B67E-4983-BA9E-BE21AE221BA4}" dt="2023-10-28T23:37:26.812" v="65" actId="22"/>
        <pc:sldMkLst>
          <pc:docMk/>
          <pc:sldMk cId="1897986182" sldId="259"/>
        </pc:sldMkLst>
        <pc:spChg chg="add del">
          <ac:chgData name="Teik Toe Teoh" userId="f2f2b67b8c6b3629" providerId="LiveId" clId="{FB446717-B67E-4983-BA9E-BE21AE221BA4}" dt="2023-10-28T23:37:23.862" v="63" actId="22"/>
          <ac:spMkLst>
            <pc:docMk/>
            <pc:sldMk cId="1897986182" sldId="259"/>
            <ac:spMk id="5" creationId="{59A1DE3D-6529-9308-5BB7-C8EEA2E56E67}"/>
          </ac:spMkLst>
        </pc:spChg>
        <pc:spChg chg="add del">
          <ac:chgData name="Teik Toe Teoh" userId="f2f2b67b8c6b3629" providerId="LiveId" clId="{FB446717-B67E-4983-BA9E-BE21AE221BA4}" dt="2023-10-28T23:37:26.812" v="65" actId="22"/>
          <ac:spMkLst>
            <pc:docMk/>
            <pc:sldMk cId="1897986182" sldId="259"/>
            <ac:spMk id="7" creationId="{1E77FB54-1309-2520-FE3B-374ED28129B1}"/>
          </ac:spMkLst>
        </pc:spChg>
      </pc:sldChg>
      <pc:sldChg chg="addSp delSp">
        <pc:chgData name="Teik Toe Teoh" userId="f2f2b67b8c6b3629" providerId="LiveId" clId="{FB446717-B67E-4983-BA9E-BE21AE221BA4}" dt="2023-09-28T02:17:38.468" v="1"/>
        <pc:sldMkLst>
          <pc:docMk/>
          <pc:sldMk cId="3732111597" sldId="1064"/>
        </pc:sldMkLst>
        <pc:picChg chg="add del">
          <ac:chgData name="Teik Toe Teoh" userId="f2f2b67b8c6b3629" providerId="LiveId" clId="{FB446717-B67E-4983-BA9E-BE21AE221BA4}" dt="2023-09-28T02:17:38.468" v="1"/>
          <ac:picMkLst>
            <pc:docMk/>
            <pc:sldMk cId="3732111597" sldId="1064"/>
            <ac:picMk id="1026" creationId="{3D0CBAF1-7F09-CCCF-24DA-90DFB990BF01}"/>
          </ac:picMkLst>
        </pc:picChg>
      </pc:sldChg>
      <pc:sldChg chg="modSp mod">
        <pc:chgData name="Teik Toe Teoh" userId="f2f2b67b8c6b3629" providerId="LiveId" clId="{FB446717-B67E-4983-BA9E-BE21AE221BA4}" dt="2023-10-21T11:09:35.165" v="61" actId="20577"/>
        <pc:sldMkLst>
          <pc:docMk/>
          <pc:sldMk cId="3357266440" sldId="1268"/>
        </pc:sldMkLst>
        <pc:spChg chg="mod">
          <ac:chgData name="Teik Toe Teoh" userId="f2f2b67b8c6b3629" providerId="LiveId" clId="{FB446717-B67E-4983-BA9E-BE21AE221BA4}" dt="2023-10-21T11:09:35.165" v="61" actId="20577"/>
          <ac:spMkLst>
            <pc:docMk/>
            <pc:sldMk cId="3357266440" sldId="1268"/>
            <ac:spMk id="3" creationId="{F3EABDBD-37E3-44F4-90E5-66488E44740C}"/>
          </ac:spMkLst>
        </pc:spChg>
      </pc:sldChg>
      <pc:sldChg chg="del">
        <pc:chgData name="Teik Toe Teoh" userId="f2f2b67b8c6b3629" providerId="LiveId" clId="{FB446717-B67E-4983-BA9E-BE21AE221BA4}" dt="2023-11-09T23:51:49.299" v="71" actId="47"/>
        <pc:sldMkLst>
          <pc:docMk/>
          <pc:sldMk cId="1561790912" sldId="1420"/>
        </pc:sldMkLst>
      </pc:sldChg>
      <pc:sldChg chg="addSp delSp modSp new mod">
        <pc:chgData name="Teik Toe Teoh" userId="f2f2b67b8c6b3629" providerId="LiveId" clId="{FB446717-B67E-4983-BA9E-BE21AE221BA4}" dt="2023-09-28T02:17:55.392" v="11" actId="20577"/>
        <pc:sldMkLst>
          <pc:docMk/>
          <pc:sldMk cId="373181513" sldId="1693"/>
        </pc:sldMkLst>
        <pc:spChg chg="mod">
          <ac:chgData name="Teik Toe Teoh" userId="f2f2b67b8c6b3629" providerId="LiveId" clId="{FB446717-B67E-4983-BA9E-BE21AE221BA4}" dt="2023-09-28T02:17:55.392" v="11" actId="20577"/>
          <ac:spMkLst>
            <pc:docMk/>
            <pc:sldMk cId="373181513" sldId="1693"/>
            <ac:spMk id="2" creationId="{886A95DE-C035-3B4A-253F-74374EABF981}"/>
          </ac:spMkLst>
        </pc:spChg>
        <pc:spChg chg="del">
          <ac:chgData name="Teik Toe Teoh" userId="f2f2b67b8c6b3629" providerId="LiveId" clId="{FB446717-B67E-4983-BA9E-BE21AE221BA4}" dt="2023-09-28T02:17:46.508" v="4" actId="478"/>
          <ac:spMkLst>
            <pc:docMk/>
            <pc:sldMk cId="373181513" sldId="1693"/>
            <ac:spMk id="3" creationId="{C286573E-88B8-912B-1A84-E09D62ED699F}"/>
          </ac:spMkLst>
        </pc:spChg>
        <pc:picChg chg="add mod">
          <ac:chgData name="Teik Toe Teoh" userId="f2f2b67b8c6b3629" providerId="LiveId" clId="{FB446717-B67E-4983-BA9E-BE21AE221BA4}" dt="2023-09-28T02:17:52.099" v="6" actId="1076"/>
          <ac:picMkLst>
            <pc:docMk/>
            <pc:sldMk cId="373181513" sldId="1693"/>
            <ac:picMk id="4" creationId="{EC7DFD68-9C6E-0CE2-018E-92213C4A756C}"/>
          </ac:picMkLst>
        </pc:picChg>
      </pc:sldChg>
      <pc:sldChg chg="del">
        <pc:chgData name="Teik Toe Teoh" userId="f2f2b67b8c6b3629" providerId="LiveId" clId="{FB446717-B67E-4983-BA9E-BE21AE221BA4}" dt="2023-11-14T23:36:09.204" v="142" actId="47"/>
        <pc:sldMkLst>
          <pc:docMk/>
          <pc:sldMk cId="3715341926" sldId="1772"/>
        </pc:sldMkLst>
      </pc:sldChg>
      <pc:sldChg chg="del">
        <pc:chgData name="Teik Toe Teoh" userId="f2f2b67b8c6b3629" providerId="LiveId" clId="{FB446717-B67E-4983-BA9E-BE21AE221BA4}" dt="2023-11-14T23:36:08.095" v="141" actId="47"/>
        <pc:sldMkLst>
          <pc:docMk/>
          <pc:sldMk cId="1837900390" sldId="1886"/>
        </pc:sldMkLst>
      </pc:sldChg>
      <pc:sldChg chg="add del">
        <pc:chgData name="Teik Toe Teoh" userId="f2f2b67b8c6b3629" providerId="LiveId" clId="{FB446717-B67E-4983-BA9E-BE21AE221BA4}" dt="2023-11-14T23:36:07.099" v="139" actId="47"/>
        <pc:sldMkLst>
          <pc:docMk/>
          <pc:sldMk cId="436560889" sldId="1892"/>
        </pc:sldMkLst>
      </pc:sldChg>
      <pc:sldChg chg="modSp del mod">
        <pc:chgData name="Teik Toe Teoh" userId="f2f2b67b8c6b3629" providerId="LiveId" clId="{FB446717-B67E-4983-BA9E-BE21AE221BA4}" dt="2023-11-14T23:36:07.516" v="140" actId="47"/>
        <pc:sldMkLst>
          <pc:docMk/>
          <pc:sldMk cId="781128014" sldId="1893"/>
        </pc:sldMkLst>
        <pc:spChg chg="mod">
          <ac:chgData name="Teik Toe Teoh" userId="f2f2b67b8c6b3629" providerId="LiveId" clId="{FB446717-B67E-4983-BA9E-BE21AE221BA4}" dt="2023-11-09T23:49:57.363" v="69"/>
          <ac:spMkLst>
            <pc:docMk/>
            <pc:sldMk cId="781128014" sldId="1893"/>
            <ac:spMk id="2" creationId="{C57DA390-08B6-3961-5953-28DAD1C1D745}"/>
          </ac:spMkLst>
        </pc:spChg>
        <pc:spChg chg="mod">
          <ac:chgData name="Teik Toe Teoh" userId="f2f2b67b8c6b3629" providerId="LiveId" clId="{FB446717-B67E-4983-BA9E-BE21AE221BA4}" dt="2023-11-09T23:50:01.539" v="70" actId="20577"/>
          <ac:spMkLst>
            <pc:docMk/>
            <pc:sldMk cId="781128014" sldId="1893"/>
            <ac:spMk id="3" creationId="{256CB06F-200F-2288-E689-1B9B88221986}"/>
          </ac:spMkLst>
        </pc:spChg>
      </pc:sldChg>
      <pc:sldChg chg="del">
        <pc:chgData name="Teik Toe Teoh" userId="f2f2b67b8c6b3629" providerId="LiveId" clId="{FB446717-B67E-4983-BA9E-BE21AE221BA4}" dt="2023-11-10T00:38:25.949" v="76" actId="47"/>
        <pc:sldMkLst>
          <pc:docMk/>
          <pc:sldMk cId="3436749609" sldId="1896"/>
        </pc:sldMkLst>
      </pc:sldChg>
      <pc:sldChg chg="addSp modSp new mod">
        <pc:chgData name="Teik Toe Teoh" userId="f2f2b67b8c6b3629" providerId="LiveId" clId="{FB446717-B67E-4983-BA9E-BE21AE221BA4}" dt="2023-11-10T00:38:24.016" v="75" actId="1076"/>
        <pc:sldMkLst>
          <pc:docMk/>
          <pc:sldMk cId="229986455" sldId="1897"/>
        </pc:sldMkLst>
        <pc:picChg chg="add mod">
          <ac:chgData name="Teik Toe Teoh" userId="f2f2b67b8c6b3629" providerId="LiveId" clId="{FB446717-B67E-4983-BA9E-BE21AE221BA4}" dt="2023-11-10T00:38:24.016" v="75" actId="1076"/>
          <ac:picMkLst>
            <pc:docMk/>
            <pc:sldMk cId="229986455" sldId="1897"/>
            <ac:picMk id="2" creationId="{681AB10B-0863-3092-30B6-A39F0436769D}"/>
          </ac:picMkLst>
        </pc:picChg>
      </pc:sldChg>
      <pc:sldChg chg="modSp new del mod">
        <pc:chgData name="Teik Toe Teoh" userId="f2f2b67b8c6b3629" providerId="LiveId" clId="{FB446717-B67E-4983-BA9E-BE21AE221BA4}" dt="2023-11-14T23:36:06.811" v="138" actId="47"/>
        <pc:sldMkLst>
          <pc:docMk/>
          <pc:sldMk cId="279130998" sldId="1899"/>
        </pc:sldMkLst>
        <pc:spChg chg="mod">
          <ac:chgData name="Teik Toe Teoh" userId="f2f2b67b8c6b3629" providerId="LiveId" clId="{FB446717-B67E-4983-BA9E-BE21AE221BA4}" dt="2023-11-14T02:14:24.671" v="101" actId="20577"/>
          <ac:spMkLst>
            <pc:docMk/>
            <pc:sldMk cId="279130998" sldId="1899"/>
            <ac:spMk id="2" creationId="{24A55082-3169-C859-6C7A-C19FBED3CC82}"/>
          </ac:spMkLst>
        </pc:spChg>
        <pc:spChg chg="mod">
          <ac:chgData name="Teik Toe Teoh" userId="f2f2b67b8c6b3629" providerId="LiveId" clId="{FB446717-B67E-4983-BA9E-BE21AE221BA4}" dt="2023-11-14T02:18:50.526" v="135" actId="20577"/>
          <ac:spMkLst>
            <pc:docMk/>
            <pc:sldMk cId="279130998" sldId="1899"/>
            <ac:spMk id="3" creationId="{5DE92E11-2611-340B-BDFB-8298C68F5536}"/>
          </ac:spMkLst>
        </pc:spChg>
      </pc:sldChg>
      <pc:sldChg chg="modSp add mod">
        <pc:chgData name="Teik Toe Teoh" userId="f2f2b67b8c6b3629" providerId="LiveId" clId="{FB446717-B67E-4983-BA9E-BE21AE221BA4}" dt="2024-01-17T00:15:13.465" v="165" actId="20577"/>
        <pc:sldMkLst>
          <pc:docMk/>
          <pc:sldMk cId="151799637" sldId="1900"/>
        </pc:sldMkLst>
        <pc:spChg chg="mod">
          <ac:chgData name="Teik Toe Teoh" userId="f2f2b67b8c6b3629" providerId="LiveId" clId="{FB446717-B67E-4983-BA9E-BE21AE221BA4}" dt="2024-01-17T00:15:13.465" v="165" actId="20577"/>
          <ac:spMkLst>
            <pc:docMk/>
            <pc:sldMk cId="151799637" sldId="1900"/>
            <ac:spMk id="3" creationId="{B32BF717-30F4-124B-358C-15139098B757}"/>
          </ac:spMkLst>
        </pc:spChg>
      </pc:sldChg>
      <pc:sldChg chg="modSp mod ord">
        <pc:chgData name="Teik Toe Teoh" userId="f2f2b67b8c6b3629" providerId="LiveId" clId="{FB446717-B67E-4983-BA9E-BE21AE221BA4}" dt="2024-01-03T00:22:24.789" v="148"/>
        <pc:sldMkLst>
          <pc:docMk/>
          <pc:sldMk cId="1466007582" sldId="1901"/>
        </pc:sldMkLst>
        <pc:spChg chg="mod">
          <ac:chgData name="Teik Toe Teoh" userId="f2f2b67b8c6b3629" providerId="LiveId" clId="{FB446717-B67E-4983-BA9E-BE21AE221BA4}" dt="2024-01-03T00:22:18.632" v="146"/>
          <ac:spMkLst>
            <pc:docMk/>
            <pc:sldMk cId="1466007582" sldId="1901"/>
            <ac:spMk id="3" creationId="{693AA27B-2396-70B8-0EB4-35E8C04FEDF7}"/>
          </ac:spMkLst>
        </pc:spChg>
      </pc:sldChg>
    </pc:docChg>
  </pc:docChgLst>
  <pc:docChgLst>
    <pc:chgData name="Dr Teoh Teik Toe" userId="55ecb6fd-ba51-4086-9090-c17ec3ac27f3" providerId="ADAL" clId="{9EEE9F86-16EF-4B64-BC53-205D7F34007A}"/>
    <pc:docChg chg="undo custSel addSld delSld modSld sldOrd">
      <pc:chgData name="Dr Teoh Teik Toe" userId="55ecb6fd-ba51-4086-9090-c17ec3ac27f3" providerId="ADAL" clId="{9EEE9F86-16EF-4B64-BC53-205D7F34007A}" dt="2023-08-05T00:43:45.512" v="309" actId="47"/>
      <pc:docMkLst>
        <pc:docMk/>
      </pc:docMkLst>
      <pc:sldChg chg="addSp modSp mod">
        <pc:chgData name="Dr Teoh Teik Toe" userId="55ecb6fd-ba51-4086-9090-c17ec3ac27f3" providerId="ADAL" clId="{9EEE9F86-16EF-4B64-BC53-205D7F34007A}" dt="2023-08-05T00:38:42.204" v="188" actId="1076"/>
        <pc:sldMkLst>
          <pc:docMk/>
          <pc:sldMk cId="41253088" sldId="261"/>
        </pc:sldMkLst>
        <pc:spChg chg="add mod">
          <ac:chgData name="Dr Teoh Teik Toe" userId="55ecb6fd-ba51-4086-9090-c17ec3ac27f3" providerId="ADAL" clId="{9EEE9F86-16EF-4B64-BC53-205D7F34007A}" dt="2023-08-05T00:38:42.204" v="188" actId="1076"/>
          <ac:spMkLst>
            <pc:docMk/>
            <pc:sldMk cId="41253088" sldId="261"/>
            <ac:spMk id="2" creationId="{1EFD6F91-B41E-43CE-417F-CCB347E3405C}"/>
          </ac:spMkLst>
        </pc:spChg>
        <pc:spChg chg="mod">
          <ac:chgData name="Dr Teoh Teik Toe" userId="55ecb6fd-ba51-4086-9090-c17ec3ac27f3" providerId="ADAL" clId="{9EEE9F86-16EF-4B64-BC53-205D7F34007A}" dt="2023-08-05T00:36:05.587" v="134" actId="14100"/>
          <ac:spMkLst>
            <pc:docMk/>
            <pc:sldMk cId="41253088" sldId="261"/>
            <ac:spMk id="5" creationId="{0D2D5178-D989-208E-8B16-EF08C5C001CB}"/>
          </ac:spMkLst>
        </pc:spChg>
        <pc:picChg chg="mod">
          <ac:chgData name="Dr Teoh Teik Toe" userId="55ecb6fd-ba51-4086-9090-c17ec3ac27f3" providerId="ADAL" clId="{9EEE9F86-16EF-4B64-BC53-205D7F34007A}" dt="2023-08-05T00:38:09.934" v="141" actId="1076"/>
          <ac:picMkLst>
            <pc:docMk/>
            <pc:sldMk cId="41253088" sldId="261"/>
            <ac:picMk id="7" creationId="{D35F21C5-6DA9-7216-095F-3BF7264EF4B9}"/>
          </ac:picMkLst>
        </pc:picChg>
      </pc:sldChg>
      <pc:sldChg chg="add">
        <pc:chgData name="Dr Teoh Teik Toe" userId="55ecb6fd-ba51-4086-9090-c17ec3ac27f3" providerId="ADAL" clId="{9EEE9F86-16EF-4B64-BC53-205D7F34007A}" dt="2023-08-05T00:42:46.998" v="304"/>
        <pc:sldMkLst>
          <pc:docMk/>
          <pc:sldMk cId="197761839" sldId="1085"/>
        </pc:sldMkLst>
      </pc:sldChg>
      <pc:sldChg chg="del">
        <pc:chgData name="Dr Teoh Teik Toe" userId="55ecb6fd-ba51-4086-9090-c17ec3ac27f3" providerId="ADAL" clId="{9EEE9F86-16EF-4B64-BC53-205D7F34007A}" dt="2023-08-05T00:42:40.058" v="303" actId="2696"/>
        <pc:sldMkLst>
          <pc:docMk/>
          <pc:sldMk cId="505619497" sldId="1085"/>
        </pc:sldMkLst>
      </pc:sldChg>
      <pc:sldChg chg="ord">
        <pc:chgData name="Dr Teoh Teik Toe" userId="55ecb6fd-ba51-4086-9090-c17ec3ac27f3" providerId="ADAL" clId="{9EEE9F86-16EF-4B64-BC53-205D7F34007A}" dt="2023-07-01T00:04:31.281" v="1"/>
        <pc:sldMkLst>
          <pc:docMk/>
          <pc:sldMk cId="3357266440" sldId="1268"/>
        </pc:sldMkLst>
      </pc:sldChg>
      <pc:sldChg chg="addSp delSp modSp mod">
        <pc:chgData name="Dr Teoh Teik Toe" userId="55ecb6fd-ba51-4086-9090-c17ec3ac27f3" providerId="ADAL" clId="{9EEE9F86-16EF-4B64-BC53-205D7F34007A}" dt="2023-08-05T00:41:39.645" v="302" actId="478"/>
        <pc:sldMkLst>
          <pc:docMk/>
          <pc:sldMk cId="2011654832" sldId="1413"/>
        </pc:sldMkLst>
        <pc:spChg chg="add del mod">
          <ac:chgData name="Dr Teoh Teik Toe" userId="55ecb6fd-ba51-4086-9090-c17ec3ac27f3" providerId="ADAL" clId="{9EEE9F86-16EF-4B64-BC53-205D7F34007A}" dt="2023-08-05T00:41:38.940" v="301"/>
          <ac:spMkLst>
            <pc:docMk/>
            <pc:sldMk cId="2011654832" sldId="1413"/>
            <ac:spMk id="5" creationId="{3B5B2F72-DC71-5554-2101-BB2C48FAE7F4}"/>
          </ac:spMkLst>
        </pc:spChg>
        <pc:spChg chg="add del mod">
          <ac:chgData name="Dr Teoh Teik Toe" userId="55ecb6fd-ba51-4086-9090-c17ec3ac27f3" providerId="ADAL" clId="{9EEE9F86-16EF-4B64-BC53-205D7F34007A}" dt="2023-08-05T00:41:38.487" v="300"/>
          <ac:spMkLst>
            <pc:docMk/>
            <pc:sldMk cId="2011654832" sldId="1413"/>
            <ac:spMk id="9" creationId="{A4F305E8-21B3-6670-14C5-8A4B63C1A04A}"/>
          </ac:spMkLst>
        </pc:spChg>
        <pc:spChg chg="add del mod">
          <ac:chgData name="Dr Teoh Teik Toe" userId="55ecb6fd-ba51-4086-9090-c17ec3ac27f3" providerId="ADAL" clId="{9EEE9F86-16EF-4B64-BC53-205D7F34007A}" dt="2023-08-05T00:41:38.074" v="299"/>
          <ac:spMkLst>
            <pc:docMk/>
            <pc:sldMk cId="2011654832" sldId="1413"/>
            <ac:spMk id="10" creationId="{5672EEC7-4220-8840-5B55-E21C2E11E454}"/>
          </ac:spMkLst>
        </pc:spChg>
        <pc:spChg chg="add del mod">
          <ac:chgData name="Dr Teoh Teik Toe" userId="55ecb6fd-ba51-4086-9090-c17ec3ac27f3" providerId="ADAL" clId="{9EEE9F86-16EF-4B64-BC53-205D7F34007A}" dt="2023-08-05T00:41:37.844" v="298"/>
          <ac:spMkLst>
            <pc:docMk/>
            <pc:sldMk cId="2011654832" sldId="1413"/>
            <ac:spMk id="11" creationId="{6FD58C7D-30E5-2406-E0B8-458273A7F0C9}"/>
          </ac:spMkLst>
        </pc:spChg>
        <pc:spChg chg="add del mod">
          <ac:chgData name="Dr Teoh Teik Toe" userId="55ecb6fd-ba51-4086-9090-c17ec3ac27f3" providerId="ADAL" clId="{9EEE9F86-16EF-4B64-BC53-205D7F34007A}" dt="2023-08-05T00:41:37.595" v="297"/>
          <ac:spMkLst>
            <pc:docMk/>
            <pc:sldMk cId="2011654832" sldId="1413"/>
            <ac:spMk id="12" creationId="{E2DBF2D1-58FD-6117-5A4E-CC2FE90DA974}"/>
          </ac:spMkLst>
        </pc:spChg>
        <pc:picChg chg="add del">
          <ac:chgData name="Dr Teoh Teik Toe" userId="55ecb6fd-ba51-4086-9090-c17ec3ac27f3" providerId="ADAL" clId="{9EEE9F86-16EF-4B64-BC53-205D7F34007A}" dt="2023-08-05T00:41:39.645" v="302" actId="478"/>
          <ac:picMkLst>
            <pc:docMk/>
            <pc:sldMk cId="2011654832" sldId="1413"/>
            <ac:picMk id="7" creationId="{6D329C2E-A678-6C6D-FDB0-32973CD181E8}"/>
          </ac:picMkLst>
        </pc:picChg>
      </pc:sldChg>
      <pc:sldChg chg="del">
        <pc:chgData name="Dr Teoh Teik Toe" userId="55ecb6fd-ba51-4086-9090-c17ec3ac27f3" providerId="ADAL" clId="{9EEE9F86-16EF-4B64-BC53-205D7F34007A}" dt="2023-08-05T00:40:16.166" v="290" actId="47"/>
        <pc:sldMkLst>
          <pc:docMk/>
          <pc:sldMk cId="1281363470" sldId="1434"/>
        </pc:sldMkLst>
      </pc:sldChg>
      <pc:sldChg chg="modSp mod">
        <pc:chgData name="Dr Teoh Teik Toe" userId="55ecb6fd-ba51-4086-9090-c17ec3ac27f3" providerId="ADAL" clId="{9EEE9F86-16EF-4B64-BC53-205D7F34007A}" dt="2023-08-05T00:40:10.822" v="289" actId="14100"/>
        <pc:sldMkLst>
          <pc:docMk/>
          <pc:sldMk cId="2953302355" sldId="1435"/>
        </pc:sldMkLst>
        <pc:spChg chg="mod">
          <ac:chgData name="Dr Teoh Teik Toe" userId="55ecb6fd-ba51-4086-9090-c17ec3ac27f3" providerId="ADAL" clId="{9EEE9F86-16EF-4B64-BC53-205D7F34007A}" dt="2023-08-05T00:40:10.822" v="289" actId="14100"/>
          <ac:spMkLst>
            <pc:docMk/>
            <pc:sldMk cId="2953302355" sldId="1435"/>
            <ac:spMk id="2" creationId="{0815B031-1E73-5388-E791-01BF469898E6}"/>
          </ac:spMkLst>
        </pc:spChg>
      </pc:sldChg>
      <pc:sldChg chg="addSp modSp mod">
        <pc:chgData name="Dr Teoh Teik Toe" userId="55ecb6fd-ba51-4086-9090-c17ec3ac27f3" providerId="ADAL" clId="{9EEE9F86-16EF-4B64-BC53-205D7F34007A}" dt="2023-08-05T00:39:41.138" v="279" actId="27636"/>
        <pc:sldMkLst>
          <pc:docMk/>
          <pc:sldMk cId="840364975" sldId="1438"/>
        </pc:sldMkLst>
        <pc:spChg chg="add mod">
          <ac:chgData name="Dr Teoh Teik Toe" userId="55ecb6fd-ba51-4086-9090-c17ec3ac27f3" providerId="ADAL" clId="{9EEE9F86-16EF-4B64-BC53-205D7F34007A}" dt="2023-08-05T00:39:41.138" v="279" actId="27636"/>
          <ac:spMkLst>
            <pc:docMk/>
            <pc:sldMk cId="840364975" sldId="1438"/>
            <ac:spMk id="2" creationId="{3FFA1260-3389-8565-D287-8F025595FEBC}"/>
          </ac:spMkLst>
        </pc:spChg>
        <pc:picChg chg="mod">
          <ac:chgData name="Dr Teoh Teik Toe" userId="55ecb6fd-ba51-4086-9090-c17ec3ac27f3" providerId="ADAL" clId="{9EEE9F86-16EF-4B64-BC53-205D7F34007A}" dt="2023-08-05T00:37:41.186" v="139" actId="1076"/>
          <ac:picMkLst>
            <pc:docMk/>
            <pc:sldMk cId="840364975" sldId="1438"/>
            <ac:picMk id="5" creationId="{CDDAEA76-CF77-F036-1451-87E75164B5D9}"/>
          </ac:picMkLst>
        </pc:picChg>
      </pc:sldChg>
      <pc:sldChg chg="del ord">
        <pc:chgData name="Dr Teoh Teik Toe" userId="55ecb6fd-ba51-4086-9090-c17ec3ac27f3" providerId="ADAL" clId="{9EEE9F86-16EF-4B64-BC53-205D7F34007A}" dt="2023-08-05T00:43:45.512" v="309" actId="47"/>
        <pc:sldMkLst>
          <pc:docMk/>
          <pc:sldMk cId="2444820664" sldId="1661"/>
        </pc:sldMkLst>
      </pc:sldChg>
      <pc:sldChg chg="addSp delSp modSp new mod">
        <pc:chgData name="Dr Teoh Teik Toe" userId="55ecb6fd-ba51-4086-9090-c17ec3ac27f3" providerId="ADAL" clId="{9EEE9F86-16EF-4B64-BC53-205D7F34007A}" dt="2023-08-05T00:35:31.860" v="132" actId="20577"/>
        <pc:sldMkLst>
          <pc:docMk/>
          <pc:sldMk cId="2605747549" sldId="1692"/>
        </pc:sldMkLst>
        <pc:spChg chg="mod">
          <ac:chgData name="Dr Teoh Teik Toe" userId="55ecb6fd-ba51-4086-9090-c17ec3ac27f3" providerId="ADAL" clId="{9EEE9F86-16EF-4B64-BC53-205D7F34007A}" dt="2023-07-01T00:11:16.067" v="108" actId="20577"/>
          <ac:spMkLst>
            <pc:docMk/>
            <pc:sldMk cId="2605747549" sldId="1692"/>
            <ac:spMk id="2" creationId="{A0C2301C-9967-B76F-0B74-E0F5F3B0521B}"/>
          </ac:spMkLst>
        </pc:spChg>
        <pc:spChg chg="mod">
          <ac:chgData name="Dr Teoh Teik Toe" userId="55ecb6fd-ba51-4086-9090-c17ec3ac27f3" providerId="ADAL" clId="{9EEE9F86-16EF-4B64-BC53-205D7F34007A}" dt="2023-08-05T00:35:31.860" v="132" actId="20577"/>
          <ac:spMkLst>
            <pc:docMk/>
            <pc:sldMk cId="2605747549" sldId="1692"/>
            <ac:spMk id="3" creationId="{11C6F6D2-6541-67B5-6239-3CECCCEE5D4B}"/>
          </ac:spMkLst>
        </pc:spChg>
        <pc:spChg chg="add del">
          <ac:chgData name="Dr Teoh Teik Toe" userId="55ecb6fd-ba51-4086-9090-c17ec3ac27f3" providerId="ADAL" clId="{9EEE9F86-16EF-4B64-BC53-205D7F34007A}" dt="2023-07-01T00:10:06.136" v="34" actId="22"/>
          <ac:spMkLst>
            <pc:docMk/>
            <pc:sldMk cId="2605747549" sldId="1692"/>
            <ac:spMk id="5" creationId="{BADE8DD3-5842-E3EA-3928-6C88790F2E70}"/>
          </ac:spMkLst>
        </pc:spChg>
        <pc:spChg chg="add mod">
          <ac:chgData name="Dr Teoh Teik Toe" userId="55ecb6fd-ba51-4086-9090-c17ec3ac27f3" providerId="ADAL" clId="{9EEE9F86-16EF-4B64-BC53-205D7F34007A}" dt="2023-07-01T00:12:09.542" v="110" actId="1076"/>
          <ac:spMkLst>
            <pc:docMk/>
            <pc:sldMk cId="2605747549" sldId="1692"/>
            <ac:spMk id="7" creationId="{9CFF1B0F-DE27-8EB4-BF4E-25BCFF15DD3E}"/>
          </ac:spMkLst>
        </pc:spChg>
        <pc:picChg chg="add mod">
          <ac:chgData name="Dr Teoh Teik Toe" userId="55ecb6fd-ba51-4086-9090-c17ec3ac27f3" providerId="ADAL" clId="{9EEE9F86-16EF-4B64-BC53-205D7F34007A}" dt="2023-07-01T00:12:11.654" v="111" actId="1076"/>
          <ac:picMkLst>
            <pc:docMk/>
            <pc:sldMk cId="2605747549" sldId="1692"/>
            <ac:picMk id="1026" creationId="{1B394AAB-EA2A-E1B2-541F-2E560ACE796D}"/>
          </ac:picMkLst>
        </pc:picChg>
        <pc:picChg chg="add mod">
          <ac:chgData name="Dr Teoh Teik Toe" userId="55ecb6fd-ba51-4086-9090-c17ec3ac27f3" providerId="ADAL" clId="{9EEE9F86-16EF-4B64-BC53-205D7F34007A}" dt="2023-07-01T00:12:33.841" v="114" actId="1076"/>
          <ac:picMkLst>
            <pc:docMk/>
            <pc:sldMk cId="2605747549" sldId="1692"/>
            <ac:picMk id="1028" creationId="{2837F1CA-012D-5C9F-2280-823E5A3ACBD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C5F2B-1CDE-4851-898D-0B58332EE15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B0F18007-0DA4-4250-83C5-DB1D6EF64F0C}">
      <dgm:prSet phldrT="[Text]"/>
      <dgm:spPr/>
      <dgm:t>
        <a:bodyPr/>
        <a:lstStyle/>
        <a:p>
          <a:r>
            <a:rPr lang="en-US"/>
            <a:t>AI and Big Data</a:t>
          </a:r>
          <a:endParaRPr lang="en-SG"/>
        </a:p>
      </dgm:t>
    </dgm:pt>
    <dgm:pt modelId="{8271F93F-B302-4F02-9B35-5FC01C697E1B}" type="parTrans" cxnId="{F8D134BA-C54E-41FE-9D70-2773DBDFB996}">
      <dgm:prSet/>
      <dgm:spPr/>
      <dgm:t>
        <a:bodyPr/>
        <a:lstStyle/>
        <a:p>
          <a:endParaRPr lang="en-SG"/>
        </a:p>
      </dgm:t>
    </dgm:pt>
    <dgm:pt modelId="{4E38A063-406C-4DB6-B09B-9471BC15CBD8}" type="sibTrans" cxnId="{F8D134BA-C54E-41FE-9D70-2773DBDFB996}">
      <dgm:prSet/>
      <dgm:spPr/>
      <dgm:t>
        <a:bodyPr/>
        <a:lstStyle/>
        <a:p>
          <a:endParaRPr lang="en-SG"/>
        </a:p>
      </dgm:t>
    </dgm:pt>
    <dgm:pt modelId="{E893F18E-859A-4DEF-8D94-AB6AFC37A382}">
      <dgm:prSet phldrT="[Text]"/>
      <dgm:spPr/>
      <dgm:t>
        <a:bodyPr/>
        <a:lstStyle/>
        <a:p>
          <a:r>
            <a:rPr lang="en-US"/>
            <a:t>Internet of Thing</a:t>
          </a:r>
          <a:endParaRPr lang="en-SG"/>
        </a:p>
      </dgm:t>
    </dgm:pt>
    <dgm:pt modelId="{FCF10528-6175-421C-B957-9686A6DCBB85}" type="parTrans" cxnId="{71D5FF2C-A249-4ABD-8BF1-4EA807FD9697}">
      <dgm:prSet/>
      <dgm:spPr/>
      <dgm:t>
        <a:bodyPr/>
        <a:lstStyle/>
        <a:p>
          <a:endParaRPr lang="en-SG"/>
        </a:p>
      </dgm:t>
    </dgm:pt>
    <dgm:pt modelId="{3C58364D-C809-4FC1-9A27-B9B631A983CA}" type="sibTrans" cxnId="{71D5FF2C-A249-4ABD-8BF1-4EA807FD9697}">
      <dgm:prSet/>
      <dgm:spPr/>
      <dgm:t>
        <a:bodyPr/>
        <a:lstStyle/>
        <a:p>
          <a:endParaRPr lang="en-SG"/>
        </a:p>
      </dgm:t>
    </dgm:pt>
    <dgm:pt modelId="{C73B25F2-6CAB-408D-9660-BC7217C8E91C}">
      <dgm:prSet phldrT="[Text]"/>
      <dgm:spPr/>
      <dgm:t>
        <a:bodyPr/>
        <a:lstStyle/>
        <a:p>
          <a:r>
            <a:rPr lang="en-US"/>
            <a:t>Robotic Process Engineering</a:t>
          </a:r>
          <a:endParaRPr lang="en-SG"/>
        </a:p>
      </dgm:t>
    </dgm:pt>
    <dgm:pt modelId="{5B575C49-E21D-4726-BC98-B30C7FF2A089}" type="parTrans" cxnId="{17E8D443-DA5F-4F4E-B0B3-A7523C47E20E}">
      <dgm:prSet/>
      <dgm:spPr/>
      <dgm:t>
        <a:bodyPr/>
        <a:lstStyle/>
        <a:p>
          <a:endParaRPr lang="en-SG"/>
        </a:p>
      </dgm:t>
    </dgm:pt>
    <dgm:pt modelId="{F2FA80F2-7505-4C61-8616-993F1AC74B71}" type="sibTrans" cxnId="{17E8D443-DA5F-4F4E-B0B3-A7523C47E20E}">
      <dgm:prSet/>
      <dgm:spPr/>
      <dgm:t>
        <a:bodyPr/>
        <a:lstStyle/>
        <a:p>
          <a:endParaRPr lang="en-SG"/>
        </a:p>
      </dgm:t>
    </dgm:pt>
    <dgm:pt modelId="{B282C04B-A01A-4E90-B948-4D3004D104E3}">
      <dgm:prSet phldrT="[Text]"/>
      <dgm:spPr/>
      <dgm:t>
        <a:bodyPr/>
        <a:lstStyle/>
        <a:p>
          <a:r>
            <a:rPr lang="en-US"/>
            <a:t>Block Chain</a:t>
          </a:r>
          <a:endParaRPr lang="en-SG"/>
        </a:p>
      </dgm:t>
    </dgm:pt>
    <dgm:pt modelId="{077FB9D7-063B-41F6-B535-329A78B33588}" type="parTrans" cxnId="{BD814D63-1B8B-4003-9085-C55DD7791C4A}">
      <dgm:prSet/>
      <dgm:spPr/>
      <dgm:t>
        <a:bodyPr/>
        <a:lstStyle/>
        <a:p>
          <a:endParaRPr lang="en-SG"/>
        </a:p>
      </dgm:t>
    </dgm:pt>
    <dgm:pt modelId="{AC215562-15C2-4D98-B262-DD4FA0C0E804}" type="sibTrans" cxnId="{BD814D63-1B8B-4003-9085-C55DD7791C4A}">
      <dgm:prSet/>
      <dgm:spPr/>
      <dgm:t>
        <a:bodyPr/>
        <a:lstStyle/>
        <a:p>
          <a:endParaRPr lang="en-SG"/>
        </a:p>
      </dgm:t>
    </dgm:pt>
    <dgm:pt modelId="{DDBC105C-6204-4915-B32E-D3FFABC2EEAC}">
      <dgm:prSet phldrT="[Text]"/>
      <dgm:spPr/>
      <dgm:t>
        <a:bodyPr/>
        <a:lstStyle/>
        <a:p>
          <a:r>
            <a:rPr lang="en-US"/>
            <a:t>AI &amp; Big Data</a:t>
          </a:r>
          <a:endParaRPr lang="en-SG"/>
        </a:p>
      </dgm:t>
    </dgm:pt>
    <dgm:pt modelId="{E030BAD1-2ED2-4B83-8A3C-AB3D6B67AC95}" type="parTrans" cxnId="{5450D08B-27EE-4AD8-A7FC-F0199D177E24}">
      <dgm:prSet/>
      <dgm:spPr/>
      <dgm:t>
        <a:bodyPr/>
        <a:lstStyle/>
        <a:p>
          <a:endParaRPr lang="en-SG"/>
        </a:p>
      </dgm:t>
    </dgm:pt>
    <dgm:pt modelId="{F8A2C1B3-EF95-4097-985E-9FD9BC137BB7}" type="sibTrans" cxnId="{5450D08B-27EE-4AD8-A7FC-F0199D177E24}">
      <dgm:prSet/>
      <dgm:spPr/>
      <dgm:t>
        <a:bodyPr/>
        <a:lstStyle/>
        <a:p>
          <a:endParaRPr lang="en-SG"/>
        </a:p>
      </dgm:t>
    </dgm:pt>
    <dgm:pt modelId="{EAAC488C-5966-4CE8-8791-40BA03861E61}">
      <dgm:prSet phldrT="[Text]"/>
      <dgm:spPr/>
      <dgm:t>
        <a:bodyPr/>
        <a:lstStyle/>
        <a:p>
          <a:r>
            <a:rPr lang="en-US"/>
            <a:t>Cloud</a:t>
          </a:r>
          <a:endParaRPr lang="en-SG"/>
        </a:p>
      </dgm:t>
    </dgm:pt>
    <dgm:pt modelId="{1352E3A2-9B26-435A-B547-AF0ADE155AB0}" type="parTrans" cxnId="{321567A9-AF26-42DF-95BD-CE58EDFD5213}">
      <dgm:prSet/>
      <dgm:spPr/>
      <dgm:t>
        <a:bodyPr/>
        <a:lstStyle/>
        <a:p>
          <a:endParaRPr lang="en-SG"/>
        </a:p>
      </dgm:t>
    </dgm:pt>
    <dgm:pt modelId="{7E561002-8002-4914-A849-C23A27B4359B}" type="sibTrans" cxnId="{321567A9-AF26-42DF-95BD-CE58EDFD5213}">
      <dgm:prSet/>
      <dgm:spPr/>
      <dgm:t>
        <a:bodyPr/>
        <a:lstStyle/>
        <a:p>
          <a:endParaRPr lang="en-SG"/>
        </a:p>
      </dgm:t>
    </dgm:pt>
    <dgm:pt modelId="{9BB8F0B9-098A-4871-8EE1-F5EAD2026BD9}">
      <dgm:prSet phldrT="[Text]"/>
      <dgm:spPr/>
      <dgm:t>
        <a:bodyPr/>
        <a:lstStyle/>
        <a:p>
          <a:r>
            <a:rPr lang="en-US" dirty="0"/>
            <a:t>Natural Language Processing</a:t>
          </a:r>
          <a:endParaRPr lang="en-SG" dirty="0"/>
        </a:p>
      </dgm:t>
    </dgm:pt>
    <dgm:pt modelId="{3491587C-3C0C-4115-B771-36EB1ABF1DD0}" type="parTrans" cxnId="{187D64ED-AB38-4A09-80E6-DBF2F4C7211E}">
      <dgm:prSet/>
      <dgm:spPr/>
      <dgm:t>
        <a:bodyPr/>
        <a:lstStyle/>
        <a:p>
          <a:endParaRPr lang="en-SG"/>
        </a:p>
      </dgm:t>
    </dgm:pt>
    <dgm:pt modelId="{963E178F-52D2-4B81-898B-03BF3E6BD038}" type="sibTrans" cxnId="{187D64ED-AB38-4A09-80E6-DBF2F4C7211E}">
      <dgm:prSet/>
      <dgm:spPr/>
      <dgm:t>
        <a:bodyPr/>
        <a:lstStyle/>
        <a:p>
          <a:endParaRPr lang="en-SG"/>
        </a:p>
      </dgm:t>
    </dgm:pt>
    <dgm:pt modelId="{2DC80CB3-05AB-41E7-944A-FA3FF4A4679A}">
      <dgm:prSet phldrT="[Text]"/>
      <dgm:spPr/>
      <dgm:t>
        <a:bodyPr/>
        <a:lstStyle/>
        <a:p>
          <a:r>
            <a:rPr lang="en-SG" dirty="0"/>
            <a:t>Web 3</a:t>
          </a:r>
        </a:p>
      </dgm:t>
    </dgm:pt>
    <dgm:pt modelId="{3260E9A6-2116-4FB6-B515-E46B0D7B8A14}" type="parTrans" cxnId="{AFD4F1F6-DBAF-4718-995A-F3BA04A87B50}">
      <dgm:prSet/>
      <dgm:spPr/>
      <dgm:t>
        <a:bodyPr/>
        <a:lstStyle/>
        <a:p>
          <a:endParaRPr lang="en-SG"/>
        </a:p>
      </dgm:t>
    </dgm:pt>
    <dgm:pt modelId="{6BFCAEF0-94FD-4551-8641-865815E76FA5}" type="sibTrans" cxnId="{AFD4F1F6-DBAF-4718-995A-F3BA04A87B50}">
      <dgm:prSet/>
      <dgm:spPr/>
      <dgm:t>
        <a:bodyPr/>
        <a:lstStyle/>
        <a:p>
          <a:endParaRPr lang="en-SG"/>
        </a:p>
      </dgm:t>
    </dgm:pt>
    <dgm:pt modelId="{80D8E783-079B-41EB-A217-132FFDB734D0}">
      <dgm:prSet phldrT="[Text]"/>
      <dgm:spPr/>
      <dgm:t>
        <a:bodyPr/>
        <a:lstStyle/>
        <a:p>
          <a:r>
            <a:rPr lang="en-SG" dirty="0"/>
            <a:t>Automation</a:t>
          </a:r>
        </a:p>
      </dgm:t>
    </dgm:pt>
    <dgm:pt modelId="{731341A8-24CD-4999-AB15-481321E984C3}" type="parTrans" cxnId="{12DFDC88-FCA5-4170-924D-C4301649D57D}">
      <dgm:prSet/>
      <dgm:spPr/>
      <dgm:t>
        <a:bodyPr/>
        <a:lstStyle/>
        <a:p>
          <a:endParaRPr lang="en-SG"/>
        </a:p>
      </dgm:t>
    </dgm:pt>
    <dgm:pt modelId="{DA5C1299-285D-4CC0-A8DD-AC0D85BD93D2}" type="sibTrans" cxnId="{12DFDC88-FCA5-4170-924D-C4301649D57D}">
      <dgm:prSet/>
      <dgm:spPr/>
      <dgm:t>
        <a:bodyPr/>
        <a:lstStyle/>
        <a:p>
          <a:endParaRPr lang="en-SG"/>
        </a:p>
      </dgm:t>
    </dgm:pt>
    <dgm:pt modelId="{5EE1E164-5E29-4582-8CCE-9578FEA9EDEE}" type="pres">
      <dgm:prSet presAssocID="{3CFC5F2B-1CDE-4851-898D-0B58332EE15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3BE012-6639-4449-9648-FE40597723A3}" type="pres">
      <dgm:prSet presAssocID="{B0F18007-0DA4-4250-83C5-DB1D6EF64F0C}" presName="centerShape" presStyleLbl="node0" presStyleIdx="0" presStyleCnt="1"/>
      <dgm:spPr/>
    </dgm:pt>
    <dgm:pt modelId="{2D1A9A4E-DA51-4B94-ADEA-5D73849E27A5}" type="pres">
      <dgm:prSet presAssocID="{FCF10528-6175-421C-B957-9686A6DCBB85}" presName="Name9" presStyleLbl="parChTrans1D2" presStyleIdx="0" presStyleCnt="8"/>
      <dgm:spPr/>
    </dgm:pt>
    <dgm:pt modelId="{924BF3E9-DE8E-4A71-8973-157355E3DD55}" type="pres">
      <dgm:prSet presAssocID="{FCF10528-6175-421C-B957-9686A6DCBB85}" presName="connTx" presStyleLbl="parChTrans1D2" presStyleIdx="0" presStyleCnt="8"/>
      <dgm:spPr/>
    </dgm:pt>
    <dgm:pt modelId="{B1676AE5-8640-4FAA-8033-5895021B0E11}" type="pres">
      <dgm:prSet presAssocID="{E893F18E-859A-4DEF-8D94-AB6AFC37A382}" presName="node" presStyleLbl="node1" presStyleIdx="0" presStyleCnt="8">
        <dgm:presLayoutVars>
          <dgm:bulletEnabled val="1"/>
        </dgm:presLayoutVars>
      </dgm:prSet>
      <dgm:spPr/>
    </dgm:pt>
    <dgm:pt modelId="{6E302D9A-BAB5-438C-9C47-8AEDB3C4D13F}" type="pres">
      <dgm:prSet presAssocID="{5B575C49-E21D-4726-BC98-B30C7FF2A089}" presName="Name9" presStyleLbl="parChTrans1D2" presStyleIdx="1" presStyleCnt="8"/>
      <dgm:spPr/>
    </dgm:pt>
    <dgm:pt modelId="{CDAAC190-19A4-429B-AA6E-5F07A54D6269}" type="pres">
      <dgm:prSet presAssocID="{5B575C49-E21D-4726-BC98-B30C7FF2A089}" presName="connTx" presStyleLbl="parChTrans1D2" presStyleIdx="1" presStyleCnt="8"/>
      <dgm:spPr/>
    </dgm:pt>
    <dgm:pt modelId="{3E70B3B1-6692-4F29-8DFC-B4C6C84FFCF5}" type="pres">
      <dgm:prSet presAssocID="{C73B25F2-6CAB-408D-9660-BC7217C8E91C}" presName="node" presStyleLbl="node1" presStyleIdx="1" presStyleCnt="8">
        <dgm:presLayoutVars>
          <dgm:bulletEnabled val="1"/>
        </dgm:presLayoutVars>
      </dgm:prSet>
      <dgm:spPr/>
    </dgm:pt>
    <dgm:pt modelId="{883C5694-8182-4AD1-AAEF-3821FA161030}" type="pres">
      <dgm:prSet presAssocID="{077FB9D7-063B-41F6-B535-329A78B33588}" presName="Name9" presStyleLbl="parChTrans1D2" presStyleIdx="2" presStyleCnt="8"/>
      <dgm:spPr/>
    </dgm:pt>
    <dgm:pt modelId="{DB058161-2E45-4600-8D5B-786829286421}" type="pres">
      <dgm:prSet presAssocID="{077FB9D7-063B-41F6-B535-329A78B33588}" presName="connTx" presStyleLbl="parChTrans1D2" presStyleIdx="2" presStyleCnt="8"/>
      <dgm:spPr/>
    </dgm:pt>
    <dgm:pt modelId="{78FFABC0-800F-42E9-9BAA-FA2EAD2AEC82}" type="pres">
      <dgm:prSet presAssocID="{B282C04B-A01A-4E90-B948-4D3004D104E3}" presName="node" presStyleLbl="node1" presStyleIdx="2" presStyleCnt="8">
        <dgm:presLayoutVars>
          <dgm:bulletEnabled val="1"/>
        </dgm:presLayoutVars>
      </dgm:prSet>
      <dgm:spPr/>
    </dgm:pt>
    <dgm:pt modelId="{1C8922F5-7956-4099-85CD-EE3100C604D8}" type="pres">
      <dgm:prSet presAssocID="{E030BAD1-2ED2-4B83-8A3C-AB3D6B67AC95}" presName="Name9" presStyleLbl="parChTrans1D2" presStyleIdx="3" presStyleCnt="8"/>
      <dgm:spPr/>
    </dgm:pt>
    <dgm:pt modelId="{9DF063F0-DAC3-45AC-9BE3-4EBDBDA47B60}" type="pres">
      <dgm:prSet presAssocID="{E030BAD1-2ED2-4B83-8A3C-AB3D6B67AC95}" presName="connTx" presStyleLbl="parChTrans1D2" presStyleIdx="3" presStyleCnt="8"/>
      <dgm:spPr/>
    </dgm:pt>
    <dgm:pt modelId="{EA851380-960F-49D7-ACB5-92DFEF9E3CF9}" type="pres">
      <dgm:prSet presAssocID="{DDBC105C-6204-4915-B32E-D3FFABC2EEAC}" presName="node" presStyleLbl="node1" presStyleIdx="3" presStyleCnt="8">
        <dgm:presLayoutVars>
          <dgm:bulletEnabled val="1"/>
        </dgm:presLayoutVars>
      </dgm:prSet>
      <dgm:spPr/>
    </dgm:pt>
    <dgm:pt modelId="{B119FFE5-0DE5-4020-BAD7-A779B385E611}" type="pres">
      <dgm:prSet presAssocID="{1352E3A2-9B26-435A-B547-AF0ADE155AB0}" presName="Name9" presStyleLbl="parChTrans1D2" presStyleIdx="4" presStyleCnt="8"/>
      <dgm:spPr/>
    </dgm:pt>
    <dgm:pt modelId="{6F90E154-2BCD-4DB1-9F02-148695303B07}" type="pres">
      <dgm:prSet presAssocID="{1352E3A2-9B26-435A-B547-AF0ADE155AB0}" presName="connTx" presStyleLbl="parChTrans1D2" presStyleIdx="4" presStyleCnt="8"/>
      <dgm:spPr/>
    </dgm:pt>
    <dgm:pt modelId="{3A5F13F6-94F9-4A5A-A597-55279AB2BD9D}" type="pres">
      <dgm:prSet presAssocID="{EAAC488C-5966-4CE8-8791-40BA03861E61}" presName="node" presStyleLbl="node1" presStyleIdx="4" presStyleCnt="8">
        <dgm:presLayoutVars>
          <dgm:bulletEnabled val="1"/>
        </dgm:presLayoutVars>
      </dgm:prSet>
      <dgm:spPr/>
    </dgm:pt>
    <dgm:pt modelId="{C225CF12-E1DE-43ED-AC0E-77B13EB0A10B}" type="pres">
      <dgm:prSet presAssocID="{3491587C-3C0C-4115-B771-36EB1ABF1DD0}" presName="Name9" presStyleLbl="parChTrans1D2" presStyleIdx="5" presStyleCnt="8"/>
      <dgm:spPr/>
    </dgm:pt>
    <dgm:pt modelId="{BF6CACED-C9F6-4710-8244-D9F6D6881BB2}" type="pres">
      <dgm:prSet presAssocID="{3491587C-3C0C-4115-B771-36EB1ABF1DD0}" presName="connTx" presStyleLbl="parChTrans1D2" presStyleIdx="5" presStyleCnt="8"/>
      <dgm:spPr/>
    </dgm:pt>
    <dgm:pt modelId="{BAEF2113-C81E-493D-A642-908545D1D567}" type="pres">
      <dgm:prSet presAssocID="{9BB8F0B9-098A-4871-8EE1-F5EAD2026BD9}" presName="node" presStyleLbl="node1" presStyleIdx="5" presStyleCnt="8">
        <dgm:presLayoutVars>
          <dgm:bulletEnabled val="1"/>
        </dgm:presLayoutVars>
      </dgm:prSet>
      <dgm:spPr/>
    </dgm:pt>
    <dgm:pt modelId="{384D0EE3-562B-41CC-95CE-49D6DCAD31B5}" type="pres">
      <dgm:prSet presAssocID="{3260E9A6-2116-4FB6-B515-E46B0D7B8A14}" presName="Name9" presStyleLbl="parChTrans1D2" presStyleIdx="6" presStyleCnt="8"/>
      <dgm:spPr/>
    </dgm:pt>
    <dgm:pt modelId="{74CC7529-57AB-42D6-A898-0C9CF064468C}" type="pres">
      <dgm:prSet presAssocID="{3260E9A6-2116-4FB6-B515-E46B0D7B8A14}" presName="connTx" presStyleLbl="parChTrans1D2" presStyleIdx="6" presStyleCnt="8"/>
      <dgm:spPr/>
    </dgm:pt>
    <dgm:pt modelId="{11C078D3-F874-4D33-ACD5-10A1A7C224A9}" type="pres">
      <dgm:prSet presAssocID="{2DC80CB3-05AB-41E7-944A-FA3FF4A4679A}" presName="node" presStyleLbl="node1" presStyleIdx="6" presStyleCnt="8">
        <dgm:presLayoutVars>
          <dgm:bulletEnabled val="1"/>
        </dgm:presLayoutVars>
      </dgm:prSet>
      <dgm:spPr/>
    </dgm:pt>
    <dgm:pt modelId="{DDE27CAF-0374-4417-97AD-7E1BE7D7211C}" type="pres">
      <dgm:prSet presAssocID="{731341A8-24CD-4999-AB15-481321E984C3}" presName="Name9" presStyleLbl="parChTrans1D2" presStyleIdx="7" presStyleCnt="8"/>
      <dgm:spPr/>
    </dgm:pt>
    <dgm:pt modelId="{87E004FE-84AF-405A-93F0-3C7389651EA3}" type="pres">
      <dgm:prSet presAssocID="{731341A8-24CD-4999-AB15-481321E984C3}" presName="connTx" presStyleLbl="parChTrans1D2" presStyleIdx="7" presStyleCnt="8"/>
      <dgm:spPr/>
    </dgm:pt>
    <dgm:pt modelId="{6400A029-81B9-4521-90D4-959F645C3020}" type="pres">
      <dgm:prSet presAssocID="{80D8E783-079B-41EB-A217-132FFDB734D0}" presName="node" presStyleLbl="node1" presStyleIdx="7" presStyleCnt="8">
        <dgm:presLayoutVars>
          <dgm:bulletEnabled val="1"/>
        </dgm:presLayoutVars>
      </dgm:prSet>
      <dgm:spPr/>
    </dgm:pt>
  </dgm:ptLst>
  <dgm:cxnLst>
    <dgm:cxn modelId="{E3D23A02-2324-40E2-8566-5F23BC8A1FCA}" type="presOf" srcId="{FCF10528-6175-421C-B957-9686A6DCBB85}" destId="{924BF3E9-DE8E-4A71-8973-157355E3DD55}" srcOrd="1" destOrd="0" presId="urn:microsoft.com/office/officeart/2005/8/layout/radial1"/>
    <dgm:cxn modelId="{8A5A250D-A72F-4241-8A7F-C87A84EC0C1E}" type="presOf" srcId="{3260E9A6-2116-4FB6-B515-E46B0D7B8A14}" destId="{74CC7529-57AB-42D6-A898-0C9CF064468C}" srcOrd="1" destOrd="0" presId="urn:microsoft.com/office/officeart/2005/8/layout/radial1"/>
    <dgm:cxn modelId="{DD8C9F0D-F3A8-49CB-B13B-979D7C5EFC85}" type="presOf" srcId="{80D8E783-079B-41EB-A217-132FFDB734D0}" destId="{6400A029-81B9-4521-90D4-959F645C3020}" srcOrd="0" destOrd="0" presId="urn:microsoft.com/office/officeart/2005/8/layout/radial1"/>
    <dgm:cxn modelId="{1F6C1415-B55C-452C-A70C-8503DE72E55F}" type="presOf" srcId="{5B575C49-E21D-4726-BC98-B30C7FF2A089}" destId="{6E302D9A-BAB5-438C-9C47-8AEDB3C4D13F}" srcOrd="0" destOrd="0" presId="urn:microsoft.com/office/officeart/2005/8/layout/radial1"/>
    <dgm:cxn modelId="{9B430D16-912C-4E8A-91B5-F7E6C7DCEF9B}" type="presOf" srcId="{9BB8F0B9-098A-4871-8EE1-F5EAD2026BD9}" destId="{BAEF2113-C81E-493D-A642-908545D1D567}" srcOrd="0" destOrd="0" presId="urn:microsoft.com/office/officeart/2005/8/layout/radial1"/>
    <dgm:cxn modelId="{3AAB1019-B5BF-4400-9CBE-0FF0BFEA6B56}" type="presOf" srcId="{C73B25F2-6CAB-408D-9660-BC7217C8E91C}" destId="{3E70B3B1-6692-4F29-8DFC-B4C6C84FFCF5}" srcOrd="0" destOrd="0" presId="urn:microsoft.com/office/officeart/2005/8/layout/radial1"/>
    <dgm:cxn modelId="{71D5FF2C-A249-4ABD-8BF1-4EA807FD9697}" srcId="{B0F18007-0DA4-4250-83C5-DB1D6EF64F0C}" destId="{E893F18E-859A-4DEF-8D94-AB6AFC37A382}" srcOrd="0" destOrd="0" parTransId="{FCF10528-6175-421C-B957-9686A6DCBB85}" sibTransId="{3C58364D-C809-4FC1-9A27-B9B631A983CA}"/>
    <dgm:cxn modelId="{BD814D63-1B8B-4003-9085-C55DD7791C4A}" srcId="{B0F18007-0DA4-4250-83C5-DB1D6EF64F0C}" destId="{B282C04B-A01A-4E90-B948-4D3004D104E3}" srcOrd="2" destOrd="0" parTransId="{077FB9D7-063B-41F6-B535-329A78B33588}" sibTransId="{AC215562-15C2-4D98-B262-DD4FA0C0E804}"/>
    <dgm:cxn modelId="{17E8D443-DA5F-4F4E-B0B3-A7523C47E20E}" srcId="{B0F18007-0DA4-4250-83C5-DB1D6EF64F0C}" destId="{C73B25F2-6CAB-408D-9660-BC7217C8E91C}" srcOrd="1" destOrd="0" parTransId="{5B575C49-E21D-4726-BC98-B30C7FF2A089}" sibTransId="{F2FA80F2-7505-4C61-8616-993F1AC74B71}"/>
    <dgm:cxn modelId="{53519F44-194C-4D6C-BC7B-562FF9F49454}" type="presOf" srcId="{077FB9D7-063B-41F6-B535-329A78B33588}" destId="{883C5694-8182-4AD1-AAEF-3821FA161030}" srcOrd="0" destOrd="0" presId="urn:microsoft.com/office/officeart/2005/8/layout/radial1"/>
    <dgm:cxn modelId="{290C6D45-9194-4DA0-B5E9-A8EE7ED806F0}" type="presOf" srcId="{3CFC5F2B-1CDE-4851-898D-0B58332EE158}" destId="{5EE1E164-5E29-4582-8CCE-9578FEA9EDEE}" srcOrd="0" destOrd="0" presId="urn:microsoft.com/office/officeart/2005/8/layout/radial1"/>
    <dgm:cxn modelId="{5DA67867-A80D-4FD1-8440-174FF1314CCB}" type="presOf" srcId="{3491587C-3C0C-4115-B771-36EB1ABF1DD0}" destId="{BF6CACED-C9F6-4710-8244-D9F6D6881BB2}" srcOrd="1" destOrd="0" presId="urn:microsoft.com/office/officeart/2005/8/layout/radial1"/>
    <dgm:cxn modelId="{F8745F69-390B-4303-9EE6-B9E2311108CF}" type="presOf" srcId="{B282C04B-A01A-4E90-B948-4D3004D104E3}" destId="{78FFABC0-800F-42E9-9BAA-FA2EAD2AEC82}" srcOrd="0" destOrd="0" presId="urn:microsoft.com/office/officeart/2005/8/layout/radial1"/>
    <dgm:cxn modelId="{C8086149-7053-49F4-99CF-E6D10C010576}" type="presOf" srcId="{1352E3A2-9B26-435A-B547-AF0ADE155AB0}" destId="{6F90E154-2BCD-4DB1-9F02-148695303B07}" srcOrd="1" destOrd="0" presId="urn:microsoft.com/office/officeart/2005/8/layout/radial1"/>
    <dgm:cxn modelId="{225C6671-A6BD-498D-AF1C-619CF6387709}" type="presOf" srcId="{FCF10528-6175-421C-B957-9686A6DCBB85}" destId="{2D1A9A4E-DA51-4B94-ADEA-5D73849E27A5}" srcOrd="0" destOrd="0" presId="urn:microsoft.com/office/officeart/2005/8/layout/radial1"/>
    <dgm:cxn modelId="{31EACA53-555B-499F-A372-2D64E87DA753}" type="presOf" srcId="{2DC80CB3-05AB-41E7-944A-FA3FF4A4679A}" destId="{11C078D3-F874-4D33-ACD5-10A1A7C224A9}" srcOrd="0" destOrd="0" presId="urn:microsoft.com/office/officeart/2005/8/layout/radial1"/>
    <dgm:cxn modelId="{C62CA559-28B9-4617-97C1-816E96E9AAC8}" type="presOf" srcId="{731341A8-24CD-4999-AB15-481321E984C3}" destId="{DDE27CAF-0374-4417-97AD-7E1BE7D7211C}" srcOrd="0" destOrd="0" presId="urn:microsoft.com/office/officeart/2005/8/layout/radial1"/>
    <dgm:cxn modelId="{C950DB83-9754-4FE4-8F89-9C8BC370B36F}" type="presOf" srcId="{731341A8-24CD-4999-AB15-481321E984C3}" destId="{87E004FE-84AF-405A-93F0-3C7389651EA3}" srcOrd="1" destOrd="0" presId="urn:microsoft.com/office/officeart/2005/8/layout/radial1"/>
    <dgm:cxn modelId="{A6FEED85-0EA2-4062-BA20-2E7B1D1114E2}" type="presOf" srcId="{1352E3A2-9B26-435A-B547-AF0ADE155AB0}" destId="{B119FFE5-0DE5-4020-BAD7-A779B385E611}" srcOrd="0" destOrd="0" presId="urn:microsoft.com/office/officeart/2005/8/layout/radial1"/>
    <dgm:cxn modelId="{12DFDC88-FCA5-4170-924D-C4301649D57D}" srcId="{B0F18007-0DA4-4250-83C5-DB1D6EF64F0C}" destId="{80D8E783-079B-41EB-A217-132FFDB734D0}" srcOrd="7" destOrd="0" parTransId="{731341A8-24CD-4999-AB15-481321E984C3}" sibTransId="{DA5C1299-285D-4CC0-A8DD-AC0D85BD93D2}"/>
    <dgm:cxn modelId="{5450D08B-27EE-4AD8-A7FC-F0199D177E24}" srcId="{B0F18007-0DA4-4250-83C5-DB1D6EF64F0C}" destId="{DDBC105C-6204-4915-B32E-D3FFABC2EEAC}" srcOrd="3" destOrd="0" parTransId="{E030BAD1-2ED2-4B83-8A3C-AB3D6B67AC95}" sibTransId="{F8A2C1B3-EF95-4097-985E-9FD9BC137BB7}"/>
    <dgm:cxn modelId="{71A32C8F-A52E-4F9A-891F-50AF261AB1EC}" type="presOf" srcId="{DDBC105C-6204-4915-B32E-D3FFABC2EEAC}" destId="{EA851380-960F-49D7-ACB5-92DFEF9E3CF9}" srcOrd="0" destOrd="0" presId="urn:microsoft.com/office/officeart/2005/8/layout/radial1"/>
    <dgm:cxn modelId="{E616BA9C-FAAD-49F1-92D0-A73E17B2FFDF}" type="presOf" srcId="{3260E9A6-2116-4FB6-B515-E46B0D7B8A14}" destId="{384D0EE3-562B-41CC-95CE-49D6DCAD31B5}" srcOrd="0" destOrd="0" presId="urn:microsoft.com/office/officeart/2005/8/layout/radial1"/>
    <dgm:cxn modelId="{321567A9-AF26-42DF-95BD-CE58EDFD5213}" srcId="{B0F18007-0DA4-4250-83C5-DB1D6EF64F0C}" destId="{EAAC488C-5966-4CE8-8791-40BA03861E61}" srcOrd="4" destOrd="0" parTransId="{1352E3A2-9B26-435A-B547-AF0ADE155AB0}" sibTransId="{7E561002-8002-4914-A849-C23A27B4359B}"/>
    <dgm:cxn modelId="{FE95B3B2-6667-468C-8037-EB6AE7DDA49A}" type="presOf" srcId="{E893F18E-859A-4DEF-8D94-AB6AFC37A382}" destId="{B1676AE5-8640-4FAA-8033-5895021B0E11}" srcOrd="0" destOrd="0" presId="urn:microsoft.com/office/officeart/2005/8/layout/radial1"/>
    <dgm:cxn modelId="{A3A48AB3-B291-4365-A7CD-AF3328985BCB}" type="presOf" srcId="{3491587C-3C0C-4115-B771-36EB1ABF1DD0}" destId="{C225CF12-E1DE-43ED-AC0E-77B13EB0A10B}" srcOrd="0" destOrd="0" presId="urn:microsoft.com/office/officeart/2005/8/layout/radial1"/>
    <dgm:cxn modelId="{F8D134BA-C54E-41FE-9D70-2773DBDFB996}" srcId="{3CFC5F2B-1CDE-4851-898D-0B58332EE158}" destId="{B0F18007-0DA4-4250-83C5-DB1D6EF64F0C}" srcOrd="0" destOrd="0" parTransId="{8271F93F-B302-4F02-9B35-5FC01C697E1B}" sibTransId="{4E38A063-406C-4DB6-B09B-9471BC15CBD8}"/>
    <dgm:cxn modelId="{869140BF-11DE-4FAD-8D91-1FA2367F36D0}" type="presOf" srcId="{EAAC488C-5966-4CE8-8791-40BA03861E61}" destId="{3A5F13F6-94F9-4A5A-A597-55279AB2BD9D}" srcOrd="0" destOrd="0" presId="urn:microsoft.com/office/officeart/2005/8/layout/radial1"/>
    <dgm:cxn modelId="{38C019D6-6C73-4162-93BC-4AB1380C72F7}" type="presOf" srcId="{5B575C49-E21D-4726-BC98-B30C7FF2A089}" destId="{CDAAC190-19A4-429B-AA6E-5F07A54D6269}" srcOrd="1" destOrd="0" presId="urn:microsoft.com/office/officeart/2005/8/layout/radial1"/>
    <dgm:cxn modelId="{43F221DA-5BCA-4F2E-84F3-E8ADE325CD1C}" type="presOf" srcId="{077FB9D7-063B-41F6-B535-329A78B33588}" destId="{DB058161-2E45-4600-8D5B-786829286421}" srcOrd="1" destOrd="0" presId="urn:microsoft.com/office/officeart/2005/8/layout/radial1"/>
    <dgm:cxn modelId="{D1A99FE4-99B1-4358-A22C-B851A154D15C}" type="presOf" srcId="{E030BAD1-2ED2-4B83-8A3C-AB3D6B67AC95}" destId="{1C8922F5-7956-4099-85CD-EE3100C604D8}" srcOrd="0" destOrd="0" presId="urn:microsoft.com/office/officeart/2005/8/layout/radial1"/>
    <dgm:cxn modelId="{187D64ED-AB38-4A09-80E6-DBF2F4C7211E}" srcId="{B0F18007-0DA4-4250-83C5-DB1D6EF64F0C}" destId="{9BB8F0B9-098A-4871-8EE1-F5EAD2026BD9}" srcOrd="5" destOrd="0" parTransId="{3491587C-3C0C-4115-B771-36EB1ABF1DD0}" sibTransId="{963E178F-52D2-4B81-898B-03BF3E6BD038}"/>
    <dgm:cxn modelId="{D11EBBED-FC24-42F7-B210-EB0ACA81632D}" type="presOf" srcId="{E030BAD1-2ED2-4B83-8A3C-AB3D6B67AC95}" destId="{9DF063F0-DAC3-45AC-9BE3-4EBDBDA47B60}" srcOrd="1" destOrd="0" presId="urn:microsoft.com/office/officeart/2005/8/layout/radial1"/>
    <dgm:cxn modelId="{AFD4F1F6-DBAF-4718-995A-F3BA04A87B50}" srcId="{B0F18007-0DA4-4250-83C5-DB1D6EF64F0C}" destId="{2DC80CB3-05AB-41E7-944A-FA3FF4A4679A}" srcOrd="6" destOrd="0" parTransId="{3260E9A6-2116-4FB6-B515-E46B0D7B8A14}" sibTransId="{6BFCAEF0-94FD-4551-8641-865815E76FA5}"/>
    <dgm:cxn modelId="{B9A908FA-06B9-45A7-ABB3-19C17F4F4DE9}" type="presOf" srcId="{B0F18007-0DA4-4250-83C5-DB1D6EF64F0C}" destId="{5A3BE012-6639-4449-9648-FE40597723A3}" srcOrd="0" destOrd="0" presId="urn:microsoft.com/office/officeart/2005/8/layout/radial1"/>
    <dgm:cxn modelId="{2E4CA0F6-DAC7-441E-9541-E093F7C15228}" type="presParOf" srcId="{5EE1E164-5E29-4582-8CCE-9578FEA9EDEE}" destId="{5A3BE012-6639-4449-9648-FE40597723A3}" srcOrd="0" destOrd="0" presId="urn:microsoft.com/office/officeart/2005/8/layout/radial1"/>
    <dgm:cxn modelId="{C77792F5-0A93-452E-A72C-8BCFA65BEC07}" type="presParOf" srcId="{5EE1E164-5E29-4582-8CCE-9578FEA9EDEE}" destId="{2D1A9A4E-DA51-4B94-ADEA-5D73849E27A5}" srcOrd="1" destOrd="0" presId="urn:microsoft.com/office/officeart/2005/8/layout/radial1"/>
    <dgm:cxn modelId="{21B772E8-55C6-43AC-B305-21785C20B66C}" type="presParOf" srcId="{2D1A9A4E-DA51-4B94-ADEA-5D73849E27A5}" destId="{924BF3E9-DE8E-4A71-8973-157355E3DD55}" srcOrd="0" destOrd="0" presId="urn:microsoft.com/office/officeart/2005/8/layout/radial1"/>
    <dgm:cxn modelId="{AC4B18FA-DC88-4728-83AE-69BE9C0192BF}" type="presParOf" srcId="{5EE1E164-5E29-4582-8CCE-9578FEA9EDEE}" destId="{B1676AE5-8640-4FAA-8033-5895021B0E11}" srcOrd="2" destOrd="0" presId="urn:microsoft.com/office/officeart/2005/8/layout/radial1"/>
    <dgm:cxn modelId="{FB0FF945-844A-4BAF-AC33-90EEB681AA20}" type="presParOf" srcId="{5EE1E164-5E29-4582-8CCE-9578FEA9EDEE}" destId="{6E302D9A-BAB5-438C-9C47-8AEDB3C4D13F}" srcOrd="3" destOrd="0" presId="urn:microsoft.com/office/officeart/2005/8/layout/radial1"/>
    <dgm:cxn modelId="{9183323A-09E1-4EEC-809E-AACCF1819EFB}" type="presParOf" srcId="{6E302D9A-BAB5-438C-9C47-8AEDB3C4D13F}" destId="{CDAAC190-19A4-429B-AA6E-5F07A54D6269}" srcOrd="0" destOrd="0" presId="urn:microsoft.com/office/officeart/2005/8/layout/radial1"/>
    <dgm:cxn modelId="{699FF715-892E-4388-AF53-1630721A15DB}" type="presParOf" srcId="{5EE1E164-5E29-4582-8CCE-9578FEA9EDEE}" destId="{3E70B3B1-6692-4F29-8DFC-B4C6C84FFCF5}" srcOrd="4" destOrd="0" presId="urn:microsoft.com/office/officeart/2005/8/layout/radial1"/>
    <dgm:cxn modelId="{E9B3D384-7A06-4C97-A938-097DC8D78F53}" type="presParOf" srcId="{5EE1E164-5E29-4582-8CCE-9578FEA9EDEE}" destId="{883C5694-8182-4AD1-AAEF-3821FA161030}" srcOrd="5" destOrd="0" presId="urn:microsoft.com/office/officeart/2005/8/layout/radial1"/>
    <dgm:cxn modelId="{1F960CA1-482F-4D1B-9949-0EB3CA7EB1AA}" type="presParOf" srcId="{883C5694-8182-4AD1-AAEF-3821FA161030}" destId="{DB058161-2E45-4600-8D5B-786829286421}" srcOrd="0" destOrd="0" presId="urn:microsoft.com/office/officeart/2005/8/layout/radial1"/>
    <dgm:cxn modelId="{E0B64C2F-3CEA-4CE4-AF96-741213F0FC7E}" type="presParOf" srcId="{5EE1E164-5E29-4582-8CCE-9578FEA9EDEE}" destId="{78FFABC0-800F-42E9-9BAA-FA2EAD2AEC82}" srcOrd="6" destOrd="0" presId="urn:microsoft.com/office/officeart/2005/8/layout/radial1"/>
    <dgm:cxn modelId="{D89C0B3B-9C8F-4E11-810E-292BCB10983D}" type="presParOf" srcId="{5EE1E164-5E29-4582-8CCE-9578FEA9EDEE}" destId="{1C8922F5-7956-4099-85CD-EE3100C604D8}" srcOrd="7" destOrd="0" presId="urn:microsoft.com/office/officeart/2005/8/layout/radial1"/>
    <dgm:cxn modelId="{BB8ABBCE-4BDE-42FD-867F-E6BCC220994B}" type="presParOf" srcId="{1C8922F5-7956-4099-85CD-EE3100C604D8}" destId="{9DF063F0-DAC3-45AC-9BE3-4EBDBDA47B60}" srcOrd="0" destOrd="0" presId="urn:microsoft.com/office/officeart/2005/8/layout/radial1"/>
    <dgm:cxn modelId="{E0F02112-9811-425E-9797-1012CA7D281E}" type="presParOf" srcId="{5EE1E164-5E29-4582-8CCE-9578FEA9EDEE}" destId="{EA851380-960F-49D7-ACB5-92DFEF9E3CF9}" srcOrd="8" destOrd="0" presId="urn:microsoft.com/office/officeart/2005/8/layout/radial1"/>
    <dgm:cxn modelId="{45D5FCE3-E331-48CC-9956-00A229616CFE}" type="presParOf" srcId="{5EE1E164-5E29-4582-8CCE-9578FEA9EDEE}" destId="{B119FFE5-0DE5-4020-BAD7-A779B385E611}" srcOrd="9" destOrd="0" presId="urn:microsoft.com/office/officeart/2005/8/layout/radial1"/>
    <dgm:cxn modelId="{7E8BC32B-1270-4AB3-8DB3-2F51B95EFB81}" type="presParOf" srcId="{B119FFE5-0DE5-4020-BAD7-A779B385E611}" destId="{6F90E154-2BCD-4DB1-9F02-148695303B07}" srcOrd="0" destOrd="0" presId="urn:microsoft.com/office/officeart/2005/8/layout/radial1"/>
    <dgm:cxn modelId="{C14A432E-DC86-4DED-95BB-1E6B512C6750}" type="presParOf" srcId="{5EE1E164-5E29-4582-8CCE-9578FEA9EDEE}" destId="{3A5F13F6-94F9-4A5A-A597-55279AB2BD9D}" srcOrd="10" destOrd="0" presId="urn:microsoft.com/office/officeart/2005/8/layout/radial1"/>
    <dgm:cxn modelId="{51982926-D5ED-48DF-A008-B9590B0744A9}" type="presParOf" srcId="{5EE1E164-5E29-4582-8CCE-9578FEA9EDEE}" destId="{C225CF12-E1DE-43ED-AC0E-77B13EB0A10B}" srcOrd="11" destOrd="0" presId="urn:microsoft.com/office/officeart/2005/8/layout/radial1"/>
    <dgm:cxn modelId="{6172368B-381C-46B4-B0A0-BA32DE3BDFC2}" type="presParOf" srcId="{C225CF12-E1DE-43ED-AC0E-77B13EB0A10B}" destId="{BF6CACED-C9F6-4710-8244-D9F6D6881BB2}" srcOrd="0" destOrd="0" presId="urn:microsoft.com/office/officeart/2005/8/layout/radial1"/>
    <dgm:cxn modelId="{984EC88F-ADF6-4370-BC9D-71AB09720955}" type="presParOf" srcId="{5EE1E164-5E29-4582-8CCE-9578FEA9EDEE}" destId="{BAEF2113-C81E-493D-A642-908545D1D567}" srcOrd="12" destOrd="0" presId="urn:microsoft.com/office/officeart/2005/8/layout/radial1"/>
    <dgm:cxn modelId="{A71B965D-0862-4C05-9CC7-E8A54AFBF60F}" type="presParOf" srcId="{5EE1E164-5E29-4582-8CCE-9578FEA9EDEE}" destId="{384D0EE3-562B-41CC-95CE-49D6DCAD31B5}" srcOrd="13" destOrd="0" presId="urn:microsoft.com/office/officeart/2005/8/layout/radial1"/>
    <dgm:cxn modelId="{0E72B666-F163-47F0-92A5-E7C544F5CA4A}" type="presParOf" srcId="{384D0EE3-562B-41CC-95CE-49D6DCAD31B5}" destId="{74CC7529-57AB-42D6-A898-0C9CF064468C}" srcOrd="0" destOrd="0" presId="urn:microsoft.com/office/officeart/2005/8/layout/radial1"/>
    <dgm:cxn modelId="{69B50123-8868-4448-B0B0-51FF63C01B7C}" type="presParOf" srcId="{5EE1E164-5E29-4582-8CCE-9578FEA9EDEE}" destId="{11C078D3-F874-4D33-ACD5-10A1A7C224A9}" srcOrd="14" destOrd="0" presId="urn:microsoft.com/office/officeart/2005/8/layout/radial1"/>
    <dgm:cxn modelId="{68F3A5FD-EBE5-44F8-86E8-B931D2BFACDA}" type="presParOf" srcId="{5EE1E164-5E29-4582-8CCE-9578FEA9EDEE}" destId="{DDE27CAF-0374-4417-97AD-7E1BE7D7211C}" srcOrd="15" destOrd="0" presId="urn:microsoft.com/office/officeart/2005/8/layout/radial1"/>
    <dgm:cxn modelId="{3CB62DDC-99C9-40D3-8AC3-A9117AFB5EEA}" type="presParOf" srcId="{DDE27CAF-0374-4417-97AD-7E1BE7D7211C}" destId="{87E004FE-84AF-405A-93F0-3C7389651EA3}" srcOrd="0" destOrd="0" presId="urn:microsoft.com/office/officeart/2005/8/layout/radial1"/>
    <dgm:cxn modelId="{422770AF-633D-42A2-AB7E-13A246C613F2}" type="presParOf" srcId="{5EE1E164-5E29-4582-8CCE-9578FEA9EDEE}" destId="{6400A029-81B9-4521-90D4-959F645C302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BE012-6639-4449-9648-FE40597723A3}">
      <dsp:nvSpPr>
        <dsp:cNvPr id="0" name=""/>
        <dsp:cNvSpPr/>
      </dsp:nvSpPr>
      <dsp:spPr>
        <a:xfrm>
          <a:off x="2490516" y="1711300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AI and Big Data</a:t>
          </a:r>
          <a:endParaRPr lang="en-SG" sz="1600" kern="1200"/>
        </a:p>
      </dsp:txBody>
      <dsp:txXfrm>
        <a:off x="2637777" y="1858561"/>
        <a:ext cx="711038" cy="711038"/>
      </dsp:txXfrm>
    </dsp:sp>
    <dsp:sp modelId="{2D1A9A4E-DA51-4B94-ADEA-5D73849E27A5}">
      <dsp:nvSpPr>
        <dsp:cNvPr id="0" name=""/>
        <dsp:cNvSpPr/>
      </dsp:nvSpPr>
      <dsp:spPr>
        <a:xfrm rot="16200000">
          <a:off x="2641574" y="1344461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>
        <a:off x="2975710" y="1341992"/>
        <a:ext cx="35172" cy="35172"/>
      </dsp:txXfrm>
    </dsp:sp>
    <dsp:sp modelId="{B1676AE5-8640-4FAA-8033-5895021B0E11}">
      <dsp:nvSpPr>
        <dsp:cNvPr id="0" name=""/>
        <dsp:cNvSpPr/>
      </dsp:nvSpPr>
      <dsp:spPr>
        <a:xfrm>
          <a:off x="2490516" y="2295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Internet of Thing</a:t>
          </a:r>
          <a:endParaRPr lang="en-SG" sz="1100" kern="1200"/>
        </a:p>
      </dsp:txBody>
      <dsp:txXfrm>
        <a:off x="2637777" y="149556"/>
        <a:ext cx="711038" cy="711038"/>
      </dsp:txXfrm>
    </dsp:sp>
    <dsp:sp modelId="{6E302D9A-BAB5-438C-9C47-8AEDB3C4D13F}">
      <dsp:nvSpPr>
        <dsp:cNvPr id="0" name=""/>
        <dsp:cNvSpPr/>
      </dsp:nvSpPr>
      <dsp:spPr>
        <a:xfrm rot="18900000">
          <a:off x="3245798" y="1594739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>
        <a:off x="3579935" y="1592270"/>
        <a:ext cx="35172" cy="35172"/>
      </dsp:txXfrm>
    </dsp:sp>
    <dsp:sp modelId="{3E70B3B1-6692-4F29-8DFC-B4C6C84FFCF5}">
      <dsp:nvSpPr>
        <dsp:cNvPr id="0" name=""/>
        <dsp:cNvSpPr/>
      </dsp:nvSpPr>
      <dsp:spPr>
        <a:xfrm>
          <a:off x="3698965" y="502851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Robotic Process Engineering</a:t>
          </a:r>
          <a:endParaRPr lang="en-SG" sz="1100" kern="1200"/>
        </a:p>
      </dsp:txBody>
      <dsp:txXfrm>
        <a:off x="3846226" y="650112"/>
        <a:ext cx="711038" cy="711038"/>
      </dsp:txXfrm>
    </dsp:sp>
    <dsp:sp modelId="{883C5694-8182-4AD1-AAEF-3821FA161030}">
      <dsp:nvSpPr>
        <dsp:cNvPr id="0" name=""/>
        <dsp:cNvSpPr/>
      </dsp:nvSpPr>
      <dsp:spPr>
        <a:xfrm>
          <a:off x="3496076" y="2198963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>
        <a:off x="3830213" y="2196494"/>
        <a:ext cx="35172" cy="35172"/>
      </dsp:txXfrm>
    </dsp:sp>
    <dsp:sp modelId="{78FFABC0-800F-42E9-9BAA-FA2EAD2AEC82}">
      <dsp:nvSpPr>
        <dsp:cNvPr id="0" name=""/>
        <dsp:cNvSpPr/>
      </dsp:nvSpPr>
      <dsp:spPr>
        <a:xfrm>
          <a:off x="4199521" y="1711300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Block Chain</a:t>
          </a:r>
          <a:endParaRPr lang="en-SG" sz="1100" kern="1200"/>
        </a:p>
      </dsp:txBody>
      <dsp:txXfrm>
        <a:off x="4346782" y="1858561"/>
        <a:ext cx="711038" cy="711038"/>
      </dsp:txXfrm>
    </dsp:sp>
    <dsp:sp modelId="{1C8922F5-7956-4099-85CD-EE3100C604D8}">
      <dsp:nvSpPr>
        <dsp:cNvPr id="0" name=""/>
        <dsp:cNvSpPr/>
      </dsp:nvSpPr>
      <dsp:spPr>
        <a:xfrm rot="2700000">
          <a:off x="3245798" y="2803188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>
        <a:off x="3579935" y="2800719"/>
        <a:ext cx="35172" cy="35172"/>
      </dsp:txXfrm>
    </dsp:sp>
    <dsp:sp modelId="{EA851380-960F-49D7-ACB5-92DFEF9E3CF9}">
      <dsp:nvSpPr>
        <dsp:cNvPr id="0" name=""/>
        <dsp:cNvSpPr/>
      </dsp:nvSpPr>
      <dsp:spPr>
        <a:xfrm>
          <a:off x="3698965" y="2919750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AI &amp; Big Data</a:t>
          </a:r>
          <a:endParaRPr lang="en-SG" sz="1100" kern="1200"/>
        </a:p>
      </dsp:txBody>
      <dsp:txXfrm>
        <a:off x="3846226" y="3067011"/>
        <a:ext cx="711038" cy="711038"/>
      </dsp:txXfrm>
    </dsp:sp>
    <dsp:sp modelId="{B119FFE5-0DE5-4020-BAD7-A779B385E611}">
      <dsp:nvSpPr>
        <dsp:cNvPr id="0" name=""/>
        <dsp:cNvSpPr/>
      </dsp:nvSpPr>
      <dsp:spPr>
        <a:xfrm rot="5400000">
          <a:off x="2641574" y="3053466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>
        <a:off x="2975710" y="3050997"/>
        <a:ext cx="35172" cy="35172"/>
      </dsp:txXfrm>
    </dsp:sp>
    <dsp:sp modelId="{3A5F13F6-94F9-4A5A-A597-55279AB2BD9D}">
      <dsp:nvSpPr>
        <dsp:cNvPr id="0" name=""/>
        <dsp:cNvSpPr/>
      </dsp:nvSpPr>
      <dsp:spPr>
        <a:xfrm>
          <a:off x="2490516" y="3420306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Cloud</a:t>
          </a:r>
          <a:endParaRPr lang="en-SG" sz="1100" kern="1200"/>
        </a:p>
      </dsp:txBody>
      <dsp:txXfrm>
        <a:off x="2637777" y="3567567"/>
        <a:ext cx="711038" cy="711038"/>
      </dsp:txXfrm>
    </dsp:sp>
    <dsp:sp modelId="{C225CF12-E1DE-43ED-AC0E-77B13EB0A10B}">
      <dsp:nvSpPr>
        <dsp:cNvPr id="0" name=""/>
        <dsp:cNvSpPr/>
      </dsp:nvSpPr>
      <dsp:spPr>
        <a:xfrm rot="8100000">
          <a:off x="2037349" y="2803188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 rot="10800000">
        <a:off x="2371485" y="2800719"/>
        <a:ext cx="35172" cy="35172"/>
      </dsp:txXfrm>
    </dsp:sp>
    <dsp:sp modelId="{BAEF2113-C81E-493D-A642-908545D1D567}">
      <dsp:nvSpPr>
        <dsp:cNvPr id="0" name=""/>
        <dsp:cNvSpPr/>
      </dsp:nvSpPr>
      <dsp:spPr>
        <a:xfrm>
          <a:off x="1282066" y="2919750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Natural Language Processing</a:t>
          </a:r>
          <a:endParaRPr lang="en-SG" sz="1100" kern="1200" dirty="0"/>
        </a:p>
      </dsp:txBody>
      <dsp:txXfrm>
        <a:off x="1429327" y="3067011"/>
        <a:ext cx="711038" cy="711038"/>
      </dsp:txXfrm>
    </dsp:sp>
    <dsp:sp modelId="{384D0EE3-562B-41CC-95CE-49D6DCAD31B5}">
      <dsp:nvSpPr>
        <dsp:cNvPr id="0" name=""/>
        <dsp:cNvSpPr/>
      </dsp:nvSpPr>
      <dsp:spPr>
        <a:xfrm rot="10800000">
          <a:off x="1787071" y="2198963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 rot="10800000">
        <a:off x="2121207" y="2196494"/>
        <a:ext cx="35172" cy="35172"/>
      </dsp:txXfrm>
    </dsp:sp>
    <dsp:sp modelId="{11C078D3-F874-4D33-ACD5-10A1A7C224A9}">
      <dsp:nvSpPr>
        <dsp:cNvPr id="0" name=""/>
        <dsp:cNvSpPr/>
      </dsp:nvSpPr>
      <dsp:spPr>
        <a:xfrm>
          <a:off x="781510" y="1711300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/>
            <a:t>Web 3</a:t>
          </a:r>
        </a:p>
      </dsp:txBody>
      <dsp:txXfrm>
        <a:off x="928771" y="1858561"/>
        <a:ext cx="711038" cy="711038"/>
      </dsp:txXfrm>
    </dsp:sp>
    <dsp:sp modelId="{DDE27CAF-0374-4417-97AD-7E1BE7D7211C}">
      <dsp:nvSpPr>
        <dsp:cNvPr id="0" name=""/>
        <dsp:cNvSpPr/>
      </dsp:nvSpPr>
      <dsp:spPr>
        <a:xfrm rot="13500000">
          <a:off x="2037349" y="1594739"/>
          <a:ext cx="70344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70344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500" kern="1200"/>
        </a:p>
      </dsp:txBody>
      <dsp:txXfrm rot="10800000">
        <a:off x="2371485" y="1592270"/>
        <a:ext cx="35172" cy="35172"/>
      </dsp:txXfrm>
    </dsp:sp>
    <dsp:sp modelId="{6400A029-81B9-4521-90D4-959F645C3020}">
      <dsp:nvSpPr>
        <dsp:cNvPr id="0" name=""/>
        <dsp:cNvSpPr/>
      </dsp:nvSpPr>
      <dsp:spPr>
        <a:xfrm>
          <a:off x="1282066" y="502851"/>
          <a:ext cx="1005560" cy="100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/>
            <a:t>Automation</a:t>
          </a:r>
        </a:p>
      </dsp:txBody>
      <dsp:txXfrm>
        <a:off x="1429327" y="650112"/>
        <a:ext cx="711038" cy="71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C5B3-379E-EF40-A0D2-38E640436CC2}" type="datetimeFigureOut">
              <a:rPr lang="en-US" smtClean="0">
                <a:latin typeface="Arial"/>
              </a:rPr>
              <a:t>1/28/2024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9101-7F9C-2D47-B95D-7561785BF174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36F0-6936-4FC0-97A3-A708269A923B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0A2B-4052-4FBD-8A9E-819616F498F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95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f/s!Aik2a4x7tvLygrcOVnorwa6X7zBxTg?e=g8dRK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986" y="2603322"/>
            <a:ext cx="2015285" cy="1651356"/>
          </a:xfrm>
        </p:spPr>
        <p:txBody>
          <a:bodyPr>
            <a:normAutofit/>
          </a:bodyPr>
          <a:lstStyle/>
          <a:p>
            <a:r>
              <a:rPr lang="en-US" sz="2250" b="1" dirty="0">
                <a:solidFill>
                  <a:schemeClr val="bg1"/>
                </a:solidFill>
                <a:cs typeface="Arial"/>
              </a:rPr>
              <a:t>2 Role of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709" y="4977700"/>
            <a:ext cx="3756540" cy="1265293"/>
          </a:xfrm>
        </p:spPr>
        <p:txBody>
          <a:bodyPr>
            <a:normAutofit/>
          </a:bodyPr>
          <a:lstStyle/>
          <a:p>
            <a:pPr algn="l"/>
            <a:r>
              <a:rPr lang="en-US" sz="1125">
                <a:solidFill>
                  <a:srgbClr val="FFFFFF"/>
                </a:solidFill>
                <a:cs typeface="Arial"/>
              </a:rPr>
              <a:t>Teoh Teik Toe</a:t>
            </a:r>
          </a:p>
          <a:p>
            <a:pPr algn="l"/>
            <a:r>
              <a:rPr lang="en-US" sz="1125">
                <a:solidFill>
                  <a:srgbClr val="FFFFFF"/>
                </a:solidFill>
                <a:cs typeface="Arial"/>
              </a:rPr>
              <a:t>ITOM/NBS</a:t>
            </a:r>
          </a:p>
          <a:p>
            <a:pPr algn="l"/>
            <a:r>
              <a:rPr lang="en-US" sz="1125" i="1">
                <a:solidFill>
                  <a:srgbClr val="FFFFFF"/>
                </a:solidFill>
                <a:cs typeface="Arial"/>
              </a:rPr>
              <a:t>ttteoh@ntu.edu.sg</a:t>
            </a:r>
          </a:p>
          <a:p>
            <a:pPr algn="l"/>
            <a:r>
              <a:rPr lang="en-US" sz="1125" i="1">
                <a:solidFill>
                  <a:srgbClr val="FFFFFF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18979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1447-4533-4DEB-0F36-3CCA289E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82" y="2039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>
                <a:cs typeface="Arial"/>
              </a:rPr>
              <a:t>The beginning - </a:t>
            </a:r>
            <a:r>
              <a:rPr lang="en-SG" b="0" i="0">
                <a:solidFill>
                  <a:srgbClr val="202122"/>
                </a:solidFill>
                <a:effectLst/>
                <a:cs typeface="Arial"/>
              </a:rPr>
              <a:t>Can machines think?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1936 Alan Turing – Turing Machine 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1950 Turing Test</a:t>
            </a:r>
            <a:endParaRPr lang="en-GB"/>
          </a:p>
        </p:txBody>
      </p:sp>
      <p:pic>
        <p:nvPicPr>
          <p:cNvPr id="4" name="Picture 4" descr="A picture containing typewriter, keyboard&#10;&#10;Description automatically generated">
            <a:extLst>
              <a:ext uri="{FF2B5EF4-FFF2-40B4-BE49-F238E27FC236}">
                <a16:creationId xmlns:a16="http://schemas.microsoft.com/office/drawing/2014/main" id="{6B519242-485C-10CE-C958-D2684DBD8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605" y="2002034"/>
            <a:ext cx="1929903" cy="1550674"/>
          </a:xfrm>
        </p:spPr>
      </p:pic>
      <p:pic>
        <p:nvPicPr>
          <p:cNvPr id="3" name="Picture 4" descr="A picture containing indoor, wall, microscope&#10;&#10;Description automatically generated">
            <a:extLst>
              <a:ext uri="{FF2B5EF4-FFF2-40B4-BE49-F238E27FC236}">
                <a16:creationId xmlns:a16="http://schemas.microsoft.com/office/drawing/2014/main" id="{C34B618C-EC6B-D751-2FD5-AEB4D2646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22" y="2778791"/>
            <a:ext cx="2423944" cy="105971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09CAC15-964F-09F9-FFC9-AD480050B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853" y="4229260"/>
            <a:ext cx="2579936" cy="1765711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A4F0C366-DFE1-881D-B4D0-C5C10D166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05" y="3551348"/>
            <a:ext cx="3037805" cy="1888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E62735-1318-012C-A316-4B75861EBACC}"/>
              </a:ext>
            </a:extLst>
          </p:cNvPr>
          <p:cNvSpPr txBox="1"/>
          <p:nvPr/>
        </p:nvSpPr>
        <p:spPr>
          <a:xfrm>
            <a:off x="377780" y="1797158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4"/>
                </a:solidFill>
                <a:latin typeface="arial"/>
                <a:cs typeface="arial"/>
              </a:rPr>
              <a:t>Turing test, in which a computer tries to fool the system into thinking that it is a human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AECEC-E4B5-4DCC-BB87-C388D4B1C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216" y="1048056"/>
            <a:ext cx="3316102" cy="1339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F5561-CABE-4A21-8527-B1E83C3B1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00" y="4768186"/>
            <a:ext cx="1090895" cy="1488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16663A-295E-40FF-96BD-BF3349559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467" y="4118887"/>
            <a:ext cx="1744275" cy="26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2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B031-1E73-5388-E791-01BF4698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632"/>
            <a:ext cx="2109127" cy="2609472"/>
          </a:xfrm>
        </p:spPr>
        <p:txBody>
          <a:bodyPr/>
          <a:lstStyle/>
          <a:p>
            <a:r>
              <a:rPr lang="en-GB" dirty="0">
                <a:cs typeface="Arial"/>
              </a:rPr>
              <a:t>Now &amp; Future</a:t>
            </a:r>
            <a:endParaRPr lang="en-GB" dirty="0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0AFA889A-798C-CF9C-0FE2-CD295BB3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27" y="331472"/>
            <a:ext cx="3652594" cy="231552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F226AB-CA46-1900-BC5B-1F78F8F50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73" y="2770878"/>
            <a:ext cx="2743200" cy="1316244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DD3D6D63-A01A-3C96-7C5F-74B3BB95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03" y="4507000"/>
            <a:ext cx="2743200" cy="169849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20C9A31-1EE8-0488-3DBE-7CECCE4B3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991" y="2030702"/>
            <a:ext cx="2743200" cy="1828800"/>
          </a:xfrm>
          <a:prstGeom prst="rect">
            <a:avLst/>
          </a:prstGeom>
        </p:spPr>
      </p:pic>
      <p:pic>
        <p:nvPicPr>
          <p:cNvPr id="9" name="Picture 9" descr="A picture containing text, person, computer&#10;&#10;Description automatically generated">
            <a:extLst>
              <a:ext uri="{FF2B5EF4-FFF2-40B4-BE49-F238E27FC236}">
                <a16:creationId xmlns:a16="http://schemas.microsoft.com/office/drawing/2014/main" id="{50811922-2C62-F681-56E5-2CCF021E5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042" y="4392833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16046-3C06-4790-BC99-833663F92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83" y="1333304"/>
            <a:ext cx="6278688" cy="3344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4E5262-8C94-4CDB-BF95-5E4CADA5F554}"/>
              </a:ext>
            </a:extLst>
          </p:cNvPr>
          <p:cNvSpPr/>
          <p:nvPr/>
        </p:nvSpPr>
        <p:spPr>
          <a:xfrm>
            <a:off x="795772" y="5327485"/>
            <a:ext cx="77831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350"/>
              <a:t>https://blogs.nvidia.com/blog/2016/07/29/whats-difference-artificial-intelligence-machine-learning-deep-learning-ai/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15DFF-BAA4-F624-960A-F554BDDD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5" y="32825"/>
            <a:ext cx="8460769" cy="1143000"/>
          </a:xfrm>
        </p:spPr>
        <p:txBody>
          <a:bodyPr/>
          <a:lstStyle/>
          <a:p>
            <a:r>
              <a:rPr lang="en-SG">
                <a:cs typeface="Arial"/>
              </a:rPr>
              <a:t>AI terminology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041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97DF9B-9326-4647-9CEB-D9019360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58" y="996594"/>
            <a:ext cx="6624061" cy="4657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01120-0ACA-2612-A885-7CD3C6FC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5" y="32825"/>
            <a:ext cx="8460769" cy="1143000"/>
          </a:xfrm>
        </p:spPr>
        <p:txBody>
          <a:bodyPr/>
          <a:lstStyle/>
          <a:p>
            <a:r>
              <a:rPr lang="en-SG"/>
              <a:t>Machine Learning types</a:t>
            </a:r>
          </a:p>
        </p:txBody>
      </p:sp>
    </p:spTree>
    <p:extLst>
      <p:ext uri="{BB962C8B-B14F-4D97-AF65-F5344CB8AC3E}">
        <p14:creationId xmlns:p14="http://schemas.microsoft.com/office/powerpoint/2010/main" val="373211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675-7BDE-42B0-8E10-944CEFB4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36" y="292957"/>
            <a:ext cx="6863240" cy="941256"/>
          </a:xfrm>
        </p:spPr>
        <p:txBody>
          <a:bodyPr>
            <a:normAutofit/>
          </a:bodyPr>
          <a:lstStyle/>
          <a:p>
            <a:r>
              <a:rPr lang="en-US" dirty="0"/>
              <a:t>AI and other technology</a:t>
            </a:r>
            <a:endParaRPr lang="en-S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0BBEE4-6090-4FF9-81C2-623B1181DE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9025" y="1315092"/>
          <a:ext cx="5986593" cy="442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32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Content Placeholder 2">
            <a:extLst>
              <a:ext uri="{FF2B5EF4-FFF2-40B4-BE49-F238E27FC236}">
                <a16:creationId xmlns:a16="http://schemas.microsoft.com/office/drawing/2014/main" id="{FDB1CD3A-8FC9-47DA-AC5D-297FE422A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6005" y="2403158"/>
            <a:ext cx="4629150" cy="2545854"/>
          </a:xfrm>
        </p:spPr>
        <p:txBody>
          <a:bodyPr/>
          <a:lstStyle/>
          <a:p>
            <a:pPr marL="0" indent="0">
              <a:buNone/>
            </a:pPr>
            <a:endParaRPr lang="en-SG" altLang="zh-CN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SG" altLang="zh-CN" sz="3300">
                <a:ea typeface="ＭＳ Ｐゴシック" panose="020B0600070205080204" pitchFamily="34" charset="-128"/>
              </a:rPr>
              <a:t>Thank You</a:t>
            </a:r>
          </a:p>
        </p:txBody>
      </p:sp>
      <p:sp>
        <p:nvSpPr>
          <p:cNvPr id="163843" name="Slide Number Placeholder 1">
            <a:extLst>
              <a:ext uri="{FF2B5EF4-FFF2-40B4-BE49-F238E27FC236}">
                <a16:creationId xmlns:a16="http://schemas.microsoft.com/office/drawing/2014/main" id="{549FCC65-1970-4D9A-A078-D89EE098D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7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7910" indent="-16073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698A2-3308-4CA8-9ADE-C1E4645C9E12}" type="slidenum">
              <a:rPr lang="en-US" altLang="zh-CN" sz="788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7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4C2-CE10-F0B9-EC7C-49BE4DD2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A27B-2396-70B8-0EB4-35E8C04FE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/>
              <a:t>https://1drv.ms/v/s!Aik2a4x7tvLyi_YLBjRRJ-qBbuzc_A?e=CqVyj9</a:t>
            </a:r>
          </a:p>
        </p:txBody>
      </p:sp>
    </p:spTree>
    <p:extLst>
      <p:ext uri="{BB962C8B-B14F-4D97-AF65-F5344CB8AC3E}">
        <p14:creationId xmlns:p14="http://schemas.microsoft.com/office/powerpoint/2010/main" val="146600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302D-E767-47AD-A5E3-5871EE8F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BDBD-37E3-44F4-90E5-66488E44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 to AI</a:t>
            </a:r>
          </a:p>
          <a:p>
            <a:r>
              <a:rPr lang="en-US" dirty="0"/>
              <a:t>AI Models</a:t>
            </a:r>
          </a:p>
          <a:p>
            <a:r>
              <a:rPr lang="en-US" dirty="0">
                <a:cs typeface="Arial"/>
                <a:hlinkClick r:id="rId2"/>
              </a:rPr>
              <a:t>Library: https://1drv.ms/f/s!Aik2a4x7tvLygrcOVnorwa6X7zBxTg?e=g8dRKk</a:t>
            </a:r>
            <a:endParaRPr lang="en-SG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26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15A8-1616-760E-D7EA-80E96FE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Role of AI</a:t>
            </a:r>
          </a:p>
        </p:txBody>
      </p:sp>
      <p:pic>
        <p:nvPicPr>
          <p:cNvPr id="1026" name="Picture 2" descr="Role of AI in Healthcare: Impact, Benefits, Challenges &amp; More">
            <a:extLst>
              <a:ext uri="{FF2B5EF4-FFF2-40B4-BE49-F238E27FC236}">
                <a16:creationId xmlns:a16="http://schemas.microsoft.com/office/drawing/2014/main" id="{ACACA9FB-699F-7F0C-957F-F2701573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91" y="1235123"/>
            <a:ext cx="4536617" cy="48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6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15A8-1616-760E-D7EA-80E96FE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Role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89EA9-7D0C-1722-71FC-A224EBA8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85" y="1194179"/>
            <a:ext cx="4899546" cy="48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15A8-1616-760E-D7EA-80E96FE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Role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40D34-CC06-6B8E-68F8-0B09D074E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6" y="1774208"/>
            <a:ext cx="7407977" cy="41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15A8-1616-760E-D7EA-80E96FE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Role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89032-7006-D4C7-6450-B24DEB999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60" y="1706632"/>
            <a:ext cx="7387037" cy="37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9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15A8-1616-760E-D7EA-80E96FE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Role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AA20D-0E17-C6A9-9FDF-8A6678464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6" y="1781033"/>
            <a:ext cx="7404668" cy="41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301C-9967-B76F-0B74-E0F5F3B0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(100 trillion) vs Human (0.086 trillion) =&gt; about 10,000 times more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F6D2-6541-67B5-6239-3CECCCEE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1584"/>
            <a:ext cx="8229600" cy="3876123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GPT-4 parameter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around 100 trillion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Human brain — Approximately 86 billion neurons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F1B0F-DE27-8EB4-BF4E-25BCFF15DD3E}"/>
              </a:ext>
            </a:extLst>
          </p:cNvPr>
          <p:cNvSpPr txBox="1"/>
          <p:nvPr/>
        </p:nvSpPr>
        <p:spPr>
          <a:xfrm>
            <a:off x="642097" y="5576188"/>
            <a:ext cx="7859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https://www.nature.com/scitable/blog/brain-metrics/are_thcere_really_as_many/</a:t>
            </a:r>
          </a:p>
        </p:txBody>
      </p:sp>
      <p:pic>
        <p:nvPicPr>
          <p:cNvPr id="1026" name="Picture 2" descr="Google has mapped a piece of human brain in the most detail ever | New  Scientist">
            <a:extLst>
              <a:ext uri="{FF2B5EF4-FFF2-40B4-BE49-F238E27FC236}">
                <a16:creationId xmlns:a16="http://schemas.microsoft.com/office/drawing/2014/main" id="{1B394AAB-EA2A-E1B2-541F-2E560ACE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7" y="378114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neural network models in Machine Learning work?">
            <a:extLst>
              <a:ext uri="{FF2B5EF4-FFF2-40B4-BE49-F238E27FC236}">
                <a16:creationId xmlns:a16="http://schemas.microsoft.com/office/drawing/2014/main" id="{2837F1CA-012D-5C9F-2280-823E5A3A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80" y="3664060"/>
            <a:ext cx="4429685" cy="17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4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E816AC679FF4C86C22834E825BD05" ma:contentTypeVersion="1" ma:contentTypeDescription="Create a new document." ma:contentTypeScope="" ma:versionID="066e42d507d75a122d0db91dd470f3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2C9DE-C811-4406-9A96-B5F84A419B8F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42CDD3-2BBD-46F1-929C-F92F3B4EA860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33E57A-4545-40EE-B846-546C23E60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217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</vt:lpstr>
      <vt:lpstr>Calibri</vt:lpstr>
      <vt:lpstr>Google Sans</vt:lpstr>
      <vt:lpstr>Office Theme</vt:lpstr>
      <vt:lpstr>2 Role of AI</vt:lpstr>
      <vt:lpstr>Recording</vt:lpstr>
      <vt:lpstr>Agenda   </vt:lpstr>
      <vt:lpstr>Role of AI</vt:lpstr>
      <vt:lpstr>Role of AI</vt:lpstr>
      <vt:lpstr>Role of AI</vt:lpstr>
      <vt:lpstr>Role of AI</vt:lpstr>
      <vt:lpstr>Role of AI</vt:lpstr>
      <vt:lpstr>Machine (100 trillion) vs Human (0.086 trillion) =&gt; about 10,000 times more</vt:lpstr>
      <vt:lpstr>The beginning - Can machines think? 1936 Alan Turing – Turing Machine  1950 Turing Test</vt:lpstr>
      <vt:lpstr>Now &amp; Future</vt:lpstr>
      <vt:lpstr>AI terminology</vt:lpstr>
      <vt:lpstr>Machine Learning types</vt:lpstr>
      <vt:lpstr>AI and other technology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on  these lines</dc:title>
  <dc:creator>User</dc:creator>
  <cp:lastModifiedBy>Teik Toe Teoh</cp:lastModifiedBy>
  <cp:revision>13</cp:revision>
  <dcterms:created xsi:type="dcterms:W3CDTF">2017-05-14T01:29:56Z</dcterms:created>
  <dcterms:modified xsi:type="dcterms:W3CDTF">2024-01-28T06:10:45Z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0x010100E28E816AC679FF4C86C22834E825BD05</vt:lpwstr>
  </property>
</Properties>
</file>